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charts/chart1.xml" ContentType="application/vnd.openxmlformats-officedocument.drawingml.chart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</p:sldIdLst>
  <p:sldSz cx="9144000" cy="6858000"/>
  <p:notesSz cx="6858000" cy="9144000"/>
  <p:defaultTextStyle>
    <a:lvl1pPr>
      <a:defRPr sz="2400">
        <a:latin typeface="Franklin Gothic Book"/>
        <a:ea typeface="Franklin Gothic Book"/>
        <a:cs typeface="Franklin Gothic Book"/>
        <a:sym typeface="Franklin Gothic Book"/>
      </a:defRPr>
    </a:lvl1pPr>
    <a:lvl2pPr indent="457200">
      <a:defRPr sz="2400">
        <a:latin typeface="Franklin Gothic Book"/>
        <a:ea typeface="Franklin Gothic Book"/>
        <a:cs typeface="Franklin Gothic Book"/>
        <a:sym typeface="Franklin Gothic Book"/>
      </a:defRPr>
    </a:lvl2pPr>
    <a:lvl3pPr indent="914400">
      <a:defRPr sz="2400">
        <a:latin typeface="Franklin Gothic Book"/>
        <a:ea typeface="Franklin Gothic Book"/>
        <a:cs typeface="Franklin Gothic Book"/>
        <a:sym typeface="Franklin Gothic Book"/>
      </a:defRPr>
    </a:lvl3pPr>
    <a:lvl4pPr indent="1371600">
      <a:defRPr sz="2400">
        <a:latin typeface="Franklin Gothic Book"/>
        <a:ea typeface="Franklin Gothic Book"/>
        <a:cs typeface="Franklin Gothic Book"/>
        <a:sym typeface="Franklin Gothic Book"/>
      </a:defRPr>
    </a:lvl4pPr>
    <a:lvl5pPr indent="1828800">
      <a:defRPr sz="2400">
        <a:latin typeface="Franklin Gothic Book"/>
        <a:ea typeface="Franklin Gothic Book"/>
        <a:cs typeface="Franklin Gothic Book"/>
        <a:sym typeface="Franklin Gothic Book"/>
      </a:defRPr>
    </a:lvl5pPr>
    <a:lvl6pPr indent="2286000">
      <a:defRPr sz="2400">
        <a:latin typeface="Franklin Gothic Book"/>
        <a:ea typeface="Franklin Gothic Book"/>
        <a:cs typeface="Franklin Gothic Book"/>
        <a:sym typeface="Franklin Gothic Book"/>
      </a:defRPr>
    </a:lvl6pPr>
    <a:lvl7pPr indent="2743200">
      <a:defRPr sz="2400">
        <a:latin typeface="Franklin Gothic Book"/>
        <a:ea typeface="Franklin Gothic Book"/>
        <a:cs typeface="Franklin Gothic Book"/>
        <a:sym typeface="Franklin Gothic Book"/>
      </a:defRPr>
    </a:lvl7pPr>
    <a:lvl8pPr indent="3200400">
      <a:defRPr sz="2400">
        <a:latin typeface="Franklin Gothic Book"/>
        <a:ea typeface="Franklin Gothic Book"/>
        <a:cs typeface="Franklin Gothic Book"/>
        <a:sym typeface="Franklin Gothic Book"/>
      </a:defRPr>
    </a:lvl8pPr>
    <a:lvl9pPr indent="3657600">
      <a:defRPr sz="2400">
        <a:latin typeface="Franklin Gothic Book"/>
        <a:ea typeface="Franklin Gothic Book"/>
        <a:cs typeface="Franklin Gothic Book"/>
        <a:sym typeface="Franklin Gothic Book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9DFCC"/>
          </a:solidFill>
        </a:fill>
      </a:tcStyle>
    </a:wholeTbl>
    <a:band2H>
      <a:tcTxStyle b="def" i="def"/>
      <a:tcStyle>
        <a:tcBdr/>
        <a:fill>
          <a:solidFill>
            <a:srgbClr val="FCF0E7"/>
          </a:solidFill>
        </a:fill>
      </a:tcStyle>
    </a:band2H>
    <a:firstCol>
      <a:tcTxStyle b="on" i="on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0A22E"/>
          </a:solidFill>
        </a:fill>
      </a:tcStyle>
    </a:firstCol>
    <a:lastRow>
      <a:tcTxStyle b="on" i="on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0A22E"/>
          </a:solidFill>
        </a:fill>
      </a:tcStyle>
    </a:lastRow>
    <a:firstRow>
      <a:tcTxStyle b="on" i="on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0A22E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5DAD7"/>
          </a:solidFill>
        </a:fill>
      </a:tcStyle>
    </a:wholeTbl>
    <a:band2H>
      <a:tcTxStyle b="def" i="def"/>
      <a:tcStyle>
        <a:tcBdr/>
        <a:fill>
          <a:solidFill>
            <a:srgbClr val="F2EDEC"/>
          </a:solidFill>
        </a:fill>
      </a:tcStyle>
    </a:band2H>
    <a:firstCol>
      <a:tcTxStyle b="on" i="on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58B80"/>
          </a:solidFill>
        </a:fill>
      </a:tcStyle>
    </a:firstCol>
    <a:lastRow>
      <a:tcTxStyle b="on" i="on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58B80"/>
          </a:solidFill>
        </a:fill>
      </a:tcStyle>
    </a:lastRow>
    <a:firstRow>
      <a:tcTxStyle b="on" i="on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58B80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9D5CB"/>
          </a:solidFill>
        </a:fill>
      </a:tcStyle>
    </a:wholeTbl>
    <a:band2H>
      <a:tcTxStyle b="def" i="def"/>
      <a:tcStyle>
        <a:tcBdr/>
        <a:fill>
          <a:solidFill>
            <a:srgbClr val="F4EBE7"/>
          </a:solidFill>
        </a:fill>
      </a:tcStyle>
    </a:band2H>
    <a:firstCol>
      <a:tcTxStyle b="on" i="on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17529"/>
          </a:solidFill>
        </a:fill>
      </a:tcStyle>
    </a:firstCol>
    <a:lastRow>
      <a:tcTxStyle b="on" i="on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17529"/>
          </a:solidFill>
        </a:fill>
      </a:tcStyle>
    </a:lastRow>
    <a:firstRow>
      <a:tcTxStyle b="on" i="on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17529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A22E"/>
          </a:solidFill>
        </a:fill>
      </a:tcStyle>
    </a:firstCol>
    <a:lastRow>
      <a:tcTxStyle b="on" i="on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A22E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/Relationships>
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/>
          </a:p>
        </c:rich>
      </c:tx>
      <c:layout/>
      <c:overlay val="1"/>
    </c:title>
    <c:autoTitleDeleted val="1"/>
    <c:plotArea>
      <c:layout>
        <c:manualLayout>
          <c:layoutTarget val="inner"/>
          <c:xMode val="edge"/>
          <c:yMode val="edge"/>
          <c:x val="0.14103"/>
          <c:y val="0.0545296"/>
          <c:w val="0.858086"/>
          <c:h val="0.767113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 idx="0">
                  <c:v>0</c:v>
                </c:pt>
              </c:strCache>
            </c:strRef>
          </c:tx>
          <c:spPr>
            <a:solidFill>
              <a:srgbClr val="FFFF00"/>
            </a:solidFill>
            <a:ln w="12700" cap="flat">
              <a:solidFill>
                <a:srgbClr val="FFFF00"/>
              </a:solidFill>
              <a:prstDash val="solid"/>
              <a:bevel/>
            </a:ln>
            <a:effectLst/>
          </c:spPr>
          <c:marker>
            <c:symbol val="square"/>
            <c:size val="4"/>
            <c:spPr>
              <a:solidFill>
                <a:srgbClr val="FFFF00"/>
              </a:solidFill>
              <a:ln w="12700" cap="flat">
                <a:solidFill>
                  <a:srgbClr val="FFFF00"/>
                </a:solidFill>
                <a:prstDash val="solid"/>
                <a:bevel/>
              </a:ln>
              <a:effectLst/>
            </c:spPr>
          </c:marker>
          <c:dLbls>
            <c:numFmt formatCode="#,##0" sourceLinked="0"/>
            <c:txPr>
              <a:bodyPr/>
              <a:lstStyle/>
              <a:p>
                <a:pPr lvl="0">
                  <a:defRPr b="0" i="0" strike="noStrike" sz="1800" u="none">
                    <a:solidFill>
                      <a:srgbClr val="000000"/>
                    </a:solidFill>
                    <a:effectLst/>
                    <a:latin typeface="Times New Roman Bold"/>
                  </a:defRPr>
                </a:pPr>
                <a:r>
                  <a:rPr b="0" i="0" strike="noStrike" sz="1800" u="none">
                    <a:solidFill>
                      <a:srgbClr val="000000"/>
                    </a:solidFill>
                    <a:effectLst/>
                    <a:latin typeface="Times New Roman Bold"/>
                  </a:rPr>
                  <a:t/>
                </a: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Sheet1!$B$1:$L$1</c:f>
              <c:strCach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strCache>
            </c:strRef>
          </c:cat>
          <c:val>
            <c:numRef>
              <c:f>Sheet1!$B$2:$L$2</c:f>
              <c:numCache>
                <c:ptCount val="11"/>
                <c:pt idx="0">
                  <c:v>90.000000</c:v>
                </c:pt>
                <c:pt idx="1">
                  <c:v>80.000000</c:v>
                </c:pt>
                <c:pt idx="2">
                  <c:v>40.000000</c:v>
                </c:pt>
                <c:pt idx="3">
                  <c:v>35.000000</c:v>
                </c:pt>
                <c:pt idx="4">
                  <c:v>40.000000</c:v>
                </c:pt>
                <c:pt idx="5">
                  <c:v>80.000000</c:v>
                </c:pt>
                <c:pt idx="6">
                  <c:v>95.000000</c:v>
                </c:pt>
                <c:pt idx="7">
                  <c:v>107.000000</c:v>
                </c:pt>
                <c:pt idx="8">
                  <c:v>115.000000</c:v>
                </c:pt>
                <c:pt idx="9">
                  <c:v>109.000000</c:v>
                </c:pt>
                <c:pt idx="10">
                  <c:v>100.000000</c:v>
                </c:pt>
              </c:numCache>
            </c:numRef>
          </c:val>
          <c:smooth val="0"/>
        </c:ser>
        <c:marker val="1"/>
        <c:axId val="0"/>
        <c:axId val="1"/>
      </c:lineChart>
      <c:catAx>
        <c:axId val="0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 lvl="0">
                  <a:defRPr b="0" i="0" strike="noStrike" sz="1800" u="none">
                    <a:solidFill>
                      <a:srgbClr val="000000"/>
                    </a:solidFill>
                    <a:effectLst/>
                    <a:latin typeface="Arial Bold"/>
                  </a:defRPr>
                </a:pPr>
                <a:r>
                  <a:rPr b="0" i="0" strike="noStrike" sz="1800" u="none">
                    <a:solidFill>
                      <a:srgbClr val="000000"/>
                    </a:solidFill>
                    <a:effectLst/>
                    <a:latin typeface="Arial Bold"/>
                  </a:rPr>
                  <a:t>days</a:t>
                </a:r>
              </a:p>
            </c:rich>
          </c:tx>
          <c:layout/>
          <c:overlay val="1"/>
        </c:title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000000"/>
            </a:solidFill>
            <a:prstDash val="solid"/>
            <a:bevel/>
          </a:ln>
        </c:spPr>
        <c:txPr>
          <a:bodyPr rot="0"/>
          <a:lstStyle/>
          <a:p>
            <a:pPr lvl="0">
              <a:defRPr b="0" i="0" strike="noStrike" sz="1800" u="none">
                <a:solidFill>
                  <a:srgbClr val="000000"/>
                </a:solidFill>
                <a:effectLst/>
                <a:latin typeface="Arial Bold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000000"/>
              </a:solidFill>
              <a:prstDash val="solid"/>
              <a:bevel/>
            </a:ln>
          </c:spPr>
        </c:majorGridlines>
        <c:title>
          <c:tx>
            <c:rich>
              <a:bodyPr rot="-5400000"/>
              <a:lstStyle/>
              <a:p>
                <a:pPr lvl="0">
                  <a:defRPr b="0" i="0" strike="noStrike" sz="1800" u="none">
                    <a:solidFill>
                      <a:srgbClr val="000000"/>
                    </a:solidFill>
                    <a:effectLst/>
                    <a:latin typeface="Arial Bold"/>
                  </a:defRPr>
                </a:pPr>
                <a:r>
                  <a:rPr b="0" i="0" strike="noStrike" sz="1800" u="none">
                    <a:solidFill>
                      <a:srgbClr val="000000"/>
                    </a:solidFill>
                    <a:effectLst/>
                    <a:latin typeface="Arial Bold"/>
                  </a:rPr>
                  <a:t>% of normal</a:t>
                </a:r>
              </a:p>
            </c:rich>
          </c:tx>
          <c:layout/>
          <c:overlay val="1"/>
        </c:title>
        <c:numFmt formatCode="0" sourceLinked="0"/>
        <c:majorTickMark val="out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bevel/>
          </a:ln>
        </c:spPr>
        <c:txPr>
          <a:bodyPr rot="0"/>
          <a:lstStyle/>
          <a:p>
            <a:pPr lvl="0">
              <a:defRPr b="0" i="0" strike="noStrike" sz="1800" u="none">
                <a:solidFill>
                  <a:srgbClr val="000000"/>
                </a:solidFill>
                <a:effectLst/>
                <a:latin typeface="Arial Bold"/>
              </a:defRPr>
            </a:pPr>
          </a:p>
        </c:txPr>
        <c:crossAx val="0"/>
        <c:crosses val="autoZero"/>
        <c:crossBetween val="between"/>
        <c:majorUnit val="30"/>
        <c:minorUnit val="15"/>
      </c:valAx>
      <c:spPr>
        <a:solidFill>
          <a:srgbClr val="0066CC"/>
        </a:solidFill>
        <a:ln w="12700" cap="flat">
          <a:solidFill>
            <a:srgbClr val="000000"/>
          </a:solidFill>
          <a:prstDash val="solid"/>
          <a:bevel/>
        </a:ln>
        <a:effectLst/>
      </c:spPr>
    </c:plotArea>
    <c:plotVisOnly val="0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Shape 57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77" name="Shape 57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514350" y="5349902"/>
            <a:ext cx="8629651" cy="2382"/>
          </a:xfrm>
          <a:prstGeom prst="line">
            <a:avLst/>
          </a:prstGeom>
          <a:ln>
            <a:solidFill>
              <a:srgbClr val="F0A22E">
                <a:alpha val="50000"/>
              </a:srgbClr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0" name="Shape 10"/>
          <p:cNvSpPr/>
          <p:nvPr>
            <p:ph type="title"/>
          </p:nvPr>
        </p:nvSpPr>
        <p:spPr>
          <a:xfrm>
            <a:off x="381000" y="4853411"/>
            <a:ext cx="8458200" cy="2004589"/>
          </a:xfrm>
          <a:prstGeom prst="rect">
            <a:avLst/>
          </a:prstGeom>
        </p:spPr>
        <p:txBody>
          <a:bodyPr anchor="t"/>
          <a:lstStyle/>
          <a:p>
            <a:pPr lvl="0">
              <a:defRPr b="0" cap="none" sz="1800">
                <a:solidFill>
                  <a:srgbClr val="000000"/>
                </a:solidFill>
              </a:defRPr>
            </a:pPr>
            <a:r>
              <a:rPr b="1" cap="all" sz="3600">
                <a:solidFill>
                  <a:srgbClr val="4E3B30"/>
                </a:solidFill>
              </a:rPr>
              <a:t>Click to edit Master title style</a:t>
            </a:r>
          </a:p>
        </p:txBody>
      </p:sp>
      <p:sp>
        <p:nvSpPr>
          <p:cNvPr id="11" name="Shape 11"/>
          <p:cNvSpPr/>
          <p:nvPr>
            <p:ph type="body" idx="1"/>
          </p:nvPr>
        </p:nvSpPr>
        <p:spPr>
          <a:xfrm>
            <a:off x="381000" y="2171700"/>
            <a:ext cx="8458200" cy="26289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ClrTx/>
              <a:buSzTx/>
              <a:buFontTx/>
              <a:buNone/>
              <a:defRPr sz="2400">
                <a:solidFill>
                  <a:srgbClr val="44342A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4342A"/>
                </a:solidFill>
              </a:rPr>
              <a:t>Click to edit Master subtitle style</a:t>
            </a:r>
          </a:p>
        </p:txBody>
      </p:sp>
      <p:sp>
        <p:nvSpPr>
          <p:cNvPr id="12" name="Shape 1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xfrm>
            <a:off x="6858000" y="92077"/>
            <a:ext cx="1828800" cy="6765923"/>
          </a:xfrm>
          <a:prstGeom prst="rect">
            <a:avLst/>
          </a:prstGeom>
        </p:spPr>
        <p:txBody>
          <a:bodyPr/>
          <a:lstStyle/>
          <a:p>
            <a:pPr lvl="0">
              <a:defRPr b="0" cap="none" sz="1800">
                <a:solidFill>
                  <a:srgbClr val="000000"/>
                </a:solidFill>
              </a:defRPr>
            </a:pPr>
            <a:r>
              <a:rPr b="1" cap="all" sz="3600">
                <a:solidFill>
                  <a:srgbClr val="4E3B30"/>
                </a:solidFill>
              </a:rPr>
              <a:t>Click to edit Master title style</a:t>
            </a:r>
          </a:p>
        </p:txBody>
      </p:sp>
      <p:sp>
        <p:nvSpPr>
          <p:cNvPr id="49" name="Shape 49"/>
          <p:cNvSpPr/>
          <p:nvPr>
            <p:ph type="body" idx="1"/>
          </p:nvPr>
        </p:nvSpPr>
        <p:spPr>
          <a:xfrm>
            <a:off x="457200" y="549276"/>
            <a:ext cx="6248400" cy="630872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E3B30"/>
                </a:solidFill>
              </a:rPr>
              <a:t>Click to edit Master text styles</a:t>
            </a:r>
            <a:endParaRPr sz="3200">
              <a:solidFill>
                <a:srgbClr val="4E3B3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E3B30"/>
                </a:solidFill>
              </a:rPr>
              <a:t>Second level</a:t>
            </a:r>
            <a:endParaRPr sz="3200">
              <a:solidFill>
                <a:srgbClr val="4E3B3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E3B30"/>
                </a:solidFill>
              </a:rPr>
              <a:t>Third level</a:t>
            </a:r>
            <a:endParaRPr sz="3200">
              <a:solidFill>
                <a:srgbClr val="4E3B3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E3B30"/>
                </a:solidFill>
              </a:rPr>
              <a:t>Fourth level</a:t>
            </a:r>
            <a:endParaRPr sz="3200">
              <a:solidFill>
                <a:srgbClr val="4E3B3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E3B30"/>
                </a:solidFill>
              </a:rPr>
              <a:t>Fifth level</a:t>
            </a:r>
          </a:p>
        </p:txBody>
      </p:sp>
      <p:sp>
        <p:nvSpPr>
          <p:cNvPr id="50" name="Shape 50"/>
          <p:cNvSpPr/>
          <p:nvPr>
            <p:ph type="sldNum" sz="quarter" idx="2"/>
          </p:nvPr>
        </p:nvSpPr>
        <p:spPr>
          <a:xfrm>
            <a:off x="8229600" y="6477000"/>
            <a:ext cx="762000" cy="26924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Slide">
    <p:bg>
      <p:bgPr>
        <a:gradFill flip="none" rotWithShape="1">
          <a:gsLst>
            <a:gs pos="0">
              <a:srgbClr val="000058"/>
            </a:gs>
            <a:gs pos="100000">
              <a:srgbClr val="000099"/>
            </a:gs>
          </a:gsLst>
          <a:lin ang="27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1"/>
          <p:cNvGrpSpPr/>
          <p:nvPr/>
        </p:nvGrpSpPr>
        <p:grpSpPr>
          <a:xfrm>
            <a:off x="-1" y="-1"/>
            <a:ext cx="9144002" cy="6856415"/>
            <a:chOff x="0" y="0"/>
            <a:chExt cx="9144000" cy="6856413"/>
          </a:xfrm>
        </p:grpSpPr>
        <p:sp>
          <p:nvSpPr>
            <p:cNvPr id="52" name="Shape 52"/>
            <p:cNvSpPr/>
            <p:nvPr/>
          </p:nvSpPr>
          <p:spPr>
            <a:xfrm>
              <a:off x="0" y="19049"/>
              <a:ext cx="9140826" cy="5195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15" y="11985"/>
                  </a:moveTo>
                  <a:lnTo>
                    <a:pt x="0" y="0"/>
                  </a:lnTo>
                  <a:lnTo>
                    <a:pt x="0" y="3445"/>
                  </a:lnTo>
                  <a:lnTo>
                    <a:pt x="11428" y="13054"/>
                  </a:lnTo>
                  <a:lnTo>
                    <a:pt x="21600" y="21600"/>
                  </a:lnTo>
                  <a:lnTo>
                    <a:pt x="21600" y="21560"/>
                  </a:lnTo>
                  <a:lnTo>
                    <a:pt x="12015" y="119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1"/>
                </a:gs>
                <a:gs pos="100000">
                  <a:srgbClr val="00008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53" name="Shape 53"/>
            <p:cNvSpPr/>
            <p:nvPr/>
          </p:nvSpPr>
          <p:spPr>
            <a:xfrm>
              <a:off x="236538" y="-1"/>
              <a:ext cx="8904287" cy="5148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20" y="11416"/>
                  </a:moveTo>
                  <a:lnTo>
                    <a:pt x="1665" y="0"/>
                  </a:lnTo>
                  <a:lnTo>
                    <a:pt x="0" y="0"/>
                  </a:lnTo>
                  <a:lnTo>
                    <a:pt x="11922" y="11896"/>
                  </a:lnTo>
                  <a:lnTo>
                    <a:pt x="21600" y="21600"/>
                  </a:lnTo>
                  <a:lnTo>
                    <a:pt x="21600" y="21560"/>
                  </a:lnTo>
                  <a:lnTo>
                    <a:pt x="12220" y="114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D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54" name="Shape 54"/>
            <p:cNvSpPr/>
            <p:nvPr/>
          </p:nvSpPr>
          <p:spPr>
            <a:xfrm>
              <a:off x="-1" y="5449888"/>
              <a:ext cx="6410326" cy="303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7550"/>
                  </a:moveTo>
                  <a:lnTo>
                    <a:pt x="21600" y="21600"/>
                  </a:lnTo>
                  <a:lnTo>
                    <a:pt x="21600" y="16200"/>
                  </a:lnTo>
                  <a:lnTo>
                    <a:pt x="0" y="0"/>
                  </a:lnTo>
                  <a:lnTo>
                    <a:pt x="0" y="1755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1"/>
                </a:gs>
                <a:gs pos="100000">
                  <a:srgbClr val="00008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55" name="Shape 55"/>
            <p:cNvSpPr/>
            <p:nvPr/>
          </p:nvSpPr>
          <p:spPr>
            <a:xfrm>
              <a:off x="6410325" y="5678488"/>
              <a:ext cx="2730501" cy="103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19636"/>
                  </a:lnTo>
                  <a:lnTo>
                    <a:pt x="0" y="0"/>
                  </a:lnTo>
                  <a:lnTo>
                    <a:pt x="0" y="15709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0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56" name="Shape 56"/>
            <p:cNvSpPr/>
            <p:nvPr/>
          </p:nvSpPr>
          <p:spPr>
            <a:xfrm>
              <a:off x="-1" y="5915025"/>
              <a:ext cx="7594601" cy="522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5055"/>
                  </a:lnTo>
                  <a:lnTo>
                    <a:pt x="21600" y="0"/>
                  </a:lnTo>
                  <a:lnTo>
                    <a:pt x="0" y="7025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7D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57" name="Shape 57"/>
            <p:cNvSpPr/>
            <p:nvPr/>
          </p:nvSpPr>
          <p:spPr>
            <a:xfrm>
              <a:off x="7594600" y="5876925"/>
              <a:ext cx="1546226" cy="160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265"/>
                  </a:moveTo>
                  <a:lnTo>
                    <a:pt x="21600" y="0"/>
                  </a:lnTo>
                  <a:lnTo>
                    <a:pt x="0" y="5133"/>
                  </a:lnTo>
                  <a:lnTo>
                    <a:pt x="0" y="21600"/>
                  </a:lnTo>
                  <a:lnTo>
                    <a:pt x="21600" y="10265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58" name="Shape 58"/>
            <p:cNvSpPr/>
            <p:nvPr/>
          </p:nvSpPr>
          <p:spPr>
            <a:xfrm>
              <a:off x="5745162" y="6056313"/>
              <a:ext cx="3395664" cy="314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7018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59" name="Shape 59"/>
            <p:cNvSpPr/>
            <p:nvPr/>
          </p:nvSpPr>
          <p:spPr>
            <a:xfrm>
              <a:off x="0" y="6303963"/>
              <a:ext cx="5745163" cy="55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854" y="21600"/>
                  </a:lnTo>
                  <a:lnTo>
                    <a:pt x="21600" y="2607"/>
                  </a:lnTo>
                  <a:lnTo>
                    <a:pt x="21600" y="0"/>
                  </a:lnTo>
                  <a:lnTo>
                    <a:pt x="0" y="16386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F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60" name="Shape 60"/>
            <p:cNvSpPr/>
            <p:nvPr/>
          </p:nvSpPr>
          <p:spPr>
            <a:xfrm>
              <a:off x="3328987" y="6418263"/>
              <a:ext cx="3990976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725" y="21600"/>
                  </a:moveTo>
                  <a:lnTo>
                    <a:pt x="21600" y="15965"/>
                  </a:lnTo>
                  <a:lnTo>
                    <a:pt x="19395" y="0"/>
                  </a:lnTo>
                  <a:lnTo>
                    <a:pt x="0" y="21600"/>
                  </a:lnTo>
                  <a:lnTo>
                    <a:pt x="18725" y="2160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61" name="Shape 61"/>
            <p:cNvSpPr/>
            <p:nvPr/>
          </p:nvSpPr>
          <p:spPr>
            <a:xfrm>
              <a:off x="6911975" y="6142038"/>
              <a:ext cx="2228851" cy="600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200"/>
                  </a:moveTo>
                  <a:lnTo>
                    <a:pt x="21600" y="0"/>
                  </a:lnTo>
                  <a:lnTo>
                    <a:pt x="0" y="9943"/>
                  </a:lnTo>
                  <a:lnTo>
                    <a:pt x="3951" y="21600"/>
                  </a:lnTo>
                  <a:lnTo>
                    <a:pt x="21600" y="72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99"/>
                </a:gs>
                <a:gs pos="100000">
                  <a:srgbClr val="08089C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62" name="Shape 62"/>
            <p:cNvSpPr/>
            <p:nvPr/>
          </p:nvSpPr>
          <p:spPr>
            <a:xfrm>
              <a:off x="7985125" y="5002213"/>
              <a:ext cx="1155701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0" y="0"/>
                  </a:lnTo>
                  <a:lnTo>
                    <a:pt x="0" y="54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63" name="Shape 63"/>
            <p:cNvSpPr/>
            <p:nvPr/>
          </p:nvSpPr>
          <p:spPr>
            <a:xfrm>
              <a:off x="0" y="2359025"/>
              <a:ext cx="7985126" cy="2652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30"/>
                  </a:moveTo>
                  <a:lnTo>
                    <a:pt x="21600" y="21600"/>
                  </a:lnTo>
                  <a:lnTo>
                    <a:pt x="21600" y="21522"/>
                  </a:lnTo>
                  <a:lnTo>
                    <a:pt x="0" y="0"/>
                  </a:lnTo>
                  <a:lnTo>
                    <a:pt x="0" y="93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3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64" name="Shape 64"/>
            <p:cNvSpPr/>
            <p:nvPr/>
          </p:nvSpPr>
          <p:spPr>
            <a:xfrm>
              <a:off x="7985125" y="4840288"/>
              <a:ext cx="1155701" cy="504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21192"/>
                  </a:lnTo>
                  <a:lnTo>
                    <a:pt x="0" y="0"/>
                  </a:lnTo>
                  <a:lnTo>
                    <a:pt x="0" y="3668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0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65" name="Shape 65"/>
            <p:cNvSpPr/>
            <p:nvPr/>
          </p:nvSpPr>
          <p:spPr>
            <a:xfrm>
              <a:off x="0" y="1454150"/>
              <a:ext cx="7985126" cy="3471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909"/>
                  </a:moveTo>
                  <a:lnTo>
                    <a:pt x="21600" y="21600"/>
                  </a:lnTo>
                  <a:lnTo>
                    <a:pt x="21600" y="21067"/>
                  </a:lnTo>
                  <a:lnTo>
                    <a:pt x="0" y="0"/>
                  </a:lnTo>
                  <a:lnTo>
                    <a:pt x="0" y="390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5"/>
                </a:gs>
                <a:gs pos="100000">
                  <a:srgbClr val="00008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66" name="Shape 66"/>
            <p:cNvSpPr/>
            <p:nvPr/>
          </p:nvSpPr>
          <p:spPr>
            <a:xfrm>
              <a:off x="3641725" y="-1"/>
              <a:ext cx="5014913" cy="4325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477" y="21600"/>
                  </a:lnTo>
                  <a:lnTo>
                    <a:pt x="21600" y="21418"/>
                  </a:lnTo>
                  <a:lnTo>
                    <a:pt x="697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B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67" name="Shape 67"/>
            <p:cNvSpPr/>
            <p:nvPr/>
          </p:nvSpPr>
          <p:spPr>
            <a:xfrm>
              <a:off x="8628062" y="4289425"/>
              <a:ext cx="512764" cy="474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18999"/>
                  </a:lnTo>
                  <a:lnTo>
                    <a:pt x="1204" y="0"/>
                  </a:lnTo>
                  <a:lnTo>
                    <a:pt x="0" y="1662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99"/>
                </a:gs>
                <a:gs pos="100000">
                  <a:srgbClr val="0F0F9F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68" name="Shape 68"/>
            <p:cNvSpPr/>
            <p:nvPr/>
          </p:nvSpPr>
          <p:spPr>
            <a:xfrm>
              <a:off x="8694737" y="4108450"/>
              <a:ext cx="446089" cy="531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11155"/>
                  </a:lnTo>
                  <a:lnTo>
                    <a:pt x="7379" y="0"/>
                  </a:lnTo>
                  <a:lnTo>
                    <a:pt x="0" y="5803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69" name="Shape 69"/>
            <p:cNvSpPr/>
            <p:nvPr/>
          </p:nvSpPr>
          <p:spPr>
            <a:xfrm>
              <a:off x="3895724" y="0"/>
              <a:ext cx="4951414" cy="4251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0936" y="21600"/>
                  </a:lnTo>
                  <a:lnTo>
                    <a:pt x="21600" y="20875"/>
                  </a:lnTo>
                  <a:lnTo>
                    <a:pt x="265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47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70" name="Shape 70"/>
            <p:cNvSpPr/>
            <p:nvPr/>
          </p:nvSpPr>
          <p:spPr>
            <a:xfrm>
              <a:off x="8931275" y="4022725"/>
              <a:ext cx="20955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71" name="Shape 71"/>
            <p:cNvSpPr/>
            <p:nvPr/>
          </p:nvSpPr>
          <p:spPr>
            <a:xfrm>
              <a:off x="4940300" y="0"/>
              <a:ext cx="3990976" cy="4022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566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4F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72" name="Shape 72"/>
            <p:cNvSpPr/>
            <p:nvPr/>
          </p:nvSpPr>
          <p:spPr>
            <a:xfrm>
              <a:off x="5537199" y="0"/>
              <a:ext cx="3489326" cy="393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482" y="21600"/>
                  </a:lnTo>
                  <a:lnTo>
                    <a:pt x="21600" y="21548"/>
                  </a:lnTo>
                  <a:lnTo>
                    <a:pt x="3112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5"/>
                </a:gs>
                <a:gs pos="100000">
                  <a:srgbClr val="00008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73" name="Shape 73"/>
            <p:cNvSpPr/>
            <p:nvPr/>
          </p:nvSpPr>
          <p:spPr>
            <a:xfrm>
              <a:off x="9007475" y="3927475"/>
              <a:ext cx="1333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20250"/>
                  </a:lnTo>
                  <a:lnTo>
                    <a:pt x="3086" y="0"/>
                  </a:lnTo>
                  <a:lnTo>
                    <a:pt x="0" y="135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99"/>
                </a:gs>
                <a:gs pos="100000">
                  <a:srgbClr val="1717A2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74" name="Shape 74"/>
            <p:cNvSpPr/>
            <p:nvPr/>
          </p:nvSpPr>
          <p:spPr>
            <a:xfrm>
              <a:off x="8894762" y="1349375"/>
              <a:ext cx="246064" cy="819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8540"/>
                  </a:lnTo>
                  <a:lnTo>
                    <a:pt x="10730" y="0"/>
                  </a:lnTo>
                  <a:lnTo>
                    <a:pt x="0" y="8037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8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75" name="Shape 75"/>
            <p:cNvSpPr/>
            <p:nvPr/>
          </p:nvSpPr>
          <p:spPr>
            <a:xfrm>
              <a:off x="8107362" y="-1"/>
              <a:ext cx="909639" cy="1654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702" y="21600"/>
                  </a:lnTo>
                  <a:lnTo>
                    <a:pt x="21600" y="17624"/>
                  </a:lnTo>
                  <a:lnTo>
                    <a:pt x="9445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5"/>
                </a:gs>
                <a:gs pos="100000">
                  <a:srgbClr val="00008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76" name="Shape 76"/>
            <p:cNvSpPr/>
            <p:nvPr/>
          </p:nvSpPr>
          <p:spPr>
            <a:xfrm>
              <a:off x="8589962" y="-1"/>
              <a:ext cx="541339" cy="1263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121" y="0"/>
                  </a:moveTo>
                  <a:lnTo>
                    <a:pt x="0" y="0"/>
                  </a:lnTo>
                  <a:lnTo>
                    <a:pt x="18179" y="21600"/>
                  </a:lnTo>
                  <a:lnTo>
                    <a:pt x="21600" y="17697"/>
                  </a:lnTo>
                  <a:lnTo>
                    <a:pt x="912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9"/>
                </a:gs>
                <a:gs pos="100000">
                  <a:srgbClr val="00008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77" name="Shape 77"/>
            <p:cNvSpPr/>
            <p:nvPr/>
          </p:nvSpPr>
          <p:spPr>
            <a:xfrm>
              <a:off x="9045575" y="1036637"/>
              <a:ext cx="95251" cy="493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969"/>
                  </a:moveTo>
                  <a:lnTo>
                    <a:pt x="21600" y="21600"/>
                  </a:lnTo>
                  <a:lnTo>
                    <a:pt x="21600" y="415"/>
                  </a:lnTo>
                  <a:lnTo>
                    <a:pt x="19440" y="0"/>
                  </a:lnTo>
                  <a:lnTo>
                    <a:pt x="0" y="9969"/>
                  </a:lnTo>
                  <a:close/>
                </a:path>
              </a:pathLst>
            </a:custGeom>
            <a:solidFill>
              <a:srgbClr val="00008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78" name="Shape 78"/>
            <p:cNvSpPr/>
            <p:nvPr/>
          </p:nvSpPr>
          <p:spPr>
            <a:xfrm>
              <a:off x="3175" y="2541587"/>
              <a:ext cx="9131301" cy="2959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4299"/>
                  </a:moveTo>
                  <a:lnTo>
                    <a:pt x="21600" y="21600"/>
                  </a:lnTo>
                  <a:lnTo>
                    <a:pt x="21600" y="21252"/>
                  </a:lnTo>
                  <a:lnTo>
                    <a:pt x="0" y="0"/>
                  </a:lnTo>
                  <a:lnTo>
                    <a:pt x="0" y="429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1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79" name="Shape 79"/>
            <p:cNvSpPr/>
            <p:nvPr/>
          </p:nvSpPr>
          <p:spPr>
            <a:xfrm>
              <a:off x="9134475" y="5529263"/>
              <a:ext cx="9526" cy="9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18FF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80" name="Shape 80"/>
            <p:cNvSpPr/>
            <p:nvPr/>
          </p:nvSpPr>
          <p:spPr>
            <a:xfrm>
              <a:off x="3175" y="3416300"/>
              <a:ext cx="9131301" cy="2122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913"/>
                  </a:moveTo>
                  <a:lnTo>
                    <a:pt x="21600" y="21600"/>
                  </a:lnTo>
                  <a:lnTo>
                    <a:pt x="21600" y="21503"/>
                  </a:lnTo>
                  <a:lnTo>
                    <a:pt x="0" y="0"/>
                  </a:lnTo>
                  <a:lnTo>
                    <a:pt x="0" y="591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D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81" name="Shape 81"/>
            <p:cNvSpPr/>
            <p:nvPr/>
          </p:nvSpPr>
          <p:spPr>
            <a:xfrm>
              <a:off x="3175" y="5043488"/>
              <a:ext cx="9131301" cy="657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504"/>
                  </a:moveTo>
                  <a:lnTo>
                    <a:pt x="21600" y="21600"/>
                  </a:lnTo>
                  <a:lnTo>
                    <a:pt x="21600" y="20974"/>
                  </a:lnTo>
                  <a:lnTo>
                    <a:pt x="0" y="0"/>
                  </a:lnTo>
                  <a:lnTo>
                    <a:pt x="0" y="250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2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82" name="Shape 82"/>
            <p:cNvSpPr/>
            <p:nvPr/>
          </p:nvSpPr>
          <p:spPr>
            <a:xfrm>
              <a:off x="2058987" y="-1"/>
              <a:ext cx="7075489" cy="5043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437"/>
                  </a:lnTo>
                  <a:lnTo>
                    <a:pt x="607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4A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83" name="Shape 83"/>
            <p:cNvSpPr/>
            <p:nvPr/>
          </p:nvSpPr>
          <p:spPr>
            <a:xfrm>
              <a:off x="5272087" y="-1"/>
              <a:ext cx="3862389" cy="4149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550"/>
                  </a:lnTo>
                  <a:lnTo>
                    <a:pt x="587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2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84" name="Shape 84"/>
            <p:cNvSpPr/>
            <p:nvPr/>
          </p:nvSpPr>
          <p:spPr>
            <a:xfrm>
              <a:off x="6270625" y="-1"/>
              <a:ext cx="2863851" cy="3911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20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21600" y="19706"/>
                  </a:lnTo>
                  <a:lnTo>
                    <a:pt x="21528" y="19706"/>
                  </a:lnTo>
                  <a:lnTo>
                    <a:pt x="582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5"/>
                </a:gs>
                <a:gs pos="100000">
                  <a:srgbClr val="00008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85" name="Shape 85"/>
            <p:cNvSpPr/>
            <p:nvPr/>
          </p:nvSpPr>
          <p:spPr>
            <a:xfrm>
              <a:off x="7173912" y="0"/>
              <a:ext cx="1960564" cy="3292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225"/>
                  </a:lnTo>
                  <a:lnTo>
                    <a:pt x="736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8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86" name="Shape 86"/>
            <p:cNvSpPr/>
            <p:nvPr/>
          </p:nvSpPr>
          <p:spPr>
            <a:xfrm>
              <a:off x="7451725" y="0"/>
              <a:ext cx="1682751" cy="307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533"/>
                  </a:lnTo>
                  <a:lnTo>
                    <a:pt x="1102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F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87" name="Shape 87"/>
            <p:cNvSpPr/>
            <p:nvPr/>
          </p:nvSpPr>
          <p:spPr>
            <a:xfrm>
              <a:off x="7907337" y="0"/>
              <a:ext cx="1227139" cy="2360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0816"/>
                  </a:moveTo>
                  <a:lnTo>
                    <a:pt x="1177" y="0"/>
                  </a:lnTo>
                  <a:lnTo>
                    <a:pt x="0" y="0"/>
                  </a:lnTo>
                  <a:lnTo>
                    <a:pt x="21600" y="21600"/>
                  </a:lnTo>
                  <a:lnTo>
                    <a:pt x="21600" y="208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79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grpSp>
          <p:nvGrpSpPr>
            <p:cNvPr id="90" name="Group 90"/>
            <p:cNvGrpSpPr/>
            <p:nvPr/>
          </p:nvGrpSpPr>
          <p:grpSpPr>
            <a:xfrm>
              <a:off x="-1" y="2590800"/>
              <a:ext cx="9140826" cy="2949576"/>
              <a:chOff x="0" y="0"/>
              <a:chExt cx="9140824" cy="2949575"/>
            </a:xfrm>
          </p:grpSpPr>
          <p:sp>
            <p:nvSpPr>
              <p:cNvPr id="88" name="Shape 88"/>
              <p:cNvSpPr/>
              <p:nvPr/>
            </p:nvSpPr>
            <p:spPr>
              <a:xfrm>
                <a:off x="-1" y="0"/>
                <a:ext cx="5826126" cy="20843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6021"/>
                    </a:lnTo>
                    <a:lnTo>
                      <a:pt x="21458" y="21600"/>
                    </a:lnTo>
                    <a:lnTo>
                      <a:pt x="21529" y="20317"/>
                    </a:lnTo>
                    <a:lnTo>
                      <a:pt x="21600" y="1913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006F"/>
                  </a:gs>
                  <a:gs pos="100000">
                    <a:srgbClr val="000099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Lucida Sans"/>
                    <a:ea typeface="Lucida Sans"/>
                    <a:cs typeface="Lucida Sans"/>
                    <a:sym typeface="Lucida Sans"/>
                  </a:defRPr>
                </a:pPr>
              </a:p>
            </p:txBody>
          </p:sp>
          <p:sp>
            <p:nvSpPr>
              <p:cNvPr id="89" name="Shape 89"/>
              <p:cNvSpPr/>
              <p:nvPr/>
            </p:nvSpPr>
            <p:spPr>
              <a:xfrm>
                <a:off x="5788024" y="1846262"/>
                <a:ext cx="3352801" cy="1103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0668"/>
                    </a:moveTo>
                    <a:lnTo>
                      <a:pt x="246" y="0"/>
                    </a:lnTo>
                    <a:lnTo>
                      <a:pt x="123" y="2238"/>
                    </a:lnTo>
                    <a:lnTo>
                      <a:pt x="0" y="4662"/>
                    </a:lnTo>
                    <a:lnTo>
                      <a:pt x="21600" y="21600"/>
                    </a:lnTo>
                    <a:lnTo>
                      <a:pt x="21600" y="2066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0099"/>
                  </a:gs>
                  <a:gs pos="100000">
                    <a:srgbClr val="1717A2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Lucida Sans"/>
                    <a:ea typeface="Lucida Sans"/>
                    <a:cs typeface="Lucida Sans"/>
                    <a:sym typeface="Lucida Sans"/>
                  </a:defRPr>
                </a:pPr>
              </a:p>
            </p:txBody>
          </p:sp>
        </p:grpSp>
      </p:grpSp>
      <p:sp>
        <p:nvSpPr>
          <p:cNvPr id="92" name="Shape 92"/>
          <p:cNvSpPr/>
          <p:nvPr>
            <p:ph type="title"/>
          </p:nvPr>
        </p:nvSpPr>
        <p:spPr>
          <a:xfrm>
            <a:off x="457200" y="1143000"/>
            <a:ext cx="8229600" cy="27432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b="0" cap="none" sz="48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rPr>
              <a:t>Click to edit Master title style</a:t>
            </a:r>
          </a:p>
        </p:txBody>
      </p:sp>
      <p:sp>
        <p:nvSpPr>
          <p:cNvPr id="93" name="Shape 93"/>
          <p:cNvSpPr/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800"/>
              </a:spcBef>
              <a:buClrTx/>
              <a:buSzTx/>
              <a:buFontTx/>
              <a:buNone/>
              <a:defRPr sz="36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rPr>
              <a:t>Click to edit Master subtitle style</a:t>
            </a:r>
          </a:p>
        </p:txBody>
      </p:sp>
      <p:sp>
        <p:nvSpPr>
          <p:cNvPr id="94" name="Shape 94"/>
          <p:cNvSpPr/>
          <p:nvPr>
            <p:ph type="sldNum" sz="quarter" idx="2"/>
          </p:nvPr>
        </p:nvSpPr>
        <p:spPr>
          <a:xfrm>
            <a:off x="6553200" y="6436583"/>
            <a:ext cx="2133600" cy="26425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and Content">
    <p:bg>
      <p:bgPr>
        <a:gradFill flip="none" rotWithShape="1">
          <a:gsLst>
            <a:gs pos="0">
              <a:srgbClr val="000058"/>
            </a:gs>
            <a:gs pos="100000">
              <a:srgbClr val="000099"/>
            </a:gs>
          </a:gsLst>
          <a:lin ang="27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5"/>
          <p:cNvGrpSpPr/>
          <p:nvPr/>
        </p:nvGrpSpPr>
        <p:grpSpPr>
          <a:xfrm>
            <a:off x="-1" y="-1"/>
            <a:ext cx="9144002" cy="6856415"/>
            <a:chOff x="0" y="0"/>
            <a:chExt cx="9144000" cy="6856413"/>
          </a:xfrm>
        </p:grpSpPr>
        <p:sp>
          <p:nvSpPr>
            <p:cNvPr id="96" name="Shape 96"/>
            <p:cNvSpPr/>
            <p:nvPr/>
          </p:nvSpPr>
          <p:spPr>
            <a:xfrm>
              <a:off x="0" y="19049"/>
              <a:ext cx="9140826" cy="5195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15" y="11985"/>
                  </a:moveTo>
                  <a:lnTo>
                    <a:pt x="0" y="0"/>
                  </a:lnTo>
                  <a:lnTo>
                    <a:pt x="0" y="3445"/>
                  </a:lnTo>
                  <a:lnTo>
                    <a:pt x="11428" y="13054"/>
                  </a:lnTo>
                  <a:lnTo>
                    <a:pt x="21600" y="21600"/>
                  </a:lnTo>
                  <a:lnTo>
                    <a:pt x="21600" y="21560"/>
                  </a:lnTo>
                  <a:lnTo>
                    <a:pt x="12015" y="119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1"/>
                </a:gs>
                <a:gs pos="100000">
                  <a:srgbClr val="00008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97" name="Shape 97"/>
            <p:cNvSpPr/>
            <p:nvPr/>
          </p:nvSpPr>
          <p:spPr>
            <a:xfrm>
              <a:off x="236538" y="-1"/>
              <a:ext cx="8904287" cy="5148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20" y="11416"/>
                  </a:moveTo>
                  <a:lnTo>
                    <a:pt x="1665" y="0"/>
                  </a:lnTo>
                  <a:lnTo>
                    <a:pt x="0" y="0"/>
                  </a:lnTo>
                  <a:lnTo>
                    <a:pt x="11922" y="11896"/>
                  </a:lnTo>
                  <a:lnTo>
                    <a:pt x="21600" y="21600"/>
                  </a:lnTo>
                  <a:lnTo>
                    <a:pt x="21600" y="21560"/>
                  </a:lnTo>
                  <a:lnTo>
                    <a:pt x="12220" y="114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D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98" name="Shape 98"/>
            <p:cNvSpPr/>
            <p:nvPr/>
          </p:nvSpPr>
          <p:spPr>
            <a:xfrm>
              <a:off x="-1" y="5449888"/>
              <a:ext cx="6410326" cy="303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7550"/>
                  </a:moveTo>
                  <a:lnTo>
                    <a:pt x="21600" y="21600"/>
                  </a:lnTo>
                  <a:lnTo>
                    <a:pt x="21600" y="16200"/>
                  </a:lnTo>
                  <a:lnTo>
                    <a:pt x="0" y="0"/>
                  </a:lnTo>
                  <a:lnTo>
                    <a:pt x="0" y="1755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1"/>
                </a:gs>
                <a:gs pos="100000">
                  <a:srgbClr val="00008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99" name="Shape 99"/>
            <p:cNvSpPr/>
            <p:nvPr/>
          </p:nvSpPr>
          <p:spPr>
            <a:xfrm>
              <a:off x="6410325" y="5678488"/>
              <a:ext cx="2730501" cy="103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19636"/>
                  </a:lnTo>
                  <a:lnTo>
                    <a:pt x="0" y="0"/>
                  </a:lnTo>
                  <a:lnTo>
                    <a:pt x="0" y="15709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0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100" name="Shape 100"/>
            <p:cNvSpPr/>
            <p:nvPr/>
          </p:nvSpPr>
          <p:spPr>
            <a:xfrm>
              <a:off x="-1" y="5915025"/>
              <a:ext cx="7594601" cy="522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5055"/>
                  </a:lnTo>
                  <a:lnTo>
                    <a:pt x="21600" y="0"/>
                  </a:lnTo>
                  <a:lnTo>
                    <a:pt x="0" y="7025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7D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101" name="Shape 101"/>
            <p:cNvSpPr/>
            <p:nvPr/>
          </p:nvSpPr>
          <p:spPr>
            <a:xfrm>
              <a:off x="7594600" y="5876925"/>
              <a:ext cx="1546226" cy="160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265"/>
                  </a:moveTo>
                  <a:lnTo>
                    <a:pt x="21600" y="0"/>
                  </a:lnTo>
                  <a:lnTo>
                    <a:pt x="0" y="5133"/>
                  </a:lnTo>
                  <a:lnTo>
                    <a:pt x="0" y="21600"/>
                  </a:lnTo>
                  <a:lnTo>
                    <a:pt x="21600" y="10265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102" name="Shape 102"/>
            <p:cNvSpPr/>
            <p:nvPr/>
          </p:nvSpPr>
          <p:spPr>
            <a:xfrm>
              <a:off x="5745162" y="6056313"/>
              <a:ext cx="3395664" cy="314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7018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103" name="Shape 103"/>
            <p:cNvSpPr/>
            <p:nvPr/>
          </p:nvSpPr>
          <p:spPr>
            <a:xfrm>
              <a:off x="0" y="6303963"/>
              <a:ext cx="5745163" cy="55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854" y="21600"/>
                  </a:lnTo>
                  <a:lnTo>
                    <a:pt x="21600" y="2607"/>
                  </a:lnTo>
                  <a:lnTo>
                    <a:pt x="21600" y="0"/>
                  </a:lnTo>
                  <a:lnTo>
                    <a:pt x="0" y="16386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F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104" name="Shape 104"/>
            <p:cNvSpPr/>
            <p:nvPr/>
          </p:nvSpPr>
          <p:spPr>
            <a:xfrm>
              <a:off x="3328987" y="6418263"/>
              <a:ext cx="3990976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725" y="21600"/>
                  </a:moveTo>
                  <a:lnTo>
                    <a:pt x="21600" y="15965"/>
                  </a:lnTo>
                  <a:lnTo>
                    <a:pt x="19395" y="0"/>
                  </a:lnTo>
                  <a:lnTo>
                    <a:pt x="0" y="21600"/>
                  </a:lnTo>
                  <a:lnTo>
                    <a:pt x="18725" y="2160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105" name="Shape 105"/>
            <p:cNvSpPr/>
            <p:nvPr/>
          </p:nvSpPr>
          <p:spPr>
            <a:xfrm>
              <a:off x="6911975" y="6142038"/>
              <a:ext cx="2228851" cy="600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200"/>
                  </a:moveTo>
                  <a:lnTo>
                    <a:pt x="21600" y="0"/>
                  </a:lnTo>
                  <a:lnTo>
                    <a:pt x="0" y="9943"/>
                  </a:lnTo>
                  <a:lnTo>
                    <a:pt x="3951" y="21600"/>
                  </a:lnTo>
                  <a:lnTo>
                    <a:pt x="21600" y="72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99"/>
                </a:gs>
                <a:gs pos="100000">
                  <a:srgbClr val="08089C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106" name="Shape 106"/>
            <p:cNvSpPr/>
            <p:nvPr/>
          </p:nvSpPr>
          <p:spPr>
            <a:xfrm>
              <a:off x="7985125" y="5002213"/>
              <a:ext cx="1155701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0" y="0"/>
                  </a:lnTo>
                  <a:lnTo>
                    <a:pt x="0" y="54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107" name="Shape 107"/>
            <p:cNvSpPr/>
            <p:nvPr/>
          </p:nvSpPr>
          <p:spPr>
            <a:xfrm>
              <a:off x="0" y="2359025"/>
              <a:ext cx="7985126" cy="2652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30"/>
                  </a:moveTo>
                  <a:lnTo>
                    <a:pt x="21600" y="21600"/>
                  </a:lnTo>
                  <a:lnTo>
                    <a:pt x="21600" y="21522"/>
                  </a:lnTo>
                  <a:lnTo>
                    <a:pt x="0" y="0"/>
                  </a:lnTo>
                  <a:lnTo>
                    <a:pt x="0" y="93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3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108" name="Shape 108"/>
            <p:cNvSpPr/>
            <p:nvPr/>
          </p:nvSpPr>
          <p:spPr>
            <a:xfrm>
              <a:off x="7985125" y="4840288"/>
              <a:ext cx="1155701" cy="504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21192"/>
                  </a:lnTo>
                  <a:lnTo>
                    <a:pt x="0" y="0"/>
                  </a:lnTo>
                  <a:lnTo>
                    <a:pt x="0" y="3668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0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109" name="Shape 109"/>
            <p:cNvSpPr/>
            <p:nvPr/>
          </p:nvSpPr>
          <p:spPr>
            <a:xfrm>
              <a:off x="0" y="1454150"/>
              <a:ext cx="7985126" cy="3471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909"/>
                  </a:moveTo>
                  <a:lnTo>
                    <a:pt x="21600" y="21600"/>
                  </a:lnTo>
                  <a:lnTo>
                    <a:pt x="21600" y="21067"/>
                  </a:lnTo>
                  <a:lnTo>
                    <a:pt x="0" y="0"/>
                  </a:lnTo>
                  <a:lnTo>
                    <a:pt x="0" y="390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5"/>
                </a:gs>
                <a:gs pos="100000">
                  <a:srgbClr val="00008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110" name="Shape 110"/>
            <p:cNvSpPr/>
            <p:nvPr/>
          </p:nvSpPr>
          <p:spPr>
            <a:xfrm>
              <a:off x="3641725" y="-1"/>
              <a:ext cx="5014913" cy="4325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477" y="21600"/>
                  </a:lnTo>
                  <a:lnTo>
                    <a:pt x="21600" y="21418"/>
                  </a:lnTo>
                  <a:lnTo>
                    <a:pt x="697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B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111" name="Shape 111"/>
            <p:cNvSpPr/>
            <p:nvPr/>
          </p:nvSpPr>
          <p:spPr>
            <a:xfrm>
              <a:off x="8628062" y="4289425"/>
              <a:ext cx="512764" cy="474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18999"/>
                  </a:lnTo>
                  <a:lnTo>
                    <a:pt x="1204" y="0"/>
                  </a:lnTo>
                  <a:lnTo>
                    <a:pt x="0" y="1662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99"/>
                </a:gs>
                <a:gs pos="100000">
                  <a:srgbClr val="0F0F9F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112" name="Shape 112"/>
            <p:cNvSpPr/>
            <p:nvPr/>
          </p:nvSpPr>
          <p:spPr>
            <a:xfrm>
              <a:off x="8694737" y="4108450"/>
              <a:ext cx="446089" cy="531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11155"/>
                  </a:lnTo>
                  <a:lnTo>
                    <a:pt x="7379" y="0"/>
                  </a:lnTo>
                  <a:lnTo>
                    <a:pt x="0" y="5803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113" name="Shape 113"/>
            <p:cNvSpPr/>
            <p:nvPr/>
          </p:nvSpPr>
          <p:spPr>
            <a:xfrm>
              <a:off x="3895724" y="0"/>
              <a:ext cx="4951414" cy="4251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0936" y="21600"/>
                  </a:lnTo>
                  <a:lnTo>
                    <a:pt x="21600" y="20875"/>
                  </a:lnTo>
                  <a:lnTo>
                    <a:pt x="265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47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114" name="Shape 114"/>
            <p:cNvSpPr/>
            <p:nvPr/>
          </p:nvSpPr>
          <p:spPr>
            <a:xfrm>
              <a:off x="8931275" y="4022725"/>
              <a:ext cx="20955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115" name="Shape 115"/>
            <p:cNvSpPr/>
            <p:nvPr/>
          </p:nvSpPr>
          <p:spPr>
            <a:xfrm>
              <a:off x="4940300" y="0"/>
              <a:ext cx="3990976" cy="4022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566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4F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116" name="Shape 116"/>
            <p:cNvSpPr/>
            <p:nvPr/>
          </p:nvSpPr>
          <p:spPr>
            <a:xfrm>
              <a:off x="5537199" y="0"/>
              <a:ext cx="3489326" cy="393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482" y="21600"/>
                  </a:lnTo>
                  <a:lnTo>
                    <a:pt x="21600" y="21548"/>
                  </a:lnTo>
                  <a:lnTo>
                    <a:pt x="3112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5"/>
                </a:gs>
                <a:gs pos="100000">
                  <a:srgbClr val="00008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117" name="Shape 117"/>
            <p:cNvSpPr/>
            <p:nvPr/>
          </p:nvSpPr>
          <p:spPr>
            <a:xfrm>
              <a:off x="9007475" y="3927475"/>
              <a:ext cx="1333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20250"/>
                  </a:lnTo>
                  <a:lnTo>
                    <a:pt x="3086" y="0"/>
                  </a:lnTo>
                  <a:lnTo>
                    <a:pt x="0" y="135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99"/>
                </a:gs>
                <a:gs pos="100000">
                  <a:srgbClr val="1717A2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118" name="Shape 118"/>
            <p:cNvSpPr/>
            <p:nvPr/>
          </p:nvSpPr>
          <p:spPr>
            <a:xfrm>
              <a:off x="8894762" y="1349375"/>
              <a:ext cx="246064" cy="819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8540"/>
                  </a:lnTo>
                  <a:lnTo>
                    <a:pt x="10730" y="0"/>
                  </a:lnTo>
                  <a:lnTo>
                    <a:pt x="0" y="8037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8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119" name="Shape 119"/>
            <p:cNvSpPr/>
            <p:nvPr/>
          </p:nvSpPr>
          <p:spPr>
            <a:xfrm>
              <a:off x="8107362" y="-1"/>
              <a:ext cx="909639" cy="1654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702" y="21600"/>
                  </a:lnTo>
                  <a:lnTo>
                    <a:pt x="21600" y="17624"/>
                  </a:lnTo>
                  <a:lnTo>
                    <a:pt x="9445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5"/>
                </a:gs>
                <a:gs pos="100000">
                  <a:srgbClr val="00008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120" name="Shape 120"/>
            <p:cNvSpPr/>
            <p:nvPr/>
          </p:nvSpPr>
          <p:spPr>
            <a:xfrm>
              <a:off x="8589962" y="-1"/>
              <a:ext cx="541339" cy="1263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121" y="0"/>
                  </a:moveTo>
                  <a:lnTo>
                    <a:pt x="0" y="0"/>
                  </a:lnTo>
                  <a:lnTo>
                    <a:pt x="18179" y="21600"/>
                  </a:lnTo>
                  <a:lnTo>
                    <a:pt x="21600" y="17697"/>
                  </a:lnTo>
                  <a:lnTo>
                    <a:pt x="912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9"/>
                </a:gs>
                <a:gs pos="100000">
                  <a:srgbClr val="00008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121" name="Shape 121"/>
            <p:cNvSpPr/>
            <p:nvPr/>
          </p:nvSpPr>
          <p:spPr>
            <a:xfrm>
              <a:off x="9045575" y="1036637"/>
              <a:ext cx="95251" cy="493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969"/>
                  </a:moveTo>
                  <a:lnTo>
                    <a:pt x="21600" y="21600"/>
                  </a:lnTo>
                  <a:lnTo>
                    <a:pt x="21600" y="415"/>
                  </a:lnTo>
                  <a:lnTo>
                    <a:pt x="19440" y="0"/>
                  </a:lnTo>
                  <a:lnTo>
                    <a:pt x="0" y="9969"/>
                  </a:lnTo>
                  <a:close/>
                </a:path>
              </a:pathLst>
            </a:custGeom>
            <a:solidFill>
              <a:srgbClr val="00008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122" name="Shape 122"/>
            <p:cNvSpPr/>
            <p:nvPr/>
          </p:nvSpPr>
          <p:spPr>
            <a:xfrm>
              <a:off x="3175" y="2541587"/>
              <a:ext cx="9131301" cy="2959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4299"/>
                  </a:moveTo>
                  <a:lnTo>
                    <a:pt x="21600" y="21600"/>
                  </a:lnTo>
                  <a:lnTo>
                    <a:pt x="21600" y="21252"/>
                  </a:lnTo>
                  <a:lnTo>
                    <a:pt x="0" y="0"/>
                  </a:lnTo>
                  <a:lnTo>
                    <a:pt x="0" y="429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1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123" name="Shape 123"/>
            <p:cNvSpPr/>
            <p:nvPr/>
          </p:nvSpPr>
          <p:spPr>
            <a:xfrm>
              <a:off x="9134475" y="5529263"/>
              <a:ext cx="9526" cy="9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18FF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124" name="Shape 124"/>
            <p:cNvSpPr/>
            <p:nvPr/>
          </p:nvSpPr>
          <p:spPr>
            <a:xfrm>
              <a:off x="3175" y="3416300"/>
              <a:ext cx="9131301" cy="2122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913"/>
                  </a:moveTo>
                  <a:lnTo>
                    <a:pt x="21600" y="21600"/>
                  </a:lnTo>
                  <a:lnTo>
                    <a:pt x="21600" y="21503"/>
                  </a:lnTo>
                  <a:lnTo>
                    <a:pt x="0" y="0"/>
                  </a:lnTo>
                  <a:lnTo>
                    <a:pt x="0" y="591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D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125" name="Shape 125"/>
            <p:cNvSpPr/>
            <p:nvPr/>
          </p:nvSpPr>
          <p:spPr>
            <a:xfrm>
              <a:off x="3175" y="5043488"/>
              <a:ext cx="9131301" cy="657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504"/>
                  </a:moveTo>
                  <a:lnTo>
                    <a:pt x="21600" y="21600"/>
                  </a:lnTo>
                  <a:lnTo>
                    <a:pt x="21600" y="20974"/>
                  </a:lnTo>
                  <a:lnTo>
                    <a:pt x="0" y="0"/>
                  </a:lnTo>
                  <a:lnTo>
                    <a:pt x="0" y="250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2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126" name="Shape 126"/>
            <p:cNvSpPr/>
            <p:nvPr/>
          </p:nvSpPr>
          <p:spPr>
            <a:xfrm>
              <a:off x="2058987" y="-1"/>
              <a:ext cx="7075489" cy="5043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437"/>
                  </a:lnTo>
                  <a:lnTo>
                    <a:pt x="607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4A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127" name="Shape 127"/>
            <p:cNvSpPr/>
            <p:nvPr/>
          </p:nvSpPr>
          <p:spPr>
            <a:xfrm>
              <a:off x="5272087" y="-1"/>
              <a:ext cx="3862389" cy="4149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550"/>
                  </a:lnTo>
                  <a:lnTo>
                    <a:pt x="587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2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128" name="Shape 128"/>
            <p:cNvSpPr/>
            <p:nvPr/>
          </p:nvSpPr>
          <p:spPr>
            <a:xfrm>
              <a:off x="6270625" y="-1"/>
              <a:ext cx="2863851" cy="3911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20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21600" y="19706"/>
                  </a:lnTo>
                  <a:lnTo>
                    <a:pt x="21528" y="19706"/>
                  </a:lnTo>
                  <a:lnTo>
                    <a:pt x="582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5"/>
                </a:gs>
                <a:gs pos="100000">
                  <a:srgbClr val="00008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129" name="Shape 129"/>
            <p:cNvSpPr/>
            <p:nvPr/>
          </p:nvSpPr>
          <p:spPr>
            <a:xfrm>
              <a:off x="7173912" y="0"/>
              <a:ext cx="1960564" cy="3292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225"/>
                  </a:lnTo>
                  <a:lnTo>
                    <a:pt x="736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8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130" name="Shape 130"/>
            <p:cNvSpPr/>
            <p:nvPr/>
          </p:nvSpPr>
          <p:spPr>
            <a:xfrm>
              <a:off x="7451725" y="0"/>
              <a:ext cx="1682751" cy="307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533"/>
                  </a:lnTo>
                  <a:lnTo>
                    <a:pt x="1102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F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131" name="Shape 131"/>
            <p:cNvSpPr/>
            <p:nvPr/>
          </p:nvSpPr>
          <p:spPr>
            <a:xfrm>
              <a:off x="7907337" y="0"/>
              <a:ext cx="1227139" cy="2360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0816"/>
                  </a:moveTo>
                  <a:lnTo>
                    <a:pt x="1177" y="0"/>
                  </a:lnTo>
                  <a:lnTo>
                    <a:pt x="0" y="0"/>
                  </a:lnTo>
                  <a:lnTo>
                    <a:pt x="21600" y="21600"/>
                  </a:lnTo>
                  <a:lnTo>
                    <a:pt x="21600" y="208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79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grpSp>
          <p:nvGrpSpPr>
            <p:cNvPr id="134" name="Group 134"/>
            <p:cNvGrpSpPr/>
            <p:nvPr/>
          </p:nvGrpSpPr>
          <p:grpSpPr>
            <a:xfrm>
              <a:off x="-1" y="2590800"/>
              <a:ext cx="9140826" cy="2949576"/>
              <a:chOff x="0" y="0"/>
              <a:chExt cx="9140824" cy="2949575"/>
            </a:xfrm>
          </p:grpSpPr>
          <p:sp>
            <p:nvSpPr>
              <p:cNvPr id="132" name="Shape 132"/>
              <p:cNvSpPr/>
              <p:nvPr/>
            </p:nvSpPr>
            <p:spPr>
              <a:xfrm>
                <a:off x="-1" y="0"/>
                <a:ext cx="5826126" cy="20843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6021"/>
                    </a:lnTo>
                    <a:lnTo>
                      <a:pt x="21458" y="21600"/>
                    </a:lnTo>
                    <a:lnTo>
                      <a:pt x="21529" y="20317"/>
                    </a:lnTo>
                    <a:lnTo>
                      <a:pt x="21600" y="1913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006F"/>
                  </a:gs>
                  <a:gs pos="100000">
                    <a:srgbClr val="000099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Lucida Sans"/>
                    <a:ea typeface="Lucida Sans"/>
                    <a:cs typeface="Lucida Sans"/>
                    <a:sym typeface="Lucida Sans"/>
                  </a:defRPr>
                </a:pPr>
              </a:p>
            </p:txBody>
          </p:sp>
          <p:sp>
            <p:nvSpPr>
              <p:cNvPr id="133" name="Shape 133"/>
              <p:cNvSpPr/>
              <p:nvPr/>
            </p:nvSpPr>
            <p:spPr>
              <a:xfrm>
                <a:off x="5788024" y="1846262"/>
                <a:ext cx="3352801" cy="1103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0668"/>
                    </a:moveTo>
                    <a:lnTo>
                      <a:pt x="246" y="0"/>
                    </a:lnTo>
                    <a:lnTo>
                      <a:pt x="123" y="2238"/>
                    </a:lnTo>
                    <a:lnTo>
                      <a:pt x="0" y="4662"/>
                    </a:lnTo>
                    <a:lnTo>
                      <a:pt x="21600" y="21600"/>
                    </a:lnTo>
                    <a:lnTo>
                      <a:pt x="21600" y="2066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0099"/>
                  </a:gs>
                  <a:gs pos="100000">
                    <a:srgbClr val="1717A2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Lucida Sans"/>
                    <a:ea typeface="Lucida Sans"/>
                    <a:cs typeface="Lucida Sans"/>
                    <a:sym typeface="Lucida Sans"/>
                  </a:defRPr>
                </a:pPr>
              </a:p>
            </p:txBody>
          </p:sp>
        </p:grpSp>
      </p:grpSp>
      <p:sp>
        <p:nvSpPr>
          <p:cNvPr id="136" name="Shape 136"/>
          <p:cNvSpPr/>
          <p:nvPr>
            <p:ph type="title"/>
          </p:nvPr>
        </p:nvSpPr>
        <p:spPr>
          <a:xfrm>
            <a:off x="457200" y="98425"/>
            <a:ext cx="8229600" cy="150177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b="0" cap="none" sz="4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rPr>
              <a:t>Click to edit Master title style</a:t>
            </a:r>
          </a:p>
        </p:txBody>
      </p:sp>
      <p:sp>
        <p:nvSpPr>
          <p:cNvPr id="137" name="Shape 137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/>
          <a:lstStyle>
            <a:lvl1pPr>
              <a:buClrTx/>
              <a:buSzPct val="90000"/>
              <a:buFontTx/>
              <a:buBlip>
                <a:blip r:embed="rId2"/>
              </a:buBlip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>
              <a:buClrTx/>
              <a:buSzPct val="100000"/>
              <a:buFontTx/>
              <a:buChar char="–"/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2pPr>
            <a:lvl3pPr>
              <a:buClrTx/>
              <a:buSzPct val="90000"/>
              <a:buFontTx/>
              <a:buBlip>
                <a:blip r:embed="rId3"/>
              </a:buBlip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3pPr>
            <a:lvl4pPr>
              <a:buClrTx/>
              <a:buSzPct val="100000"/>
              <a:buFontTx/>
              <a:buChar char="–"/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4pPr>
            <a:lvl5pPr marL="2194560" indent="-365760">
              <a:buClrTx/>
              <a:buSzPct val="90000"/>
              <a:buFontTx/>
              <a:buBlip>
                <a:blip r:embed="rId4"/>
              </a:buBlip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rPr>
              <a:t>Click to edit Master text styles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rPr>
              <a:t>Second level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rPr>
              <a:t>Third level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rPr>
              <a:t>Fourth level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rPr>
              <a:t>Fifth level</a:t>
            </a:r>
          </a:p>
        </p:txBody>
      </p:sp>
      <p:sp>
        <p:nvSpPr>
          <p:cNvPr id="138" name="Shape 138"/>
          <p:cNvSpPr/>
          <p:nvPr>
            <p:ph type="sldNum" sz="quarter" idx="2"/>
          </p:nvPr>
        </p:nvSpPr>
        <p:spPr>
          <a:xfrm>
            <a:off x="6553200" y="6436583"/>
            <a:ext cx="2133600" cy="26425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Section Header">
    <p:bg>
      <p:bgPr>
        <a:gradFill flip="none" rotWithShape="1">
          <a:gsLst>
            <a:gs pos="0">
              <a:srgbClr val="000058"/>
            </a:gs>
            <a:gs pos="100000">
              <a:srgbClr val="000099"/>
            </a:gs>
          </a:gsLst>
          <a:lin ang="27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roup 179"/>
          <p:cNvGrpSpPr/>
          <p:nvPr/>
        </p:nvGrpSpPr>
        <p:grpSpPr>
          <a:xfrm>
            <a:off x="-1" y="-1"/>
            <a:ext cx="9144002" cy="6856415"/>
            <a:chOff x="0" y="0"/>
            <a:chExt cx="9144000" cy="6856413"/>
          </a:xfrm>
        </p:grpSpPr>
        <p:sp>
          <p:nvSpPr>
            <p:cNvPr id="140" name="Shape 140"/>
            <p:cNvSpPr/>
            <p:nvPr/>
          </p:nvSpPr>
          <p:spPr>
            <a:xfrm>
              <a:off x="0" y="19049"/>
              <a:ext cx="9140826" cy="5195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15" y="11985"/>
                  </a:moveTo>
                  <a:lnTo>
                    <a:pt x="0" y="0"/>
                  </a:lnTo>
                  <a:lnTo>
                    <a:pt x="0" y="3445"/>
                  </a:lnTo>
                  <a:lnTo>
                    <a:pt x="11428" y="13054"/>
                  </a:lnTo>
                  <a:lnTo>
                    <a:pt x="21600" y="21600"/>
                  </a:lnTo>
                  <a:lnTo>
                    <a:pt x="21600" y="21560"/>
                  </a:lnTo>
                  <a:lnTo>
                    <a:pt x="12015" y="119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1"/>
                </a:gs>
                <a:gs pos="100000">
                  <a:srgbClr val="00008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141" name="Shape 141"/>
            <p:cNvSpPr/>
            <p:nvPr/>
          </p:nvSpPr>
          <p:spPr>
            <a:xfrm>
              <a:off x="236538" y="-1"/>
              <a:ext cx="8904287" cy="5148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20" y="11416"/>
                  </a:moveTo>
                  <a:lnTo>
                    <a:pt x="1665" y="0"/>
                  </a:lnTo>
                  <a:lnTo>
                    <a:pt x="0" y="0"/>
                  </a:lnTo>
                  <a:lnTo>
                    <a:pt x="11922" y="11896"/>
                  </a:lnTo>
                  <a:lnTo>
                    <a:pt x="21600" y="21600"/>
                  </a:lnTo>
                  <a:lnTo>
                    <a:pt x="21600" y="21560"/>
                  </a:lnTo>
                  <a:lnTo>
                    <a:pt x="12220" y="114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D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142" name="Shape 142"/>
            <p:cNvSpPr/>
            <p:nvPr/>
          </p:nvSpPr>
          <p:spPr>
            <a:xfrm>
              <a:off x="-1" y="5449888"/>
              <a:ext cx="6410326" cy="303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7550"/>
                  </a:moveTo>
                  <a:lnTo>
                    <a:pt x="21600" y="21600"/>
                  </a:lnTo>
                  <a:lnTo>
                    <a:pt x="21600" y="16200"/>
                  </a:lnTo>
                  <a:lnTo>
                    <a:pt x="0" y="0"/>
                  </a:lnTo>
                  <a:lnTo>
                    <a:pt x="0" y="1755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1"/>
                </a:gs>
                <a:gs pos="100000">
                  <a:srgbClr val="00008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143" name="Shape 143"/>
            <p:cNvSpPr/>
            <p:nvPr/>
          </p:nvSpPr>
          <p:spPr>
            <a:xfrm>
              <a:off x="6410325" y="5678488"/>
              <a:ext cx="2730501" cy="103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19636"/>
                  </a:lnTo>
                  <a:lnTo>
                    <a:pt x="0" y="0"/>
                  </a:lnTo>
                  <a:lnTo>
                    <a:pt x="0" y="15709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0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144" name="Shape 144"/>
            <p:cNvSpPr/>
            <p:nvPr/>
          </p:nvSpPr>
          <p:spPr>
            <a:xfrm>
              <a:off x="-1" y="5915025"/>
              <a:ext cx="7594601" cy="522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5055"/>
                  </a:lnTo>
                  <a:lnTo>
                    <a:pt x="21600" y="0"/>
                  </a:lnTo>
                  <a:lnTo>
                    <a:pt x="0" y="7025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7D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145" name="Shape 145"/>
            <p:cNvSpPr/>
            <p:nvPr/>
          </p:nvSpPr>
          <p:spPr>
            <a:xfrm>
              <a:off x="7594600" y="5876925"/>
              <a:ext cx="1546226" cy="160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265"/>
                  </a:moveTo>
                  <a:lnTo>
                    <a:pt x="21600" y="0"/>
                  </a:lnTo>
                  <a:lnTo>
                    <a:pt x="0" y="5133"/>
                  </a:lnTo>
                  <a:lnTo>
                    <a:pt x="0" y="21600"/>
                  </a:lnTo>
                  <a:lnTo>
                    <a:pt x="21600" y="10265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146" name="Shape 146"/>
            <p:cNvSpPr/>
            <p:nvPr/>
          </p:nvSpPr>
          <p:spPr>
            <a:xfrm>
              <a:off x="5745162" y="6056313"/>
              <a:ext cx="3395664" cy="314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7018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147" name="Shape 147"/>
            <p:cNvSpPr/>
            <p:nvPr/>
          </p:nvSpPr>
          <p:spPr>
            <a:xfrm>
              <a:off x="0" y="6303963"/>
              <a:ext cx="5745163" cy="55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854" y="21600"/>
                  </a:lnTo>
                  <a:lnTo>
                    <a:pt x="21600" y="2607"/>
                  </a:lnTo>
                  <a:lnTo>
                    <a:pt x="21600" y="0"/>
                  </a:lnTo>
                  <a:lnTo>
                    <a:pt x="0" y="16386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F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148" name="Shape 148"/>
            <p:cNvSpPr/>
            <p:nvPr/>
          </p:nvSpPr>
          <p:spPr>
            <a:xfrm>
              <a:off x="3328987" y="6418263"/>
              <a:ext cx="3990976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725" y="21600"/>
                  </a:moveTo>
                  <a:lnTo>
                    <a:pt x="21600" y="15965"/>
                  </a:lnTo>
                  <a:lnTo>
                    <a:pt x="19395" y="0"/>
                  </a:lnTo>
                  <a:lnTo>
                    <a:pt x="0" y="21600"/>
                  </a:lnTo>
                  <a:lnTo>
                    <a:pt x="18725" y="2160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149" name="Shape 149"/>
            <p:cNvSpPr/>
            <p:nvPr/>
          </p:nvSpPr>
          <p:spPr>
            <a:xfrm>
              <a:off x="6911975" y="6142038"/>
              <a:ext cx="2228851" cy="600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200"/>
                  </a:moveTo>
                  <a:lnTo>
                    <a:pt x="21600" y="0"/>
                  </a:lnTo>
                  <a:lnTo>
                    <a:pt x="0" y="9943"/>
                  </a:lnTo>
                  <a:lnTo>
                    <a:pt x="3951" y="21600"/>
                  </a:lnTo>
                  <a:lnTo>
                    <a:pt x="21600" y="72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99"/>
                </a:gs>
                <a:gs pos="100000">
                  <a:srgbClr val="08089C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150" name="Shape 150"/>
            <p:cNvSpPr/>
            <p:nvPr/>
          </p:nvSpPr>
          <p:spPr>
            <a:xfrm>
              <a:off x="7985125" y="5002213"/>
              <a:ext cx="1155701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0" y="0"/>
                  </a:lnTo>
                  <a:lnTo>
                    <a:pt x="0" y="54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151" name="Shape 151"/>
            <p:cNvSpPr/>
            <p:nvPr/>
          </p:nvSpPr>
          <p:spPr>
            <a:xfrm>
              <a:off x="0" y="2359025"/>
              <a:ext cx="7985126" cy="2652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30"/>
                  </a:moveTo>
                  <a:lnTo>
                    <a:pt x="21600" y="21600"/>
                  </a:lnTo>
                  <a:lnTo>
                    <a:pt x="21600" y="21522"/>
                  </a:lnTo>
                  <a:lnTo>
                    <a:pt x="0" y="0"/>
                  </a:lnTo>
                  <a:lnTo>
                    <a:pt x="0" y="93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3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152" name="Shape 152"/>
            <p:cNvSpPr/>
            <p:nvPr/>
          </p:nvSpPr>
          <p:spPr>
            <a:xfrm>
              <a:off x="7985125" y="4840288"/>
              <a:ext cx="1155701" cy="504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21192"/>
                  </a:lnTo>
                  <a:lnTo>
                    <a:pt x="0" y="0"/>
                  </a:lnTo>
                  <a:lnTo>
                    <a:pt x="0" y="3668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0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153" name="Shape 153"/>
            <p:cNvSpPr/>
            <p:nvPr/>
          </p:nvSpPr>
          <p:spPr>
            <a:xfrm>
              <a:off x="0" y="1454150"/>
              <a:ext cx="7985126" cy="3471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909"/>
                  </a:moveTo>
                  <a:lnTo>
                    <a:pt x="21600" y="21600"/>
                  </a:lnTo>
                  <a:lnTo>
                    <a:pt x="21600" y="21067"/>
                  </a:lnTo>
                  <a:lnTo>
                    <a:pt x="0" y="0"/>
                  </a:lnTo>
                  <a:lnTo>
                    <a:pt x="0" y="390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5"/>
                </a:gs>
                <a:gs pos="100000">
                  <a:srgbClr val="00008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154" name="Shape 154"/>
            <p:cNvSpPr/>
            <p:nvPr/>
          </p:nvSpPr>
          <p:spPr>
            <a:xfrm>
              <a:off x="3641725" y="-1"/>
              <a:ext cx="5014913" cy="4325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477" y="21600"/>
                  </a:lnTo>
                  <a:lnTo>
                    <a:pt x="21600" y="21418"/>
                  </a:lnTo>
                  <a:lnTo>
                    <a:pt x="697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B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155" name="Shape 155"/>
            <p:cNvSpPr/>
            <p:nvPr/>
          </p:nvSpPr>
          <p:spPr>
            <a:xfrm>
              <a:off x="8628062" y="4289425"/>
              <a:ext cx="512764" cy="474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18999"/>
                  </a:lnTo>
                  <a:lnTo>
                    <a:pt x="1204" y="0"/>
                  </a:lnTo>
                  <a:lnTo>
                    <a:pt x="0" y="1662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99"/>
                </a:gs>
                <a:gs pos="100000">
                  <a:srgbClr val="0F0F9F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156" name="Shape 156"/>
            <p:cNvSpPr/>
            <p:nvPr/>
          </p:nvSpPr>
          <p:spPr>
            <a:xfrm>
              <a:off x="8694737" y="4108450"/>
              <a:ext cx="446089" cy="531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11155"/>
                  </a:lnTo>
                  <a:lnTo>
                    <a:pt x="7379" y="0"/>
                  </a:lnTo>
                  <a:lnTo>
                    <a:pt x="0" y="5803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157" name="Shape 157"/>
            <p:cNvSpPr/>
            <p:nvPr/>
          </p:nvSpPr>
          <p:spPr>
            <a:xfrm>
              <a:off x="3895724" y="0"/>
              <a:ext cx="4951414" cy="4251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0936" y="21600"/>
                  </a:lnTo>
                  <a:lnTo>
                    <a:pt x="21600" y="20875"/>
                  </a:lnTo>
                  <a:lnTo>
                    <a:pt x="265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47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158" name="Shape 158"/>
            <p:cNvSpPr/>
            <p:nvPr/>
          </p:nvSpPr>
          <p:spPr>
            <a:xfrm>
              <a:off x="8931275" y="4022725"/>
              <a:ext cx="20955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159" name="Shape 159"/>
            <p:cNvSpPr/>
            <p:nvPr/>
          </p:nvSpPr>
          <p:spPr>
            <a:xfrm>
              <a:off x="4940300" y="0"/>
              <a:ext cx="3990976" cy="4022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566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4F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160" name="Shape 160"/>
            <p:cNvSpPr/>
            <p:nvPr/>
          </p:nvSpPr>
          <p:spPr>
            <a:xfrm>
              <a:off x="5537199" y="0"/>
              <a:ext cx="3489326" cy="393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482" y="21600"/>
                  </a:lnTo>
                  <a:lnTo>
                    <a:pt x="21600" y="21548"/>
                  </a:lnTo>
                  <a:lnTo>
                    <a:pt x="3112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5"/>
                </a:gs>
                <a:gs pos="100000">
                  <a:srgbClr val="00008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161" name="Shape 161"/>
            <p:cNvSpPr/>
            <p:nvPr/>
          </p:nvSpPr>
          <p:spPr>
            <a:xfrm>
              <a:off x="9007475" y="3927475"/>
              <a:ext cx="1333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20250"/>
                  </a:lnTo>
                  <a:lnTo>
                    <a:pt x="3086" y="0"/>
                  </a:lnTo>
                  <a:lnTo>
                    <a:pt x="0" y="135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99"/>
                </a:gs>
                <a:gs pos="100000">
                  <a:srgbClr val="1717A2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162" name="Shape 162"/>
            <p:cNvSpPr/>
            <p:nvPr/>
          </p:nvSpPr>
          <p:spPr>
            <a:xfrm>
              <a:off x="8894762" y="1349375"/>
              <a:ext cx="246064" cy="819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8540"/>
                  </a:lnTo>
                  <a:lnTo>
                    <a:pt x="10730" y="0"/>
                  </a:lnTo>
                  <a:lnTo>
                    <a:pt x="0" y="8037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8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163" name="Shape 163"/>
            <p:cNvSpPr/>
            <p:nvPr/>
          </p:nvSpPr>
          <p:spPr>
            <a:xfrm>
              <a:off x="8107362" y="-1"/>
              <a:ext cx="909639" cy="1654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702" y="21600"/>
                  </a:lnTo>
                  <a:lnTo>
                    <a:pt x="21600" y="17624"/>
                  </a:lnTo>
                  <a:lnTo>
                    <a:pt x="9445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5"/>
                </a:gs>
                <a:gs pos="100000">
                  <a:srgbClr val="00008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164" name="Shape 164"/>
            <p:cNvSpPr/>
            <p:nvPr/>
          </p:nvSpPr>
          <p:spPr>
            <a:xfrm>
              <a:off x="8589962" y="-1"/>
              <a:ext cx="541339" cy="1263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121" y="0"/>
                  </a:moveTo>
                  <a:lnTo>
                    <a:pt x="0" y="0"/>
                  </a:lnTo>
                  <a:lnTo>
                    <a:pt x="18179" y="21600"/>
                  </a:lnTo>
                  <a:lnTo>
                    <a:pt x="21600" y="17697"/>
                  </a:lnTo>
                  <a:lnTo>
                    <a:pt x="912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9"/>
                </a:gs>
                <a:gs pos="100000">
                  <a:srgbClr val="00008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165" name="Shape 165"/>
            <p:cNvSpPr/>
            <p:nvPr/>
          </p:nvSpPr>
          <p:spPr>
            <a:xfrm>
              <a:off x="9045575" y="1036637"/>
              <a:ext cx="95251" cy="493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969"/>
                  </a:moveTo>
                  <a:lnTo>
                    <a:pt x="21600" y="21600"/>
                  </a:lnTo>
                  <a:lnTo>
                    <a:pt x="21600" y="415"/>
                  </a:lnTo>
                  <a:lnTo>
                    <a:pt x="19440" y="0"/>
                  </a:lnTo>
                  <a:lnTo>
                    <a:pt x="0" y="9969"/>
                  </a:lnTo>
                  <a:close/>
                </a:path>
              </a:pathLst>
            </a:custGeom>
            <a:solidFill>
              <a:srgbClr val="00008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166" name="Shape 166"/>
            <p:cNvSpPr/>
            <p:nvPr/>
          </p:nvSpPr>
          <p:spPr>
            <a:xfrm>
              <a:off x="3175" y="2541587"/>
              <a:ext cx="9131301" cy="2959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4299"/>
                  </a:moveTo>
                  <a:lnTo>
                    <a:pt x="21600" y="21600"/>
                  </a:lnTo>
                  <a:lnTo>
                    <a:pt x="21600" y="21252"/>
                  </a:lnTo>
                  <a:lnTo>
                    <a:pt x="0" y="0"/>
                  </a:lnTo>
                  <a:lnTo>
                    <a:pt x="0" y="429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1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167" name="Shape 167"/>
            <p:cNvSpPr/>
            <p:nvPr/>
          </p:nvSpPr>
          <p:spPr>
            <a:xfrm>
              <a:off x="9134475" y="5529263"/>
              <a:ext cx="9526" cy="9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18FF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168" name="Shape 168"/>
            <p:cNvSpPr/>
            <p:nvPr/>
          </p:nvSpPr>
          <p:spPr>
            <a:xfrm>
              <a:off x="3175" y="3416300"/>
              <a:ext cx="9131301" cy="2122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913"/>
                  </a:moveTo>
                  <a:lnTo>
                    <a:pt x="21600" y="21600"/>
                  </a:lnTo>
                  <a:lnTo>
                    <a:pt x="21600" y="21503"/>
                  </a:lnTo>
                  <a:lnTo>
                    <a:pt x="0" y="0"/>
                  </a:lnTo>
                  <a:lnTo>
                    <a:pt x="0" y="591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D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169" name="Shape 169"/>
            <p:cNvSpPr/>
            <p:nvPr/>
          </p:nvSpPr>
          <p:spPr>
            <a:xfrm>
              <a:off x="3175" y="5043488"/>
              <a:ext cx="9131301" cy="657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504"/>
                  </a:moveTo>
                  <a:lnTo>
                    <a:pt x="21600" y="21600"/>
                  </a:lnTo>
                  <a:lnTo>
                    <a:pt x="21600" y="20974"/>
                  </a:lnTo>
                  <a:lnTo>
                    <a:pt x="0" y="0"/>
                  </a:lnTo>
                  <a:lnTo>
                    <a:pt x="0" y="250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2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170" name="Shape 170"/>
            <p:cNvSpPr/>
            <p:nvPr/>
          </p:nvSpPr>
          <p:spPr>
            <a:xfrm>
              <a:off x="2058987" y="-1"/>
              <a:ext cx="7075489" cy="5043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437"/>
                  </a:lnTo>
                  <a:lnTo>
                    <a:pt x="607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4A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171" name="Shape 171"/>
            <p:cNvSpPr/>
            <p:nvPr/>
          </p:nvSpPr>
          <p:spPr>
            <a:xfrm>
              <a:off x="5272087" y="-1"/>
              <a:ext cx="3862389" cy="4149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550"/>
                  </a:lnTo>
                  <a:lnTo>
                    <a:pt x="587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2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172" name="Shape 172"/>
            <p:cNvSpPr/>
            <p:nvPr/>
          </p:nvSpPr>
          <p:spPr>
            <a:xfrm>
              <a:off x="6270625" y="-1"/>
              <a:ext cx="2863851" cy="3911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20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21600" y="19706"/>
                  </a:lnTo>
                  <a:lnTo>
                    <a:pt x="21528" y="19706"/>
                  </a:lnTo>
                  <a:lnTo>
                    <a:pt x="582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5"/>
                </a:gs>
                <a:gs pos="100000">
                  <a:srgbClr val="00008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173" name="Shape 173"/>
            <p:cNvSpPr/>
            <p:nvPr/>
          </p:nvSpPr>
          <p:spPr>
            <a:xfrm>
              <a:off x="7173912" y="0"/>
              <a:ext cx="1960564" cy="3292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225"/>
                  </a:lnTo>
                  <a:lnTo>
                    <a:pt x="736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8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174" name="Shape 174"/>
            <p:cNvSpPr/>
            <p:nvPr/>
          </p:nvSpPr>
          <p:spPr>
            <a:xfrm>
              <a:off x="7451725" y="0"/>
              <a:ext cx="1682751" cy="307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533"/>
                  </a:lnTo>
                  <a:lnTo>
                    <a:pt x="1102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F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175" name="Shape 175"/>
            <p:cNvSpPr/>
            <p:nvPr/>
          </p:nvSpPr>
          <p:spPr>
            <a:xfrm>
              <a:off x="7907337" y="0"/>
              <a:ext cx="1227139" cy="2360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0816"/>
                  </a:moveTo>
                  <a:lnTo>
                    <a:pt x="1177" y="0"/>
                  </a:lnTo>
                  <a:lnTo>
                    <a:pt x="0" y="0"/>
                  </a:lnTo>
                  <a:lnTo>
                    <a:pt x="21600" y="21600"/>
                  </a:lnTo>
                  <a:lnTo>
                    <a:pt x="21600" y="208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79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grpSp>
          <p:nvGrpSpPr>
            <p:cNvPr id="178" name="Group 178"/>
            <p:cNvGrpSpPr/>
            <p:nvPr/>
          </p:nvGrpSpPr>
          <p:grpSpPr>
            <a:xfrm>
              <a:off x="-1" y="2590800"/>
              <a:ext cx="9140826" cy="2949576"/>
              <a:chOff x="0" y="0"/>
              <a:chExt cx="9140824" cy="2949575"/>
            </a:xfrm>
          </p:grpSpPr>
          <p:sp>
            <p:nvSpPr>
              <p:cNvPr id="176" name="Shape 176"/>
              <p:cNvSpPr/>
              <p:nvPr/>
            </p:nvSpPr>
            <p:spPr>
              <a:xfrm>
                <a:off x="-1" y="0"/>
                <a:ext cx="5826126" cy="20843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6021"/>
                    </a:lnTo>
                    <a:lnTo>
                      <a:pt x="21458" y="21600"/>
                    </a:lnTo>
                    <a:lnTo>
                      <a:pt x="21529" y="20317"/>
                    </a:lnTo>
                    <a:lnTo>
                      <a:pt x="21600" y="1913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006F"/>
                  </a:gs>
                  <a:gs pos="100000">
                    <a:srgbClr val="000099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Lucida Sans"/>
                    <a:ea typeface="Lucida Sans"/>
                    <a:cs typeface="Lucida Sans"/>
                    <a:sym typeface="Lucida Sans"/>
                  </a:defRPr>
                </a:pPr>
              </a:p>
            </p:txBody>
          </p:sp>
          <p:sp>
            <p:nvSpPr>
              <p:cNvPr id="177" name="Shape 177"/>
              <p:cNvSpPr/>
              <p:nvPr/>
            </p:nvSpPr>
            <p:spPr>
              <a:xfrm>
                <a:off x="5788024" y="1846262"/>
                <a:ext cx="3352801" cy="1103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0668"/>
                    </a:moveTo>
                    <a:lnTo>
                      <a:pt x="246" y="0"/>
                    </a:lnTo>
                    <a:lnTo>
                      <a:pt x="123" y="2238"/>
                    </a:lnTo>
                    <a:lnTo>
                      <a:pt x="0" y="4662"/>
                    </a:lnTo>
                    <a:lnTo>
                      <a:pt x="21600" y="21600"/>
                    </a:lnTo>
                    <a:lnTo>
                      <a:pt x="21600" y="2066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0099"/>
                  </a:gs>
                  <a:gs pos="100000">
                    <a:srgbClr val="1717A2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Lucida Sans"/>
                    <a:ea typeface="Lucida Sans"/>
                    <a:cs typeface="Lucida Sans"/>
                    <a:sym typeface="Lucida Sans"/>
                  </a:defRPr>
                </a:pPr>
              </a:p>
            </p:txBody>
          </p:sp>
        </p:grpSp>
      </p:grpSp>
      <p:sp>
        <p:nvSpPr>
          <p:cNvPr id="180" name="Shape 180"/>
          <p:cNvSpPr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b="0" sz="40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  <a:effectLst/>
              </a:defRPr>
            </a:pPr>
            <a:r>
              <a:rPr cap="all" sz="40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rPr>
              <a:t>Click to edit Master title style</a:t>
            </a:r>
          </a:p>
        </p:txBody>
      </p:sp>
      <p:sp>
        <p:nvSpPr>
          <p:cNvPr id="181" name="Shape 181"/>
          <p:cNvSpPr/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rPr>
              <a:t>Click to edit Master text styles</a:t>
            </a:r>
          </a:p>
        </p:txBody>
      </p:sp>
      <p:sp>
        <p:nvSpPr>
          <p:cNvPr id="182" name="Shape 182"/>
          <p:cNvSpPr/>
          <p:nvPr>
            <p:ph type="sldNum" sz="quarter" idx="2"/>
          </p:nvPr>
        </p:nvSpPr>
        <p:spPr>
          <a:xfrm>
            <a:off x="6553200" y="6436583"/>
            <a:ext cx="2133600" cy="26425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wo Content">
    <p:bg>
      <p:bgPr>
        <a:gradFill flip="none" rotWithShape="1">
          <a:gsLst>
            <a:gs pos="0">
              <a:srgbClr val="000058"/>
            </a:gs>
            <a:gs pos="100000">
              <a:srgbClr val="000099"/>
            </a:gs>
          </a:gsLst>
          <a:lin ang="27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" name="Group 223"/>
          <p:cNvGrpSpPr/>
          <p:nvPr/>
        </p:nvGrpSpPr>
        <p:grpSpPr>
          <a:xfrm>
            <a:off x="-1" y="-1"/>
            <a:ext cx="9144002" cy="6856415"/>
            <a:chOff x="0" y="0"/>
            <a:chExt cx="9144000" cy="6856413"/>
          </a:xfrm>
        </p:grpSpPr>
        <p:sp>
          <p:nvSpPr>
            <p:cNvPr id="184" name="Shape 184"/>
            <p:cNvSpPr/>
            <p:nvPr/>
          </p:nvSpPr>
          <p:spPr>
            <a:xfrm>
              <a:off x="0" y="19049"/>
              <a:ext cx="9140826" cy="5195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15" y="11985"/>
                  </a:moveTo>
                  <a:lnTo>
                    <a:pt x="0" y="0"/>
                  </a:lnTo>
                  <a:lnTo>
                    <a:pt x="0" y="3445"/>
                  </a:lnTo>
                  <a:lnTo>
                    <a:pt x="11428" y="13054"/>
                  </a:lnTo>
                  <a:lnTo>
                    <a:pt x="21600" y="21600"/>
                  </a:lnTo>
                  <a:lnTo>
                    <a:pt x="21600" y="21560"/>
                  </a:lnTo>
                  <a:lnTo>
                    <a:pt x="12015" y="119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1"/>
                </a:gs>
                <a:gs pos="100000">
                  <a:srgbClr val="00008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185" name="Shape 185"/>
            <p:cNvSpPr/>
            <p:nvPr/>
          </p:nvSpPr>
          <p:spPr>
            <a:xfrm>
              <a:off x="236538" y="-1"/>
              <a:ext cx="8904287" cy="5148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20" y="11416"/>
                  </a:moveTo>
                  <a:lnTo>
                    <a:pt x="1665" y="0"/>
                  </a:lnTo>
                  <a:lnTo>
                    <a:pt x="0" y="0"/>
                  </a:lnTo>
                  <a:lnTo>
                    <a:pt x="11922" y="11896"/>
                  </a:lnTo>
                  <a:lnTo>
                    <a:pt x="21600" y="21600"/>
                  </a:lnTo>
                  <a:lnTo>
                    <a:pt x="21600" y="21560"/>
                  </a:lnTo>
                  <a:lnTo>
                    <a:pt x="12220" y="114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D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186" name="Shape 186"/>
            <p:cNvSpPr/>
            <p:nvPr/>
          </p:nvSpPr>
          <p:spPr>
            <a:xfrm>
              <a:off x="-1" y="5449888"/>
              <a:ext cx="6410326" cy="303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7550"/>
                  </a:moveTo>
                  <a:lnTo>
                    <a:pt x="21600" y="21600"/>
                  </a:lnTo>
                  <a:lnTo>
                    <a:pt x="21600" y="16200"/>
                  </a:lnTo>
                  <a:lnTo>
                    <a:pt x="0" y="0"/>
                  </a:lnTo>
                  <a:lnTo>
                    <a:pt x="0" y="1755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1"/>
                </a:gs>
                <a:gs pos="100000">
                  <a:srgbClr val="00008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187" name="Shape 187"/>
            <p:cNvSpPr/>
            <p:nvPr/>
          </p:nvSpPr>
          <p:spPr>
            <a:xfrm>
              <a:off x="6410325" y="5678488"/>
              <a:ext cx="2730501" cy="103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19636"/>
                  </a:lnTo>
                  <a:lnTo>
                    <a:pt x="0" y="0"/>
                  </a:lnTo>
                  <a:lnTo>
                    <a:pt x="0" y="15709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0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188" name="Shape 188"/>
            <p:cNvSpPr/>
            <p:nvPr/>
          </p:nvSpPr>
          <p:spPr>
            <a:xfrm>
              <a:off x="-1" y="5915025"/>
              <a:ext cx="7594601" cy="522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5055"/>
                  </a:lnTo>
                  <a:lnTo>
                    <a:pt x="21600" y="0"/>
                  </a:lnTo>
                  <a:lnTo>
                    <a:pt x="0" y="7025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7D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189" name="Shape 189"/>
            <p:cNvSpPr/>
            <p:nvPr/>
          </p:nvSpPr>
          <p:spPr>
            <a:xfrm>
              <a:off x="7594600" y="5876925"/>
              <a:ext cx="1546226" cy="160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265"/>
                  </a:moveTo>
                  <a:lnTo>
                    <a:pt x="21600" y="0"/>
                  </a:lnTo>
                  <a:lnTo>
                    <a:pt x="0" y="5133"/>
                  </a:lnTo>
                  <a:lnTo>
                    <a:pt x="0" y="21600"/>
                  </a:lnTo>
                  <a:lnTo>
                    <a:pt x="21600" y="10265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190" name="Shape 190"/>
            <p:cNvSpPr/>
            <p:nvPr/>
          </p:nvSpPr>
          <p:spPr>
            <a:xfrm>
              <a:off x="5745162" y="6056313"/>
              <a:ext cx="3395664" cy="314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7018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191" name="Shape 191"/>
            <p:cNvSpPr/>
            <p:nvPr/>
          </p:nvSpPr>
          <p:spPr>
            <a:xfrm>
              <a:off x="0" y="6303963"/>
              <a:ext cx="5745163" cy="55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854" y="21600"/>
                  </a:lnTo>
                  <a:lnTo>
                    <a:pt x="21600" y="2607"/>
                  </a:lnTo>
                  <a:lnTo>
                    <a:pt x="21600" y="0"/>
                  </a:lnTo>
                  <a:lnTo>
                    <a:pt x="0" y="16386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F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192" name="Shape 192"/>
            <p:cNvSpPr/>
            <p:nvPr/>
          </p:nvSpPr>
          <p:spPr>
            <a:xfrm>
              <a:off x="3328987" y="6418263"/>
              <a:ext cx="3990976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725" y="21600"/>
                  </a:moveTo>
                  <a:lnTo>
                    <a:pt x="21600" y="15965"/>
                  </a:lnTo>
                  <a:lnTo>
                    <a:pt x="19395" y="0"/>
                  </a:lnTo>
                  <a:lnTo>
                    <a:pt x="0" y="21600"/>
                  </a:lnTo>
                  <a:lnTo>
                    <a:pt x="18725" y="2160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193" name="Shape 193"/>
            <p:cNvSpPr/>
            <p:nvPr/>
          </p:nvSpPr>
          <p:spPr>
            <a:xfrm>
              <a:off x="6911975" y="6142038"/>
              <a:ext cx="2228851" cy="600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200"/>
                  </a:moveTo>
                  <a:lnTo>
                    <a:pt x="21600" y="0"/>
                  </a:lnTo>
                  <a:lnTo>
                    <a:pt x="0" y="9943"/>
                  </a:lnTo>
                  <a:lnTo>
                    <a:pt x="3951" y="21600"/>
                  </a:lnTo>
                  <a:lnTo>
                    <a:pt x="21600" y="72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99"/>
                </a:gs>
                <a:gs pos="100000">
                  <a:srgbClr val="08089C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194" name="Shape 194"/>
            <p:cNvSpPr/>
            <p:nvPr/>
          </p:nvSpPr>
          <p:spPr>
            <a:xfrm>
              <a:off x="7985125" y="5002213"/>
              <a:ext cx="1155701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0" y="0"/>
                  </a:lnTo>
                  <a:lnTo>
                    <a:pt x="0" y="54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195" name="Shape 195"/>
            <p:cNvSpPr/>
            <p:nvPr/>
          </p:nvSpPr>
          <p:spPr>
            <a:xfrm>
              <a:off x="0" y="2359025"/>
              <a:ext cx="7985126" cy="2652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30"/>
                  </a:moveTo>
                  <a:lnTo>
                    <a:pt x="21600" y="21600"/>
                  </a:lnTo>
                  <a:lnTo>
                    <a:pt x="21600" y="21522"/>
                  </a:lnTo>
                  <a:lnTo>
                    <a:pt x="0" y="0"/>
                  </a:lnTo>
                  <a:lnTo>
                    <a:pt x="0" y="93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3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196" name="Shape 196"/>
            <p:cNvSpPr/>
            <p:nvPr/>
          </p:nvSpPr>
          <p:spPr>
            <a:xfrm>
              <a:off x="7985125" y="4840288"/>
              <a:ext cx="1155701" cy="504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21192"/>
                  </a:lnTo>
                  <a:lnTo>
                    <a:pt x="0" y="0"/>
                  </a:lnTo>
                  <a:lnTo>
                    <a:pt x="0" y="3668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0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197" name="Shape 197"/>
            <p:cNvSpPr/>
            <p:nvPr/>
          </p:nvSpPr>
          <p:spPr>
            <a:xfrm>
              <a:off x="0" y="1454150"/>
              <a:ext cx="7985126" cy="3471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909"/>
                  </a:moveTo>
                  <a:lnTo>
                    <a:pt x="21600" y="21600"/>
                  </a:lnTo>
                  <a:lnTo>
                    <a:pt x="21600" y="21067"/>
                  </a:lnTo>
                  <a:lnTo>
                    <a:pt x="0" y="0"/>
                  </a:lnTo>
                  <a:lnTo>
                    <a:pt x="0" y="390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5"/>
                </a:gs>
                <a:gs pos="100000">
                  <a:srgbClr val="00008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198" name="Shape 198"/>
            <p:cNvSpPr/>
            <p:nvPr/>
          </p:nvSpPr>
          <p:spPr>
            <a:xfrm>
              <a:off x="3641725" y="-1"/>
              <a:ext cx="5014913" cy="4325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477" y="21600"/>
                  </a:lnTo>
                  <a:lnTo>
                    <a:pt x="21600" y="21418"/>
                  </a:lnTo>
                  <a:lnTo>
                    <a:pt x="697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B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199" name="Shape 199"/>
            <p:cNvSpPr/>
            <p:nvPr/>
          </p:nvSpPr>
          <p:spPr>
            <a:xfrm>
              <a:off x="8628062" y="4289425"/>
              <a:ext cx="512764" cy="474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18999"/>
                  </a:lnTo>
                  <a:lnTo>
                    <a:pt x="1204" y="0"/>
                  </a:lnTo>
                  <a:lnTo>
                    <a:pt x="0" y="1662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99"/>
                </a:gs>
                <a:gs pos="100000">
                  <a:srgbClr val="0F0F9F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200" name="Shape 200"/>
            <p:cNvSpPr/>
            <p:nvPr/>
          </p:nvSpPr>
          <p:spPr>
            <a:xfrm>
              <a:off x="8694737" y="4108450"/>
              <a:ext cx="446089" cy="531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11155"/>
                  </a:lnTo>
                  <a:lnTo>
                    <a:pt x="7379" y="0"/>
                  </a:lnTo>
                  <a:lnTo>
                    <a:pt x="0" y="5803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201" name="Shape 201"/>
            <p:cNvSpPr/>
            <p:nvPr/>
          </p:nvSpPr>
          <p:spPr>
            <a:xfrm>
              <a:off x="3895724" y="0"/>
              <a:ext cx="4951414" cy="4251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0936" y="21600"/>
                  </a:lnTo>
                  <a:lnTo>
                    <a:pt x="21600" y="20875"/>
                  </a:lnTo>
                  <a:lnTo>
                    <a:pt x="265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47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202" name="Shape 202"/>
            <p:cNvSpPr/>
            <p:nvPr/>
          </p:nvSpPr>
          <p:spPr>
            <a:xfrm>
              <a:off x="8931275" y="4022725"/>
              <a:ext cx="20955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203" name="Shape 203"/>
            <p:cNvSpPr/>
            <p:nvPr/>
          </p:nvSpPr>
          <p:spPr>
            <a:xfrm>
              <a:off x="4940300" y="0"/>
              <a:ext cx="3990976" cy="4022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566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4F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204" name="Shape 204"/>
            <p:cNvSpPr/>
            <p:nvPr/>
          </p:nvSpPr>
          <p:spPr>
            <a:xfrm>
              <a:off x="5537199" y="0"/>
              <a:ext cx="3489326" cy="393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482" y="21600"/>
                  </a:lnTo>
                  <a:lnTo>
                    <a:pt x="21600" y="21548"/>
                  </a:lnTo>
                  <a:lnTo>
                    <a:pt x="3112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5"/>
                </a:gs>
                <a:gs pos="100000">
                  <a:srgbClr val="00008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205" name="Shape 205"/>
            <p:cNvSpPr/>
            <p:nvPr/>
          </p:nvSpPr>
          <p:spPr>
            <a:xfrm>
              <a:off x="9007475" y="3927475"/>
              <a:ext cx="1333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20250"/>
                  </a:lnTo>
                  <a:lnTo>
                    <a:pt x="3086" y="0"/>
                  </a:lnTo>
                  <a:lnTo>
                    <a:pt x="0" y="135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99"/>
                </a:gs>
                <a:gs pos="100000">
                  <a:srgbClr val="1717A2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206" name="Shape 206"/>
            <p:cNvSpPr/>
            <p:nvPr/>
          </p:nvSpPr>
          <p:spPr>
            <a:xfrm>
              <a:off x="8894762" y="1349375"/>
              <a:ext cx="246064" cy="819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8540"/>
                  </a:lnTo>
                  <a:lnTo>
                    <a:pt x="10730" y="0"/>
                  </a:lnTo>
                  <a:lnTo>
                    <a:pt x="0" y="8037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8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207" name="Shape 207"/>
            <p:cNvSpPr/>
            <p:nvPr/>
          </p:nvSpPr>
          <p:spPr>
            <a:xfrm>
              <a:off x="8107362" y="-1"/>
              <a:ext cx="909639" cy="1654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702" y="21600"/>
                  </a:lnTo>
                  <a:lnTo>
                    <a:pt x="21600" y="17624"/>
                  </a:lnTo>
                  <a:lnTo>
                    <a:pt x="9445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5"/>
                </a:gs>
                <a:gs pos="100000">
                  <a:srgbClr val="00008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208" name="Shape 208"/>
            <p:cNvSpPr/>
            <p:nvPr/>
          </p:nvSpPr>
          <p:spPr>
            <a:xfrm>
              <a:off x="8589962" y="-1"/>
              <a:ext cx="541339" cy="1263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121" y="0"/>
                  </a:moveTo>
                  <a:lnTo>
                    <a:pt x="0" y="0"/>
                  </a:lnTo>
                  <a:lnTo>
                    <a:pt x="18179" y="21600"/>
                  </a:lnTo>
                  <a:lnTo>
                    <a:pt x="21600" y="17697"/>
                  </a:lnTo>
                  <a:lnTo>
                    <a:pt x="912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9"/>
                </a:gs>
                <a:gs pos="100000">
                  <a:srgbClr val="00008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209" name="Shape 209"/>
            <p:cNvSpPr/>
            <p:nvPr/>
          </p:nvSpPr>
          <p:spPr>
            <a:xfrm>
              <a:off x="9045575" y="1036637"/>
              <a:ext cx="95251" cy="493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969"/>
                  </a:moveTo>
                  <a:lnTo>
                    <a:pt x="21600" y="21600"/>
                  </a:lnTo>
                  <a:lnTo>
                    <a:pt x="21600" y="415"/>
                  </a:lnTo>
                  <a:lnTo>
                    <a:pt x="19440" y="0"/>
                  </a:lnTo>
                  <a:lnTo>
                    <a:pt x="0" y="9969"/>
                  </a:lnTo>
                  <a:close/>
                </a:path>
              </a:pathLst>
            </a:custGeom>
            <a:solidFill>
              <a:srgbClr val="00008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210" name="Shape 210"/>
            <p:cNvSpPr/>
            <p:nvPr/>
          </p:nvSpPr>
          <p:spPr>
            <a:xfrm>
              <a:off x="3175" y="2541587"/>
              <a:ext cx="9131301" cy="2959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4299"/>
                  </a:moveTo>
                  <a:lnTo>
                    <a:pt x="21600" y="21600"/>
                  </a:lnTo>
                  <a:lnTo>
                    <a:pt x="21600" y="21252"/>
                  </a:lnTo>
                  <a:lnTo>
                    <a:pt x="0" y="0"/>
                  </a:lnTo>
                  <a:lnTo>
                    <a:pt x="0" y="429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1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211" name="Shape 211"/>
            <p:cNvSpPr/>
            <p:nvPr/>
          </p:nvSpPr>
          <p:spPr>
            <a:xfrm>
              <a:off x="9134475" y="5529263"/>
              <a:ext cx="9526" cy="9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18FF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212" name="Shape 212"/>
            <p:cNvSpPr/>
            <p:nvPr/>
          </p:nvSpPr>
          <p:spPr>
            <a:xfrm>
              <a:off x="3175" y="3416300"/>
              <a:ext cx="9131301" cy="2122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913"/>
                  </a:moveTo>
                  <a:lnTo>
                    <a:pt x="21600" y="21600"/>
                  </a:lnTo>
                  <a:lnTo>
                    <a:pt x="21600" y="21503"/>
                  </a:lnTo>
                  <a:lnTo>
                    <a:pt x="0" y="0"/>
                  </a:lnTo>
                  <a:lnTo>
                    <a:pt x="0" y="591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D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213" name="Shape 213"/>
            <p:cNvSpPr/>
            <p:nvPr/>
          </p:nvSpPr>
          <p:spPr>
            <a:xfrm>
              <a:off x="3175" y="5043488"/>
              <a:ext cx="9131301" cy="657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504"/>
                  </a:moveTo>
                  <a:lnTo>
                    <a:pt x="21600" y="21600"/>
                  </a:lnTo>
                  <a:lnTo>
                    <a:pt x="21600" y="20974"/>
                  </a:lnTo>
                  <a:lnTo>
                    <a:pt x="0" y="0"/>
                  </a:lnTo>
                  <a:lnTo>
                    <a:pt x="0" y="250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2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214" name="Shape 214"/>
            <p:cNvSpPr/>
            <p:nvPr/>
          </p:nvSpPr>
          <p:spPr>
            <a:xfrm>
              <a:off x="2058987" y="-1"/>
              <a:ext cx="7075489" cy="5043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437"/>
                  </a:lnTo>
                  <a:lnTo>
                    <a:pt x="607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4A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215" name="Shape 215"/>
            <p:cNvSpPr/>
            <p:nvPr/>
          </p:nvSpPr>
          <p:spPr>
            <a:xfrm>
              <a:off x="5272087" y="-1"/>
              <a:ext cx="3862389" cy="4149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550"/>
                  </a:lnTo>
                  <a:lnTo>
                    <a:pt x="587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2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216" name="Shape 216"/>
            <p:cNvSpPr/>
            <p:nvPr/>
          </p:nvSpPr>
          <p:spPr>
            <a:xfrm>
              <a:off x="6270625" y="-1"/>
              <a:ext cx="2863851" cy="3911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20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21600" y="19706"/>
                  </a:lnTo>
                  <a:lnTo>
                    <a:pt x="21528" y="19706"/>
                  </a:lnTo>
                  <a:lnTo>
                    <a:pt x="582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5"/>
                </a:gs>
                <a:gs pos="100000">
                  <a:srgbClr val="00008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217" name="Shape 217"/>
            <p:cNvSpPr/>
            <p:nvPr/>
          </p:nvSpPr>
          <p:spPr>
            <a:xfrm>
              <a:off x="7173912" y="0"/>
              <a:ext cx="1960564" cy="3292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225"/>
                  </a:lnTo>
                  <a:lnTo>
                    <a:pt x="736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8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218" name="Shape 218"/>
            <p:cNvSpPr/>
            <p:nvPr/>
          </p:nvSpPr>
          <p:spPr>
            <a:xfrm>
              <a:off x="7451725" y="0"/>
              <a:ext cx="1682751" cy="307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533"/>
                  </a:lnTo>
                  <a:lnTo>
                    <a:pt x="1102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F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219" name="Shape 219"/>
            <p:cNvSpPr/>
            <p:nvPr/>
          </p:nvSpPr>
          <p:spPr>
            <a:xfrm>
              <a:off x="7907337" y="0"/>
              <a:ext cx="1227139" cy="2360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0816"/>
                  </a:moveTo>
                  <a:lnTo>
                    <a:pt x="1177" y="0"/>
                  </a:lnTo>
                  <a:lnTo>
                    <a:pt x="0" y="0"/>
                  </a:lnTo>
                  <a:lnTo>
                    <a:pt x="21600" y="21600"/>
                  </a:lnTo>
                  <a:lnTo>
                    <a:pt x="21600" y="208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79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grpSp>
          <p:nvGrpSpPr>
            <p:cNvPr id="222" name="Group 222"/>
            <p:cNvGrpSpPr/>
            <p:nvPr/>
          </p:nvGrpSpPr>
          <p:grpSpPr>
            <a:xfrm>
              <a:off x="-1" y="2590800"/>
              <a:ext cx="9140826" cy="2949576"/>
              <a:chOff x="0" y="0"/>
              <a:chExt cx="9140824" cy="2949575"/>
            </a:xfrm>
          </p:grpSpPr>
          <p:sp>
            <p:nvSpPr>
              <p:cNvPr id="220" name="Shape 220"/>
              <p:cNvSpPr/>
              <p:nvPr/>
            </p:nvSpPr>
            <p:spPr>
              <a:xfrm>
                <a:off x="-1" y="0"/>
                <a:ext cx="5826126" cy="20843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6021"/>
                    </a:lnTo>
                    <a:lnTo>
                      <a:pt x="21458" y="21600"/>
                    </a:lnTo>
                    <a:lnTo>
                      <a:pt x="21529" y="20317"/>
                    </a:lnTo>
                    <a:lnTo>
                      <a:pt x="21600" y="1913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006F"/>
                  </a:gs>
                  <a:gs pos="100000">
                    <a:srgbClr val="000099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Lucida Sans"/>
                    <a:ea typeface="Lucida Sans"/>
                    <a:cs typeface="Lucida Sans"/>
                    <a:sym typeface="Lucida Sans"/>
                  </a:defRPr>
                </a:pPr>
              </a:p>
            </p:txBody>
          </p:sp>
          <p:sp>
            <p:nvSpPr>
              <p:cNvPr id="221" name="Shape 221"/>
              <p:cNvSpPr/>
              <p:nvPr/>
            </p:nvSpPr>
            <p:spPr>
              <a:xfrm>
                <a:off x="5788024" y="1846262"/>
                <a:ext cx="3352801" cy="1103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0668"/>
                    </a:moveTo>
                    <a:lnTo>
                      <a:pt x="246" y="0"/>
                    </a:lnTo>
                    <a:lnTo>
                      <a:pt x="123" y="2238"/>
                    </a:lnTo>
                    <a:lnTo>
                      <a:pt x="0" y="4662"/>
                    </a:lnTo>
                    <a:lnTo>
                      <a:pt x="21600" y="21600"/>
                    </a:lnTo>
                    <a:lnTo>
                      <a:pt x="21600" y="2066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0099"/>
                  </a:gs>
                  <a:gs pos="100000">
                    <a:srgbClr val="1717A2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Lucida Sans"/>
                    <a:ea typeface="Lucida Sans"/>
                    <a:cs typeface="Lucida Sans"/>
                    <a:sym typeface="Lucida Sans"/>
                  </a:defRPr>
                </a:pPr>
              </a:p>
            </p:txBody>
          </p:sp>
        </p:grpSp>
      </p:grpSp>
      <p:sp>
        <p:nvSpPr>
          <p:cNvPr id="224" name="Shape 224"/>
          <p:cNvSpPr/>
          <p:nvPr>
            <p:ph type="title"/>
          </p:nvPr>
        </p:nvSpPr>
        <p:spPr>
          <a:xfrm>
            <a:off x="457200" y="98425"/>
            <a:ext cx="8229600" cy="150177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b="0" cap="none" sz="4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rPr>
              <a:t>Click to edit Master title style</a:t>
            </a:r>
          </a:p>
        </p:txBody>
      </p:sp>
      <p:sp>
        <p:nvSpPr>
          <p:cNvPr id="225" name="Shape 225"/>
          <p:cNvSpPr/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ClrTx/>
              <a:buSzPct val="90000"/>
              <a:buFontTx/>
              <a:buBlip>
                <a:blip r:embed="rId2"/>
              </a:buBlip>
              <a:defRPr sz="28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L="790575" indent="-333375">
              <a:spcBef>
                <a:spcPts val="600"/>
              </a:spcBef>
              <a:buClrTx/>
              <a:buSzPct val="100000"/>
              <a:buFontTx/>
              <a:buChar char="–"/>
              <a:defRPr sz="28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2pPr>
            <a:lvl3pPr marL="1234439" indent="-320039">
              <a:spcBef>
                <a:spcPts val="600"/>
              </a:spcBef>
              <a:buClrTx/>
              <a:buSzPct val="90000"/>
              <a:buFontTx/>
              <a:buBlip>
                <a:blip r:embed="rId3"/>
              </a:buBlip>
              <a:defRPr sz="28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3pPr>
            <a:lvl4pPr marL="1727200" indent="-355600">
              <a:spcBef>
                <a:spcPts val="600"/>
              </a:spcBef>
              <a:buClrTx/>
              <a:buSzPct val="100000"/>
              <a:buFontTx/>
              <a:buChar char="–"/>
              <a:defRPr sz="28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4pPr>
            <a:lvl5pPr marL="2184400" indent="-355600">
              <a:spcBef>
                <a:spcPts val="600"/>
              </a:spcBef>
              <a:buClrTx/>
              <a:buSzPct val="90000"/>
              <a:buFontTx/>
              <a:buBlip>
                <a:blip r:embed="rId4"/>
              </a:buBlip>
              <a:defRPr sz="28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rPr>
              <a:t>Click to edit Master text styles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rPr>
              <a:t>Second level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rPr>
              <a:t>Third level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rPr>
              <a:t>Fourth level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rPr>
              <a:t>Fifth level</a:t>
            </a:r>
          </a:p>
        </p:txBody>
      </p:sp>
      <p:sp>
        <p:nvSpPr>
          <p:cNvPr id="226" name="Shape 226"/>
          <p:cNvSpPr/>
          <p:nvPr>
            <p:ph type="sldNum" sz="quarter" idx="2"/>
          </p:nvPr>
        </p:nvSpPr>
        <p:spPr>
          <a:xfrm>
            <a:off x="6553200" y="6436583"/>
            <a:ext cx="2133600" cy="26425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omparison">
    <p:bg>
      <p:bgPr>
        <a:gradFill flip="none" rotWithShape="1">
          <a:gsLst>
            <a:gs pos="0">
              <a:srgbClr val="000058"/>
            </a:gs>
            <a:gs pos="100000">
              <a:srgbClr val="000099"/>
            </a:gs>
          </a:gsLst>
          <a:lin ang="27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Group 267"/>
          <p:cNvGrpSpPr/>
          <p:nvPr/>
        </p:nvGrpSpPr>
        <p:grpSpPr>
          <a:xfrm>
            <a:off x="-1" y="-1"/>
            <a:ext cx="9144002" cy="6856415"/>
            <a:chOff x="0" y="0"/>
            <a:chExt cx="9144000" cy="6856413"/>
          </a:xfrm>
        </p:grpSpPr>
        <p:sp>
          <p:nvSpPr>
            <p:cNvPr id="228" name="Shape 228"/>
            <p:cNvSpPr/>
            <p:nvPr/>
          </p:nvSpPr>
          <p:spPr>
            <a:xfrm>
              <a:off x="0" y="19049"/>
              <a:ext cx="9140826" cy="5195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15" y="11985"/>
                  </a:moveTo>
                  <a:lnTo>
                    <a:pt x="0" y="0"/>
                  </a:lnTo>
                  <a:lnTo>
                    <a:pt x="0" y="3445"/>
                  </a:lnTo>
                  <a:lnTo>
                    <a:pt x="11428" y="13054"/>
                  </a:lnTo>
                  <a:lnTo>
                    <a:pt x="21600" y="21600"/>
                  </a:lnTo>
                  <a:lnTo>
                    <a:pt x="21600" y="21560"/>
                  </a:lnTo>
                  <a:lnTo>
                    <a:pt x="12015" y="119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1"/>
                </a:gs>
                <a:gs pos="100000">
                  <a:srgbClr val="00008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229" name="Shape 229"/>
            <p:cNvSpPr/>
            <p:nvPr/>
          </p:nvSpPr>
          <p:spPr>
            <a:xfrm>
              <a:off x="236538" y="-1"/>
              <a:ext cx="8904287" cy="5148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20" y="11416"/>
                  </a:moveTo>
                  <a:lnTo>
                    <a:pt x="1665" y="0"/>
                  </a:lnTo>
                  <a:lnTo>
                    <a:pt x="0" y="0"/>
                  </a:lnTo>
                  <a:lnTo>
                    <a:pt x="11922" y="11896"/>
                  </a:lnTo>
                  <a:lnTo>
                    <a:pt x="21600" y="21600"/>
                  </a:lnTo>
                  <a:lnTo>
                    <a:pt x="21600" y="21560"/>
                  </a:lnTo>
                  <a:lnTo>
                    <a:pt x="12220" y="114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D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230" name="Shape 230"/>
            <p:cNvSpPr/>
            <p:nvPr/>
          </p:nvSpPr>
          <p:spPr>
            <a:xfrm>
              <a:off x="-1" y="5449888"/>
              <a:ext cx="6410326" cy="303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7550"/>
                  </a:moveTo>
                  <a:lnTo>
                    <a:pt x="21600" y="21600"/>
                  </a:lnTo>
                  <a:lnTo>
                    <a:pt x="21600" y="16200"/>
                  </a:lnTo>
                  <a:lnTo>
                    <a:pt x="0" y="0"/>
                  </a:lnTo>
                  <a:lnTo>
                    <a:pt x="0" y="1755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1"/>
                </a:gs>
                <a:gs pos="100000">
                  <a:srgbClr val="00008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231" name="Shape 231"/>
            <p:cNvSpPr/>
            <p:nvPr/>
          </p:nvSpPr>
          <p:spPr>
            <a:xfrm>
              <a:off x="6410325" y="5678488"/>
              <a:ext cx="2730501" cy="103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19636"/>
                  </a:lnTo>
                  <a:lnTo>
                    <a:pt x="0" y="0"/>
                  </a:lnTo>
                  <a:lnTo>
                    <a:pt x="0" y="15709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0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232" name="Shape 232"/>
            <p:cNvSpPr/>
            <p:nvPr/>
          </p:nvSpPr>
          <p:spPr>
            <a:xfrm>
              <a:off x="-1" y="5915025"/>
              <a:ext cx="7594601" cy="522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5055"/>
                  </a:lnTo>
                  <a:lnTo>
                    <a:pt x="21600" y="0"/>
                  </a:lnTo>
                  <a:lnTo>
                    <a:pt x="0" y="7025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7D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233" name="Shape 233"/>
            <p:cNvSpPr/>
            <p:nvPr/>
          </p:nvSpPr>
          <p:spPr>
            <a:xfrm>
              <a:off x="7594600" y="5876925"/>
              <a:ext cx="1546226" cy="160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265"/>
                  </a:moveTo>
                  <a:lnTo>
                    <a:pt x="21600" y="0"/>
                  </a:lnTo>
                  <a:lnTo>
                    <a:pt x="0" y="5133"/>
                  </a:lnTo>
                  <a:lnTo>
                    <a:pt x="0" y="21600"/>
                  </a:lnTo>
                  <a:lnTo>
                    <a:pt x="21600" y="10265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234" name="Shape 234"/>
            <p:cNvSpPr/>
            <p:nvPr/>
          </p:nvSpPr>
          <p:spPr>
            <a:xfrm>
              <a:off x="5745162" y="6056313"/>
              <a:ext cx="3395664" cy="314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7018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235" name="Shape 235"/>
            <p:cNvSpPr/>
            <p:nvPr/>
          </p:nvSpPr>
          <p:spPr>
            <a:xfrm>
              <a:off x="0" y="6303963"/>
              <a:ext cx="5745163" cy="55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854" y="21600"/>
                  </a:lnTo>
                  <a:lnTo>
                    <a:pt x="21600" y="2607"/>
                  </a:lnTo>
                  <a:lnTo>
                    <a:pt x="21600" y="0"/>
                  </a:lnTo>
                  <a:lnTo>
                    <a:pt x="0" y="16386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F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236" name="Shape 236"/>
            <p:cNvSpPr/>
            <p:nvPr/>
          </p:nvSpPr>
          <p:spPr>
            <a:xfrm>
              <a:off x="3328987" y="6418263"/>
              <a:ext cx="3990976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725" y="21600"/>
                  </a:moveTo>
                  <a:lnTo>
                    <a:pt x="21600" y="15965"/>
                  </a:lnTo>
                  <a:lnTo>
                    <a:pt x="19395" y="0"/>
                  </a:lnTo>
                  <a:lnTo>
                    <a:pt x="0" y="21600"/>
                  </a:lnTo>
                  <a:lnTo>
                    <a:pt x="18725" y="2160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237" name="Shape 237"/>
            <p:cNvSpPr/>
            <p:nvPr/>
          </p:nvSpPr>
          <p:spPr>
            <a:xfrm>
              <a:off x="6911975" y="6142038"/>
              <a:ext cx="2228851" cy="600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200"/>
                  </a:moveTo>
                  <a:lnTo>
                    <a:pt x="21600" y="0"/>
                  </a:lnTo>
                  <a:lnTo>
                    <a:pt x="0" y="9943"/>
                  </a:lnTo>
                  <a:lnTo>
                    <a:pt x="3951" y="21600"/>
                  </a:lnTo>
                  <a:lnTo>
                    <a:pt x="21600" y="72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99"/>
                </a:gs>
                <a:gs pos="100000">
                  <a:srgbClr val="08089C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238" name="Shape 238"/>
            <p:cNvSpPr/>
            <p:nvPr/>
          </p:nvSpPr>
          <p:spPr>
            <a:xfrm>
              <a:off x="7985125" y="5002213"/>
              <a:ext cx="1155701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0" y="0"/>
                  </a:lnTo>
                  <a:lnTo>
                    <a:pt x="0" y="54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239" name="Shape 239"/>
            <p:cNvSpPr/>
            <p:nvPr/>
          </p:nvSpPr>
          <p:spPr>
            <a:xfrm>
              <a:off x="0" y="2359025"/>
              <a:ext cx="7985126" cy="2652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30"/>
                  </a:moveTo>
                  <a:lnTo>
                    <a:pt x="21600" y="21600"/>
                  </a:lnTo>
                  <a:lnTo>
                    <a:pt x="21600" y="21522"/>
                  </a:lnTo>
                  <a:lnTo>
                    <a:pt x="0" y="0"/>
                  </a:lnTo>
                  <a:lnTo>
                    <a:pt x="0" y="93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3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240" name="Shape 240"/>
            <p:cNvSpPr/>
            <p:nvPr/>
          </p:nvSpPr>
          <p:spPr>
            <a:xfrm>
              <a:off x="7985125" y="4840288"/>
              <a:ext cx="1155701" cy="504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21192"/>
                  </a:lnTo>
                  <a:lnTo>
                    <a:pt x="0" y="0"/>
                  </a:lnTo>
                  <a:lnTo>
                    <a:pt x="0" y="3668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0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241" name="Shape 241"/>
            <p:cNvSpPr/>
            <p:nvPr/>
          </p:nvSpPr>
          <p:spPr>
            <a:xfrm>
              <a:off x="0" y="1454150"/>
              <a:ext cx="7985126" cy="3471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909"/>
                  </a:moveTo>
                  <a:lnTo>
                    <a:pt x="21600" y="21600"/>
                  </a:lnTo>
                  <a:lnTo>
                    <a:pt x="21600" y="21067"/>
                  </a:lnTo>
                  <a:lnTo>
                    <a:pt x="0" y="0"/>
                  </a:lnTo>
                  <a:lnTo>
                    <a:pt x="0" y="390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5"/>
                </a:gs>
                <a:gs pos="100000">
                  <a:srgbClr val="00008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242" name="Shape 242"/>
            <p:cNvSpPr/>
            <p:nvPr/>
          </p:nvSpPr>
          <p:spPr>
            <a:xfrm>
              <a:off x="3641725" y="-1"/>
              <a:ext cx="5014913" cy="4325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477" y="21600"/>
                  </a:lnTo>
                  <a:lnTo>
                    <a:pt x="21600" y="21418"/>
                  </a:lnTo>
                  <a:lnTo>
                    <a:pt x="697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B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243" name="Shape 243"/>
            <p:cNvSpPr/>
            <p:nvPr/>
          </p:nvSpPr>
          <p:spPr>
            <a:xfrm>
              <a:off x="8628062" y="4289425"/>
              <a:ext cx="512764" cy="474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18999"/>
                  </a:lnTo>
                  <a:lnTo>
                    <a:pt x="1204" y="0"/>
                  </a:lnTo>
                  <a:lnTo>
                    <a:pt x="0" y="1662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99"/>
                </a:gs>
                <a:gs pos="100000">
                  <a:srgbClr val="0F0F9F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244" name="Shape 244"/>
            <p:cNvSpPr/>
            <p:nvPr/>
          </p:nvSpPr>
          <p:spPr>
            <a:xfrm>
              <a:off x="8694737" y="4108450"/>
              <a:ext cx="446089" cy="531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11155"/>
                  </a:lnTo>
                  <a:lnTo>
                    <a:pt x="7379" y="0"/>
                  </a:lnTo>
                  <a:lnTo>
                    <a:pt x="0" y="5803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245" name="Shape 245"/>
            <p:cNvSpPr/>
            <p:nvPr/>
          </p:nvSpPr>
          <p:spPr>
            <a:xfrm>
              <a:off x="3895724" y="0"/>
              <a:ext cx="4951414" cy="4251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0936" y="21600"/>
                  </a:lnTo>
                  <a:lnTo>
                    <a:pt x="21600" y="20875"/>
                  </a:lnTo>
                  <a:lnTo>
                    <a:pt x="265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47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246" name="Shape 246"/>
            <p:cNvSpPr/>
            <p:nvPr/>
          </p:nvSpPr>
          <p:spPr>
            <a:xfrm>
              <a:off x="8931275" y="4022725"/>
              <a:ext cx="20955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247" name="Shape 247"/>
            <p:cNvSpPr/>
            <p:nvPr/>
          </p:nvSpPr>
          <p:spPr>
            <a:xfrm>
              <a:off x="4940300" y="0"/>
              <a:ext cx="3990976" cy="4022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566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4F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248" name="Shape 248"/>
            <p:cNvSpPr/>
            <p:nvPr/>
          </p:nvSpPr>
          <p:spPr>
            <a:xfrm>
              <a:off x="5537199" y="0"/>
              <a:ext cx="3489326" cy="393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482" y="21600"/>
                  </a:lnTo>
                  <a:lnTo>
                    <a:pt x="21600" y="21548"/>
                  </a:lnTo>
                  <a:lnTo>
                    <a:pt x="3112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5"/>
                </a:gs>
                <a:gs pos="100000">
                  <a:srgbClr val="00008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249" name="Shape 249"/>
            <p:cNvSpPr/>
            <p:nvPr/>
          </p:nvSpPr>
          <p:spPr>
            <a:xfrm>
              <a:off x="9007475" y="3927475"/>
              <a:ext cx="1333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20250"/>
                  </a:lnTo>
                  <a:lnTo>
                    <a:pt x="3086" y="0"/>
                  </a:lnTo>
                  <a:lnTo>
                    <a:pt x="0" y="135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99"/>
                </a:gs>
                <a:gs pos="100000">
                  <a:srgbClr val="1717A2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250" name="Shape 250"/>
            <p:cNvSpPr/>
            <p:nvPr/>
          </p:nvSpPr>
          <p:spPr>
            <a:xfrm>
              <a:off x="8894762" y="1349375"/>
              <a:ext cx="246064" cy="819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8540"/>
                  </a:lnTo>
                  <a:lnTo>
                    <a:pt x="10730" y="0"/>
                  </a:lnTo>
                  <a:lnTo>
                    <a:pt x="0" y="8037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8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251" name="Shape 251"/>
            <p:cNvSpPr/>
            <p:nvPr/>
          </p:nvSpPr>
          <p:spPr>
            <a:xfrm>
              <a:off x="8107362" y="-1"/>
              <a:ext cx="909639" cy="1654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702" y="21600"/>
                  </a:lnTo>
                  <a:lnTo>
                    <a:pt x="21600" y="17624"/>
                  </a:lnTo>
                  <a:lnTo>
                    <a:pt x="9445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5"/>
                </a:gs>
                <a:gs pos="100000">
                  <a:srgbClr val="00008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252" name="Shape 252"/>
            <p:cNvSpPr/>
            <p:nvPr/>
          </p:nvSpPr>
          <p:spPr>
            <a:xfrm>
              <a:off x="8589962" y="-1"/>
              <a:ext cx="541339" cy="1263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121" y="0"/>
                  </a:moveTo>
                  <a:lnTo>
                    <a:pt x="0" y="0"/>
                  </a:lnTo>
                  <a:lnTo>
                    <a:pt x="18179" y="21600"/>
                  </a:lnTo>
                  <a:lnTo>
                    <a:pt x="21600" y="17697"/>
                  </a:lnTo>
                  <a:lnTo>
                    <a:pt x="912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9"/>
                </a:gs>
                <a:gs pos="100000">
                  <a:srgbClr val="00008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253" name="Shape 253"/>
            <p:cNvSpPr/>
            <p:nvPr/>
          </p:nvSpPr>
          <p:spPr>
            <a:xfrm>
              <a:off x="9045575" y="1036637"/>
              <a:ext cx="95251" cy="493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969"/>
                  </a:moveTo>
                  <a:lnTo>
                    <a:pt x="21600" y="21600"/>
                  </a:lnTo>
                  <a:lnTo>
                    <a:pt x="21600" y="415"/>
                  </a:lnTo>
                  <a:lnTo>
                    <a:pt x="19440" y="0"/>
                  </a:lnTo>
                  <a:lnTo>
                    <a:pt x="0" y="9969"/>
                  </a:lnTo>
                  <a:close/>
                </a:path>
              </a:pathLst>
            </a:custGeom>
            <a:solidFill>
              <a:srgbClr val="00008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254" name="Shape 254"/>
            <p:cNvSpPr/>
            <p:nvPr/>
          </p:nvSpPr>
          <p:spPr>
            <a:xfrm>
              <a:off x="3175" y="2541587"/>
              <a:ext cx="9131301" cy="2959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4299"/>
                  </a:moveTo>
                  <a:lnTo>
                    <a:pt x="21600" y="21600"/>
                  </a:lnTo>
                  <a:lnTo>
                    <a:pt x="21600" y="21252"/>
                  </a:lnTo>
                  <a:lnTo>
                    <a:pt x="0" y="0"/>
                  </a:lnTo>
                  <a:lnTo>
                    <a:pt x="0" y="429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1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255" name="Shape 255"/>
            <p:cNvSpPr/>
            <p:nvPr/>
          </p:nvSpPr>
          <p:spPr>
            <a:xfrm>
              <a:off x="9134475" y="5529263"/>
              <a:ext cx="9526" cy="9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18FF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256" name="Shape 256"/>
            <p:cNvSpPr/>
            <p:nvPr/>
          </p:nvSpPr>
          <p:spPr>
            <a:xfrm>
              <a:off x="3175" y="3416300"/>
              <a:ext cx="9131301" cy="2122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913"/>
                  </a:moveTo>
                  <a:lnTo>
                    <a:pt x="21600" y="21600"/>
                  </a:lnTo>
                  <a:lnTo>
                    <a:pt x="21600" y="21503"/>
                  </a:lnTo>
                  <a:lnTo>
                    <a:pt x="0" y="0"/>
                  </a:lnTo>
                  <a:lnTo>
                    <a:pt x="0" y="591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D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257" name="Shape 257"/>
            <p:cNvSpPr/>
            <p:nvPr/>
          </p:nvSpPr>
          <p:spPr>
            <a:xfrm>
              <a:off x="3175" y="5043488"/>
              <a:ext cx="9131301" cy="657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504"/>
                  </a:moveTo>
                  <a:lnTo>
                    <a:pt x="21600" y="21600"/>
                  </a:lnTo>
                  <a:lnTo>
                    <a:pt x="21600" y="20974"/>
                  </a:lnTo>
                  <a:lnTo>
                    <a:pt x="0" y="0"/>
                  </a:lnTo>
                  <a:lnTo>
                    <a:pt x="0" y="250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2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258" name="Shape 258"/>
            <p:cNvSpPr/>
            <p:nvPr/>
          </p:nvSpPr>
          <p:spPr>
            <a:xfrm>
              <a:off x="2058987" y="-1"/>
              <a:ext cx="7075489" cy="5043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437"/>
                  </a:lnTo>
                  <a:lnTo>
                    <a:pt x="607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4A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259" name="Shape 259"/>
            <p:cNvSpPr/>
            <p:nvPr/>
          </p:nvSpPr>
          <p:spPr>
            <a:xfrm>
              <a:off x="5272087" y="-1"/>
              <a:ext cx="3862389" cy="4149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550"/>
                  </a:lnTo>
                  <a:lnTo>
                    <a:pt x="587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2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260" name="Shape 260"/>
            <p:cNvSpPr/>
            <p:nvPr/>
          </p:nvSpPr>
          <p:spPr>
            <a:xfrm>
              <a:off x="6270625" y="-1"/>
              <a:ext cx="2863851" cy="3911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20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21600" y="19706"/>
                  </a:lnTo>
                  <a:lnTo>
                    <a:pt x="21528" y="19706"/>
                  </a:lnTo>
                  <a:lnTo>
                    <a:pt x="582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5"/>
                </a:gs>
                <a:gs pos="100000">
                  <a:srgbClr val="00008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261" name="Shape 261"/>
            <p:cNvSpPr/>
            <p:nvPr/>
          </p:nvSpPr>
          <p:spPr>
            <a:xfrm>
              <a:off x="7173912" y="0"/>
              <a:ext cx="1960564" cy="3292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225"/>
                  </a:lnTo>
                  <a:lnTo>
                    <a:pt x="736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8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262" name="Shape 262"/>
            <p:cNvSpPr/>
            <p:nvPr/>
          </p:nvSpPr>
          <p:spPr>
            <a:xfrm>
              <a:off x="7451725" y="0"/>
              <a:ext cx="1682751" cy="307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533"/>
                  </a:lnTo>
                  <a:lnTo>
                    <a:pt x="1102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F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263" name="Shape 263"/>
            <p:cNvSpPr/>
            <p:nvPr/>
          </p:nvSpPr>
          <p:spPr>
            <a:xfrm>
              <a:off x="7907337" y="0"/>
              <a:ext cx="1227139" cy="2360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0816"/>
                  </a:moveTo>
                  <a:lnTo>
                    <a:pt x="1177" y="0"/>
                  </a:lnTo>
                  <a:lnTo>
                    <a:pt x="0" y="0"/>
                  </a:lnTo>
                  <a:lnTo>
                    <a:pt x="21600" y="21600"/>
                  </a:lnTo>
                  <a:lnTo>
                    <a:pt x="21600" y="208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79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grpSp>
          <p:nvGrpSpPr>
            <p:cNvPr id="266" name="Group 266"/>
            <p:cNvGrpSpPr/>
            <p:nvPr/>
          </p:nvGrpSpPr>
          <p:grpSpPr>
            <a:xfrm>
              <a:off x="-1" y="2590800"/>
              <a:ext cx="9140826" cy="2949576"/>
              <a:chOff x="0" y="0"/>
              <a:chExt cx="9140824" cy="2949575"/>
            </a:xfrm>
          </p:grpSpPr>
          <p:sp>
            <p:nvSpPr>
              <p:cNvPr id="264" name="Shape 264"/>
              <p:cNvSpPr/>
              <p:nvPr/>
            </p:nvSpPr>
            <p:spPr>
              <a:xfrm>
                <a:off x="-1" y="0"/>
                <a:ext cx="5826126" cy="20843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6021"/>
                    </a:lnTo>
                    <a:lnTo>
                      <a:pt x="21458" y="21600"/>
                    </a:lnTo>
                    <a:lnTo>
                      <a:pt x="21529" y="20317"/>
                    </a:lnTo>
                    <a:lnTo>
                      <a:pt x="21600" y="1913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006F"/>
                  </a:gs>
                  <a:gs pos="100000">
                    <a:srgbClr val="000099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Lucida Sans"/>
                    <a:ea typeface="Lucida Sans"/>
                    <a:cs typeface="Lucida Sans"/>
                    <a:sym typeface="Lucida Sans"/>
                  </a:defRPr>
                </a:pPr>
              </a:p>
            </p:txBody>
          </p:sp>
          <p:sp>
            <p:nvSpPr>
              <p:cNvPr id="265" name="Shape 265"/>
              <p:cNvSpPr/>
              <p:nvPr/>
            </p:nvSpPr>
            <p:spPr>
              <a:xfrm>
                <a:off x="5788024" y="1846262"/>
                <a:ext cx="3352801" cy="1103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0668"/>
                    </a:moveTo>
                    <a:lnTo>
                      <a:pt x="246" y="0"/>
                    </a:lnTo>
                    <a:lnTo>
                      <a:pt x="123" y="2238"/>
                    </a:lnTo>
                    <a:lnTo>
                      <a:pt x="0" y="4662"/>
                    </a:lnTo>
                    <a:lnTo>
                      <a:pt x="21600" y="21600"/>
                    </a:lnTo>
                    <a:lnTo>
                      <a:pt x="21600" y="2066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0099"/>
                  </a:gs>
                  <a:gs pos="100000">
                    <a:srgbClr val="1717A2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Lucida Sans"/>
                    <a:ea typeface="Lucida Sans"/>
                    <a:cs typeface="Lucida Sans"/>
                    <a:sym typeface="Lucida Sans"/>
                  </a:defRPr>
                </a:pPr>
              </a:p>
            </p:txBody>
          </p:sp>
        </p:grpSp>
      </p:grpSp>
      <p:sp>
        <p:nvSpPr>
          <p:cNvPr id="268" name="Shape 268"/>
          <p:cNvSpPr/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b="0" cap="none" sz="4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rPr>
              <a:t>Click to edit Master title style</a:t>
            </a:r>
          </a:p>
        </p:txBody>
      </p:sp>
      <p:sp>
        <p:nvSpPr>
          <p:cNvPr id="269" name="Shape 269"/>
          <p:cNvSpPr/>
          <p:nvPr>
            <p:ph type="body" idx="1"/>
          </p:nvPr>
        </p:nvSpPr>
        <p:spPr>
          <a:xfrm>
            <a:off x="457200" y="1435465"/>
            <a:ext cx="4040188" cy="73941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ClrTx/>
              <a:buSzTx/>
              <a:buFontTx/>
              <a:buNone/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rPr>
              <a:t>Click to edit Master text styles</a:t>
            </a:r>
          </a:p>
        </p:txBody>
      </p:sp>
      <p:sp>
        <p:nvSpPr>
          <p:cNvPr id="270" name="Shape 270"/>
          <p:cNvSpPr/>
          <p:nvPr>
            <p:ph type="sldNum" sz="quarter" idx="2"/>
          </p:nvPr>
        </p:nvSpPr>
        <p:spPr>
          <a:xfrm>
            <a:off x="6553200" y="6436583"/>
            <a:ext cx="2133600" cy="26425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Only">
    <p:bg>
      <p:bgPr>
        <a:gradFill flip="none" rotWithShape="1">
          <a:gsLst>
            <a:gs pos="0">
              <a:srgbClr val="000058"/>
            </a:gs>
            <a:gs pos="100000">
              <a:srgbClr val="000099"/>
            </a:gs>
          </a:gsLst>
          <a:lin ang="27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roup 311"/>
          <p:cNvGrpSpPr/>
          <p:nvPr/>
        </p:nvGrpSpPr>
        <p:grpSpPr>
          <a:xfrm>
            <a:off x="-1" y="-1"/>
            <a:ext cx="9144002" cy="6856415"/>
            <a:chOff x="0" y="0"/>
            <a:chExt cx="9144000" cy="6856413"/>
          </a:xfrm>
        </p:grpSpPr>
        <p:sp>
          <p:nvSpPr>
            <p:cNvPr id="272" name="Shape 272"/>
            <p:cNvSpPr/>
            <p:nvPr/>
          </p:nvSpPr>
          <p:spPr>
            <a:xfrm>
              <a:off x="0" y="19049"/>
              <a:ext cx="9140826" cy="5195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15" y="11985"/>
                  </a:moveTo>
                  <a:lnTo>
                    <a:pt x="0" y="0"/>
                  </a:lnTo>
                  <a:lnTo>
                    <a:pt x="0" y="3445"/>
                  </a:lnTo>
                  <a:lnTo>
                    <a:pt x="11428" y="13054"/>
                  </a:lnTo>
                  <a:lnTo>
                    <a:pt x="21600" y="21600"/>
                  </a:lnTo>
                  <a:lnTo>
                    <a:pt x="21600" y="21560"/>
                  </a:lnTo>
                  <a:lnTo>
                    <a:pt x="12015" y="119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1"/>
                </a:gs>
                <a:gs pos="100000">
                  <a:srgbClr val="00008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273" name="Shape 273"/>
            <p:cNvSpPr/>
            <p:nvPr/>
          </p:nvSpPr>
          <p:spPr>
            <a:xfrm>
              <a:off x="236538" y="-1"/>
              <a:ext cx="8904287" cy="5148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20" y="11416"/>
                  </a:moveTo>
                  <a:lnTo>
                    <a:pt x="1665" y="0"/>
                  </a:lnTo>
                  <a:lnTo>
                    <a:pt x="0" y="0"/>
                  </a:lnTo>
                  <a:lnTo>
                    <a:pt x="11922" y="11896"/>
                  </a:lnTo>
                  <a:lnTo>
                    <a:pt x="21600" y="21600"/>
                  </a:lnTo>
                  <a:lnTo>
                    <a:pt x="21600" y="21560"/>
                  </a:lnTo>
                  <a:lnTo>
                    <a:pt x="12220" y="114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D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274" name="Shape 274"/>
            <p:cNvSpPr/>
            <p:nvPr/>
          </p:nvSpPr>
          <p:spPr>
            <a:xfrm>
              <a:off x="-1" y="5449888"/>
              <a:ext cx="6410326" cy="303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7550"/>
                  </a:moveTo>
                  <a:lnTo>
                    <a:pt x="21600" y="21600"/>
                  </a:lnTo>
                  <a:lnTo>
                    <a:pt x="21600" y="16200"/>
                  </a:lnTo>
                  <a:lnTo>
                    <a:pt x="0" y="0"/>
                  </a:lnTo>
                  <a:lnTo>
                    <a:pt x="0" y="1755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1"/>
                </a:gs>
                <a:gs pos="100000">
                  <a:srgbClr val="00008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275" name="Shape 275"/>
            <p:cNvSpPr/>
            <p:nvPr/>
          </p:nvSpPr>
          <p:spPr>
            <a:xfrm>
              <a:off x="6410325" y="5678488"/>
              <a:ext cx="2730501" cy="103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19636"/>
                  </a:lnTo>
                  <a:lnTo>
                    <a:pt x="0" y="0"/>
                  </a:lnTo>
                  <a:lnTo>
                    <a:pt x="0" y="15709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0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276" name="Shape 276"/>
            <p:cNvSpPr/>
            <p:nvPr/>
          </p:nvSpPr>
          <p:spPr>
            <a:xfrm>
              <a:off x="-1" y="5915025"/>
              <a:ext cx="7594601" cy="522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5055"/>
                  </a:lnTo>
                  <a:lnTo>
                    <a:pt x="21600" y="0"/>
                  </a:lnTo>
                  <a:lnTo>
                    <a:pt x="0" y="7025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7D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277" name="Shape 277"/>
            <p:cNvSpPr/>
            <p:nvPr/>
          </p:nvSpPr>
          <p:spPr>
            <a:xfrm>
              <a:off x="7594600" y="5876925"/>
              <a:ext cx="1546226" cy="160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265"/>
                  </a:moveTo>
                  <a:lnTo>
                    <a:pt x="21600" y="0"/>
                  </a:lnTo>
                  <a:lnTo>
                    <a:pt x="0" y="5133"/>
                  </a:lnTo>
                  <a:lnTo>
                    <a:pt x="0" y="21600"/>
                  </a:lnTo>
                  <a:lnTo>
                    <a:pt x="21600" y="10265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278" name="Shape 278"/>
            <p:cNvSpPr/>
            <p:nvPr/>
          </p:nvSpPr>
          <p:spPr>
            <a:xfrm>
              <a:off x="5745162" y="6056313"/>
              <a:ext cx="3395664" cy="314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7018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279" name="Shape 279"/>
            <p:cNvSpPr/>
            <p:nvPr/>
          </p:nvSpPr>
          <p:spPr>
            <a:xfrm>
              <a:off x="0" y="6303963"/>
              <a:ext cx="5745163" cy="55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854" y="21600"/>
                  </a:lnTo>
                  <a:lnTo>
                    <a:pt x="21600" y="2607"/>
                  </a:lnTo>
                  <a:lnTo>
                    <a:pt x="21600" y="0"/>
                  </a:lnTo>
                  <a:lnTo>
                    <a:pt x="0" y="16386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F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280" name="Shape 280"/>
            <p:cNvSpPr/>
            <p:nvPr/>
          </p:nvSpPr>
          <p:spPr>
            <a:xfrm>
              <a:off x="3328987" y="6418263"/>
              <a:ext cx="3990976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725" y="21600"/>
                  </a:moveTo>
                  <a:lnTo>
                    <a:pt x="21600" y="15965"/>
                  </a:lnTo>
                  <a:lnTo>
                    <a:pt x="19395" y="0"/>
                  </a:lnTo>
                  <a:lnTo>
                    <a:pt x="0" y="21600"/>
                  </a:lnTo>
                  <a:lnTo>
                    <a:pt x="18725" y="2160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281" name="Shape 281"/>
            <p:cNvSpPr/>
            <p:nvPr/>
          </p:nvSpPr>
          <p:spPr>
            <a:xfrm>
              <a:off x="6911975" y="6142038"/>
              <a:ext cx="2228851" cy="600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200"/>
                  </a:moveTo>
                  <a:lnTo>
                    <a:pt x="21600" y="0"/>
                  </a:lnTo>
                  <a:lnTo>
                    <a:pt x="0" y="9943"/>
                  </a:lnTo>
                  <a:lnTo>
                    <a:pt x="3951" y="21600"/>
                  </a:lnTo>
                  <a:lnTo>
                    <a:pt x="21600" y="72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99"/>
                </a:gs>
                <a:gs pos="100000">
                  <a:srgbClr val="08089C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282" name="Shape 282"/>
            <p:cNvSpPr/>
            <p:nvPr/>
          </p:nvSpPr>
          <p:spPr>
            <a:xfrm>
              <a:off x="7985125" y="5002213"/>
              <a:ext cx="1155701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0" y="0"/>
                  </a:lnTo>
                  <a:lnTo>
                    <a:pt x="0" y="54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283" name="Shape 283"/>
            <p:cNvSpPr/>
            <p:nvPr/>
          </p:nvSpPr>
          <p:spPr>
            <a:xfrm>
              <a:off x="0" y="2359025"/>
              <a:ext cx="7985126" cy="2652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30"/>
                  </a:moveTo>
                  <a:lnTo>
                    <a:pt x="21600" y="21600"/>
                  </a:lnTo>
                  <a:lnTo>
                    <a:pt x="21600" y="21522"/>
                  </a:lnTo>
                  <a:lnTo>
                    <a:pt x="0" y="0"/>
                  </a:lnTo>
                  <a:lnTo>
                    <a:pt x="0" y="93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3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284" name="Shape 284"/>
            <p:cNvSpPr/>
            <p:nvPr/>
          </p:nvSpPr>
          <p:spPr>
            <a:xfrm>
              <a:off x="7985125" y="4840288"/>
              <a:ext cx="1155701" cy="504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21192"/>
                  </a:lnTo>
                  <a:lnTo>
                    <a:pt x="0" y="0"/>
                  </a:lnTo>
                  <a:lnTo>
                    <a:pt x="0" y="3668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0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285" name="Shape 285"/>
            <p:cNvSpPr/>
            <p:nvPr/>
          </p:nvSpPr>
          <p:spPr>
            <a:xfrm>
              <a:off x="0" y="1454150"/>
              <a:ext cx="7985126" cy="3471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909"/>
                  </a:moveTo>
                  <a:lnTo>
                    <a:pt x="21600" y="21600"/>
                  </a:lnTo>
                  <a:lnTo>
                    <a:pt x="21600" y="21067"/>
                  </a:lnTo>
                  <a:lnTo>
                    <a:pt x="0" y="0"/>
                  </a:lnTo>
                  <a:lnTo>
                    <a:pt x="0" y="390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5"/>
                </a:gs>
                <a:gs pos="100000">
                  <a:srgbClr val="00008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286" name="Shape 286"/>
            <p:cNvSpPr/>
            <p:nvPr/>
          </p:nvSpPr>
          <p:spPr>
            <a:xfrm>
              <a:off x="3641725" y="-1"/>
              <a:ext cx="5014913" cy="4325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477" y="21600"/>
                  </a:lnTo>
                  <a:lnTo>
                    <a:pt x="21600" y="21418"/>
                  </a:lnTo>
                  <a:lnTo>
                    <a:pt x="697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B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287" name="Shape 287"/>
            <p:cNvSpPr/>
            <p:nvPr/>
          </p:nvSpPr>
          <p:spPr>
            <a:xfrm>
              <a:off x="8628062" y="4289425"/>
              <a:ext cx="512764" cy="474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18999"/>
                  </a:lnTo>
                  <a:lnTo>
                    <a:pt x="1204" y="0"/>
                  </a:lnTo>
                  <a:lnTo>
                    <a:pt x="0" y="1662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99"/>
                </a:gs>
                <a:gs pos="100000">
                  <a:srgbClr val="0F0F9F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288" name="Shape 288"/>
            <p:cNvSpPr/>
            <p:nvPr/>
          </p:nvSpPr>
          <p:spPr>
            <a:xfrm>
              <a:off x="8694737" y="4108450"/>
              <a:ext cx="446089" cy="531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11155"/>
                  </a:lnTo>
                  <a:lnTo>
                    <a:pt x="7379" y="0"/>
                  </a:lnTo>
                  <a:lnTo>
                    <a:pt x="0" y="5803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289" name="Shape 289"/>
            <p:cNvSpPr/>
            <p:nvPr/>
          </p:nvSpPr>
          <p:spPr>
            <a:xfrm>
              <a:off x="3895724" y="0"/>
              <a:ext cx="4951414" cy="4251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0936" y="21600"/>
                  </a:lnTo>
                  <a:lnTo>
                    <a:pt x="21600" y="20875"/>
                  </a:lnTo>
                  <a:lnTo>
                    <a:pt x="265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47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290" name="Shape 290"/>
            <p:cNvSpPr/>
            <p:nvPr/>
          </p:nvSpPr>
          <p:spPr>
            <a:xfrm>
              <a:off x="8931275" y="4022725"/>
              <a:ext cx="20955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291" name="Shape 291"/>
            <p:cNvSpPr/>
            <p:nvPr/>
          </p:nvSpPr>
          <p:spPr>
            <a:xfrm>
              <a:off x="4940300" y="0"/>
              <a:ext cx="3990976" cy="4022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566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4F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292" name="Shape 292"/>
            <p:cNvSpPr/>
            <p:nvPr/>
          </p:nvSpPr>
          <p:spPr>
            <a:xfrm>
              <a:off x="5537199" y="0"/>
              <a:ext cx="3489326" cy="393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482" y="21600"/>
                  </a:lnTo>
                  <a:lnTo>
                    <a:pt x="21600" y="21548"/>
                  </a:lnTo>
                  <a:lnTo>
                    <a:pt x="3112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5"/>
                </a:gs>
                <a:gs pos="100000">
                  <a:srgbClr val="00008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293" name="Shape 293"/>
            <p:cNvSpPr/>
            <p:nvPr/>
          </p:nvSpPr>
          <p:spPr>
            <a:xfrm>
              <a:off x="9007475" y="3927475"/>
              <a:ext cx="1333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20250"/>
                  </a:lnTo>
                  <a:lnTo>
                    <a:pt x="3086" y="0"/>
                  </a:lnTo>
                  <a:lnTo>
                    <a:pt x="0" y="135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99"/>
                </a:gs>
                <a:gs pos="100000">
                  <a:srgbClr val="1717A2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294" name="Shape 294"/>
            <p:cNvSpPr/>
            <p:nvPr/>
          </p:nvSpPr>
          <p:spPr>
            <a:xfrm>
              <a:off x="8894762" y="1349375"/>
              <a:ext cx="246064" cy="819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8540"/>
                  </a:lnTo>
                  <a:lnTo>
                    <a:pt x="10730" y="0"/>
                  </a:lnTo>
                  <a:lnTo>
                    <a:pt x="0" y="8037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8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295" name="Shape 295"/>
            <p:cNvSpPr/>
            <p:nvPr/>
          </p:nvSpPr>
          <p:spPr>
            <a:xfrm>
              <a:off x="8107362" y="-1"/>
              <a:ext cx="909639" cy="1654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702" y="21600"/>
                  </a:lnTo>
                  <a:lnTo>
                    <a:pt x="21600" y="17624"/>
                  </a:lnTo>
                  <a:lnTo>
                    <a:pt x="9445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5"/>
                </a:gs>
                <a:gs pos="100000">
                  <a:srgbClr val="00008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296" name="Shape 296"/>
            <p:cNvSpPr/>
            <p:nvPr/>
          </p:nvSpPr>
          <p:spPr>
            <a:xfrm>
              <a:off x="8589962" y="-1"/>
              <a:ext cx="541339" cy="1263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121" y="0"/>
                  </a:moveTo>
                  <a:lnTo>
                    <a:pt x="0" y="0"/>
                  </a:lnTo>
                  <a:lnTo>
                    <a:pt x="18179" y="21600"/>
                  </a:lnTo>
                  <a:lnTo>
                    <a:pt x="21600" y="17697"/>
                  </a:lnTo>
                  <a:lnTo>
                    <a:pt x="912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9"/>
                </a:gs>
                <a:gs pos="100000">
                  <a:srgbClr val="00008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297" name="Shape 297"/>
            <p:cNvSpPr/>
            <p:nvPr/>
          </p:nvSpPr>
          <p:spPr>
            <a:xfrm>
              <a:off x="9045575" y="1036637"/>
              <a:ext cx="95251" cy="493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969"/>
                  </a:moveTo>
                  <a:lnTo>
                    <a:pt x="21600" y="21600"/>
                  </a:lnTo>
                  <a:lnTo>
                    <a:pt x="21600" y="415"/>
                  </a:lnTo>
                  <a:lnTo>
                    <a:pt x="19440" y="0"/>
                  </a:lnTo>
                  <a:lnTo>
                    <a:pt x="0" y="9969"/>
                  </a:lnTo>
                  <a:close/>
                </a:path>
              </a:pathLst>
            </a:custGeom>
            <a:solidFill>
              <a:srgbClr val="00008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298" name="Shape 298"/>
            <p:cNvSpPr/>
            <p:nvPr/>
          </p:nvSpPr>
          <p:spPr>
            <a:xfrm>
              <a:off x="3175" y="2541587"/>
              <a:ext cx="9131301" cy="2959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4299"/>
                  </a:moveTo>
                  <a:lnTo>
                    <a:pt x="21600" y="21600"/>
                  </a:lnTo>
                  <a:lnTo>
                    <a:pt x="21600" y="21252"/>
                  </a:lnTo>
                  <a:lnTo>
                    <a:pt x="0" y="0"/>
                  </a:lnTo>
                  <a:lnTo>
                    <a:pt x="0" y="429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1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299" name="Shape 299"/>
            <p:cNvSpPr/>
            <p:nvPr/>
          </p:nvSpPr>
          <p:spPr>
            <a:xfrm>
              <a:off x="9134475" y="5529263"/>
              <a:ext cx="9526" cy="9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18FF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300" name="Shape 300"/>
            <p:cNvSpPr/>
            <p:nvPr/>
          </p:nvSpPr>
          <p:spPr>
            <a:xfrm>
              <a:off x="3175" y="3416300"/>
              <a:ext cx="9131301" cy="2122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913"/>
                  </a:moveTo>
                  <a:lnTo>
                    <a:pt x="21600" y="21600"/>
                  </a:lnTo>
                  <a:lnTo>
                    <a:pt x="21600" y="21503"/>
                  </a:lnTo>
                  <a:lnTo>
                    <a:pt x="0" y="0"/>
                  </a:lnTo>
                  <a:lnTo>
                    <a:pt x="0" y="591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D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301" name="Shape 301"/>
            <p:cNvSpPr/>
            <p:nvPr/>
          </p:nvSpPr>
          <p:spPr>
            <a:xfrm>
              <a:off x="3175" y="5043488"/>
              <a:ext cx="9131301" cy="657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504"/>
                  </a:moveTo>
                  <a:lnTo>
                    <a:pt x="21600" y="21600"/>
                  </a:lnTo>
                  <a:lnTo>
                    <a:pt x="21600" y="20974"/>
                  </a:lnTo>
                  <a:lnTo>
                    <a:pt x="0" y="0"/>
                  </a:lnTo>
                  <a:lnTo>
                    <a:pt x="0" y="250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2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302" name="Shape 302"/>
            <p:cNvSpPr/>
            <p:nvPr/>
          </p:nvSpPr>
          <p:spPr>
            <a:xfrm>
              <a:off x="2058987" y="-1"/>
              <a:ext cx="7075489" cy="5043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437"/>
                  </a:lnTo>
                  <a:lnTo>
                    <a:pt x="607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4A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303" name="Shape 303"/>
            <p:cNvSpPr/>
            <p:nvPr/>
          </p:nvSpPr>
          <p:spPr>
            <a:xfrm>
              <a:off x="5272087" y="-1"/>
              <a:ext cx="3862389" cy="4149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550"/>
                  </a:lnTo>
                  <a:lnTo>
                    <a:pt x="587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2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304" name="Shape 304"/>
            <p:cNvSpPr/>
            <p:nvPr/>
          </p:nvSpPr>
          <p:spPr>
            <a:xfrm>
              <a:off x="6270625" y="-1"/>
              <a:ext cx="2863851" cy="3911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20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21600" y="19706"/>
                  </a:lnTo>
                  <a:lnTo>
                    <a:pt x="21528" y="19706"/>
                  </a:lnTo>
                  <a:lnTo>
                    <a:pt x="582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5"/>
                </a:gs>
                <a:gs pos="100000">
                  <a:srgbClr val="00008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305" name="Shape 305"/>
            <p:cNvSpPr/>
            <p:nvPr/>
          </p:nvSpPr>
          <p:spPr>
            <a:xfrm>
              <a:off x="7173912" y="0"/>
              <a:ext cx="1960564" cy="3292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225"/>
                  </a:lnTo>
                  <a:lnTo>
                    <a:pt x="736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8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306" name="Shape 306"/>
            <p:cNvSpPr/>
            <p:nvPr/>
          </p:nvSpPr>
          <p:spPr>
            <a:xfrm>
              <a:off x="7451725" y="0"/>
              <a:ext cx="1682751" cy="307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533"/>
                  </a:lnTo>
                  <a:lnTo>
                    <a:pt x="1102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F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307" name="Shape 307"/>
            <p:cNvSpPr/>
            <p:nvPr/>
          </p:nvSpPr>
          <p:spPr>
            <a:xfrm>
              <a:off x="7907337" y="0"/>
              <a:ext cx="1227139" cy="2360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0816"/>
                  </a:moveTo>
                  <a:lnTo>
                    <a:pt x="1177" y="0"/>
                  </a:lnTo>
                  <a:lnTo>
                    <a:pt x="0" y="0"/>
                  </a:lnTo>
                  <a:lnTo>
                    <a:pt x="21600" y="21600"/>
                  </a:lnTo>
                  <a:lnTo>
                    <a:pt x="21600" y="208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79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grpSp>
          <p:nvGrpSpPr>
            <p:cNvPr id="310" name="Group 310"/>
            <p:cNvGrpSpPr/>
            <p:nvPr/>
          </p:nvGrpSpPr>
          <p:grpSpPr>
            <a:xfrm>
              <a:off x="-1" y="2590800"/>
              <a:ext cx="9140826" cy="2949576"/>
              <a:chOff x="0" y="0"/>
              <a:chExt cx="9140824" cy="2949575"/>
            </a:xfrm>
          </p:grpSpPr>
          <p:sp>
            <p:nvSpPr>
              <p:cNvPr id="308" name="Shape 308"/>
              <p:cNvSpPr/>
              <p:nvPr/>
            </p:nvSpPr>
            <p:spPr>
              <a:xfrm>
                <a:off x="-1" y="0"/>
                <a:ext cx="5826126" cy="20843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6021"/>
                    </a:lnTo>
                    <a:lnTo>
                      <a:pt x="21458" y="21600"/>
                    </a:lnTo>
                    <a:lnTo>
                      <a:pt x="21529" y="20317"/>
                    </a:lnTo>
                    <a:lnTo>
                      <a:pt x="21600" y="1913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006F"/>
                  </a:gs>
                  <a:gs pos="100000">
                    <a:srgbClr val="000099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Lucida Sans"/>
                    <a:ea typeface="Lucida Sans"/>
                    <a:cs typeface="Lucida Sans"/>
                    <a:sym typeface="Lucida Sans"/>
                  </a:defRPr>
                </a:pPr>
              </a:p>
            </p:txBody>
          </p:sp>
          <p:sp>
            <p:nvSpPr>
              <p:cNvPr id="309" name="Shape 309"/>
              <p:cNvSpPr/>
              <p:nvPr/>
            </p:nvSpPr>
            <p:spPr>
              <a:xfrm>
                <a:off x="5788024" y="1846262"/>
                <a:ext cx="3352801" cy="1103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0668"/>
                    </a:moveTo>
                    <a:lnTo>
                      <a:pt x="246" y="0"/>
                    </a:lnTo>
                    <a:lnTo>
                      <a:pt x="123" y="2238"/>
                    </a:lnTo>
                    <a:lnTo>
                      <a:pt x="0" y="4662"/>
                    </a:lnTo>
                    <a:lnTo>
                      <a:pt x="21600" y="21600"/>
                    </a:lnTo>
                    <a:lnTo>
                      <a:pt x="21600" y="2066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0099"/>
                  </a:gs>
                  <a:gs pos="100000">
                    <a:srgbClr val="1717A2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Lucida Sans"/>
                    <a:ea typeface="Lucida Sans"/>
                    <a:cs typeface="Lucida Sans"/>
                    <a:sym typeface="Lucida Sans"/>
                  </a:defRPr>
                </a:pPr>
              </a:p>
            </p:txBody>
          </p:sp>
        </p:grpSp>
      </p:grpSp>
      <p:sp>
        <p:nvSpPr>
          <p:cNvPr id="312" name="Shape 312"/>
          <p:cNvSpPr/>
          <p:nvPr>
            <p:ph type="title"/>
          </p:nvPr>
        </p:nvSpPr>
        <p:spPr>
          <a:xfrm>
            <a:off x="457200" y="98425"/>
            <a:ext cx="8229600" cy="150177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b="0" cap="none" sz="4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rPr>
              <a:t>Click to edit Master title style</a:t>
            </a:r>
          </a:p>
        </p:txBody>
      </p:sp>
      <p:sp>
        <p:nvSpPr>
          <p:cNvPr id="313" name="Shape 313"/>
          <p:cNvSpPr/>
          <p:nvPr>
            <p:ph type="sldNum" sz="quarter" idx="2"/>
          </p:nvPr>
        </p:nvSpPr>
        <p:spPr>
          <a:xfrm>
            <a:off x="6553200" y="6436583"/>
            <a:ext cx="2133600" cy="26425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bg>
      <p:bgPr>
        <a:gradFill flip="none" rotWithShape="1">
          <a:gsLst>
            <a:gs pos="0">
              <a:srgbClr val="000058"/>
            </a:gs>
            <a:gs pos="100000">
              <a:srgbClr val="000099"/>
            </a:gs>
          </a:gsLst>
          <a:lin ang="27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" name="Group 354"/>
          <p:cNvGrpSpPr/>
          <p:nvPr/>
        </p:nvGrpSpPr>
        <p:grpSpPr>
          <a:xfrm>
            <a:off x="-1" y="-1"/>
            <a:ext cx="9144002" cy="6856415"/>
            <a:chOff x="0" y="0"/>
            <a:chExt cx="9144000" cy="6856413"/>
          </a:xfrm>
        </p:grpSpPr>
        <p:sp>
          <p:nvSpPr>
            <p:cNvPr id="315" name="Shape 315"/>
            <p:cNvSpPr/>
            <p:nvPr/>
          </p:nvSpPr>
          <p:spPr>
            <a:xfrm>
              <a:off x="0" y="19049"/>
              <a:ext cx="9140826" cy="5195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15" y="11985"/>
                  </a:moveTo>
                  <a:lnTo>
                    <a:pt x="0" y="0"/>
                  </a:lnTo>
                  <a:lnTo>
                    <a:pt x="0" y="3445"/>
                  </a:lnTo>
                  <a:lnTo>
                    <a:pt x="11428" y="13054"/>
                  </a:lnTo>
                  <a:lnTo>
                    <a:pt x="21600" y="21600"/>
                  </a:lnTo>
                  <a:lnTo>
                    <a:pt x="21600" y="21560"/>
                  </a:lnTo>
                  <a:lnTo>
                    <a:pt x="12015" y="119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1"/>
                </a:gs>
                <a:gs pos="100000">
                  <a:srgbClr val="00008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316" name="Shape 316"/>
            <p:cNvSpPr/>
            <p:nvPr/>
          </p:nvSpPr>
          <p:spPr>
            <a:xfrm>
              <a:off x="236538" y="-1"/>
              <a:ext cx="8904287" cy="5148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20" y="11416"/>
                  </a:moveTo>
                  <a:lnTo>
                    <a:pt x="1665" y="0"/>
                  </a:lnTo>
                  <a:lnTo>
                    <a:pt x="0" y="0"/>
                  </a:lnTo>
                  <a:lnTo>
                    <a:pt x="11922" y="11896"/>
                  </a:lnTo>
                  <a:lnTo>
                    <a:pt x="21600" y="21600"/>
                  </a:lnTo>
                  <a:lnTo>
                    <a:pt x="21600" y="21560"/>
                  </a:lnTo>
                  <a:lnTo>
                    <a:pt x="12220" y="114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D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317" name="Shape 317"/>
            <p:cNvSpPr/>
            <p:nvPr/>
          </p:nvSpPr>
          <p:spPr>
            <a:xfrm>
              <a:off x="-1" y="5449888"/>
              <a:ext cx="6410326" cy="303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7550"/>
                  </a:moveTo>
                  <a:lnTo>
                    <a:pt x="21600" y="21600"/>
                  </a:lnTo>
                  <a:lnTo>
                    <a:pt x="21600" y="16200"/>
                  </a:lnTo>
                  <a:lnTo>
                    <a:pt x="0" y="0"/>
                  </a:lnTo>
                  <a:lnTo>
                    <a:pt x="0" y="1755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1"/>
                </a:gs>
                <a:gs pos="100000">
                  <a:srgbClr val="00008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318" name="Shape 318"/>
            <p:cNvSpPr/>
            <p:nvPr/>
          </p:nvSpPr>
          <p:spPr>
            <a:xfrm>
              <a:off x="6410325" y="5678488"/>
              <a:ext cx="2730501" cy="103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19636"/>
                  </a:lnTo>
                  <a:lnTo>
                    <a:pt x="0" y="0"/>
                  </a:lnTo>
                  <a:lnTo>
                    <a:pt x="0" y="15709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0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319" name="Shape 319"/>
            <p:cNvSpPr/>
            <p:nvPr/>
          </p:nvSpPr>
          <p:spPr>
            <a:xfrm>
              <a:off x="-1" y="5915025"/>
              <a:ext cx="7594601" cy="522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5055"/>
                  </a:lnTo>
                  <a:lnTo>
                    <a:pt x="21600" y="0"/>
                  </a:lnTo>
                  <a:lnTo>
                    <a:pt x="0" y="7025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7D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320" name="Shape 320"/>
            <p:cNvSpPr/>
            <p:nvPr/>
          </p:nvSpPr>
          <p:spPr>
            <a:xfrm>
              <a:off x="7594600" y="5876925"/>
              <a:ext cx="1546226" cy="160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265"/>
                  </a:moveTo>
                  <a:lnTo>
                    <a:pt x="21600" y="0"/>
                  </a:lnTo>
                  <a:lnTo>
                    <a:pt x="0" y="5133"/>
                  </a:lnTo>
                  <a:lnTo>
                    <a:pt x="0" y="21600"/>
                  </a:lnTo>
                  <a:lnTo>
                    <a:pt x="21600" y="10265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321" name="Shape 321"/>
            <p:cNvSpPr/>
            <p:nvPr/>
          </p:nvSpPr>
          <p:spPr>
            <a:xfrm>
              <a:off x="5745162" y="6056313"/>
              <a:ext cx="3395664" cy="314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7018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322" name="Shape 322"/>
            <p:cNvSpPr/>
            <p:nvPr/>
          </p:nvSpPr>
          <p:spPr>
            <a:xfrm>
              <a:off x="0" y="6303963"/>
              <a:ext cx="5745163" cy="55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854" y="21600"/>
                  </a:lnTo>
                  <a:lnTo>
                    <a:pt x="21600" y="2607"/>
                  </a:lnTo>
                  <a:lnTo>
                    <a:pt x="21600" y="0"/>
                  </a:lnTo>
                  <a:lnTo>
                    <a:pt x="0" y="16386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F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323" name="Shape 323"/>
            <p:cNvSpPr/>
            <p:nvPr/>
          </p:nvSpPr>
          <p:spPr>
            <a:xfrm>
              <a:off x="3328987" y="6418263"/>
              <a:ext cx="3990976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725" y="21600"/>
                  </a:moveTo>
                  <a:lnTo>
                    <a:pt x="21600" y="15965"/>
                  </a:lnTo>
                  <a:lnTo>
                    <a:pt x="19395" y="0"/>
                  </a:lnTo>
                  <a:lnTo>
                    <a:pt x="0" y="21600"/>
                  </a:lnTo>
                  <a:lnTo>
                    <a:pt x="18725" y="2160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324" name="Shape 324"/>
            <p:cNvSpPr/>
            <p:nvPr/>
          </p:nvSpPr>
          <p:spPr>
            <a:xfrm>
              <a:off x="6911975" y="6142038"/>
              <a:ext cx="2228851" cy="600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200"/>
                  </a:moveTo>
                  <a:lnTo>
                    <a:pt x="21600" y="0"/>
                  </a:lnTo>
                  <a:lnTo>
                    <a:pt x="0" y="9943"/>
                  </a:lnTo>
                  <a:lnTo>
                    <a:pt x="3951" y="21600"/>
                  </a:lnTo>
                  <a:lnTo>
                    <a:pt x="21600" y="72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99"/>
                </a:gs>
                <a:gs pos="100000">
                  <a:srgbClr val="08089C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325" name="Shape 325"/>
            <p:cNvSpPr/>
            <p:nvPr/>
          </p:nvSpPr>
          <p:spPr>
            <a:xfrm>
              <a:off x="7985125" y="5002213"/>
              <a:ext cx="1155701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0" y="0"/>
                  </a:lnTo>
                  <a:lnTo>
                    <a:pt x="0" y="54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326" name="Shape 326"/>
            <p:cNvSpPr/>
            <p:nvPr/>
          </p:nvSpPr>
          <p:spPr>
            <a:xfrm>
              <a:off x="0" y="2359025"/>
              <a:ext cx="7985126" cy="2652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30"/>
                  </a:moveTo>
                  <a:lnTo>
                    <a:pt x="21600" y="21600"/>
                  </a:lnTo>
                  <a:lnTo>
                    <a:pt x="21600" y="21522"/>
                  </a:lnTo>
                  <a:lnTo>
                    <a:pt x="0" y="0"/>
                  </a:lnTo>
                  <a:lnTo>
                    <a:pt x="0" y="93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3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327" name="Shape 327"/>
            <p:cNvSpPr/>
            <p:nvPr/>
          </p:nvSpPr>
          <p:spPr>
            <a:xfrm>
              <a:off x="7985125" y="4840288"/>
              <a:ext cx="1155701" cy="504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21192"/>
                  </a:lnTo>
                  <a:lnTo>
                    <a:pt x="0" y="0"/>
                  </a:lnTo>
                  <a:lnTo>
                    <a:pt x="0" y="3668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0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328" name="Shape 328"/>
            <p:cNvSpPr/>
            <p:nvPr/>
          </p:nvSpPr>
          <p:spPr>
            <a:xfrm>
              <a:off x="0" y="1454150"/>
              <a:ext cx="7985126" cy="3471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909"/>
                  </a:moveTo>
                  <a:lnTo>
                    <a:pt x="21600" y="21600"/>
                  </a:lnTo>
                  <a:lnTo>
                    <a:pt x="21600" y="21067"/>
                  </a:lnTo>
                  <a:lnTo>
                    <a:pt x="0" y="0"/>
                  </a:lnTo>
                  <a:lnTo>
                    <a:pt x="0" y="390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5"/>
                </a:gs>
                <a:gs pos="100000">
                  <a:srgbClr val="00008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329" name="Shape 329"/>
            <p:cNvSpPr/>
            <p:nvPr/>
          </p:nvSpPr>
          <p:spPr>
            <a:xfrm>
              <a:off x="3641725" y="-1"/>
              <a:ext cx="5014913" cy="4325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477" y="21600"/>
                  </a:lnTo>
                  <a:lnTo>
                    <a:pt x="21600" y="21418"/>
                  </a:lnTo>
                  <a:lnTo>
                    <a:pt x="697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B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330" name="Shape 330"/>
            <p:cNvSpPr/>
            <p:nvPr/>
          </p:nvSpPr>
          <p:spPr>
            <a:xfrm>
              <a:off x="8628062" y="4289425"/>
              <a:ext cx="512764" cy="474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18999"/>
                  </a:lnTo>
                  <a:lnTo>
                    <a:pt x="1204" y="0"/>
                  </a:lnTo>
                  <a:lnTo>
                    <a:pt x="0" y="1662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99"/>
                </a:gs>
                <a:gs pos="100000">
                  <a:srgbClr val="0F0F9F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331" name="Shape 331"/>
            <p:cNvSpPr/>
            <p:nvPr/>
          </p:nvSpPr>
          <p:spPr>
            <a:xfrm>
              <a:off x="8694737" y="4108450"/>
              <a:ext cx="446089" cy="531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11155"/>
                  </a:lnTo>
                  <a:lnTo>
                    <a:pt x="7379" y="0"/>
                  </a:lnTo>
                  <a:lnTo>
                    <a:pt x="0" y="5803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332" name="Shape 332"/>
            <p:cNvSpPr/>
            <p:nvPr/>
          </p:nvSpPr>
          <p:spPr>
            <a:xfrm>
              <a:off x="3895724" y="0"/>
              <a:ext cx="4951414" cy="4251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0936" y="21600"/>
                  </a:lnTo>
                  <a:lnTo>
                    <a:pt x="21600" y="20875"/>
                  </a:lnTo>
                  <a:lnTo>
                    <a:pt x="265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47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333" name="Shape 333"/>
            <p:cNvSpPr/>
            <p:nvPr/>
          </p:nvSpPr>
          <p:spPr>
            <a:xfrm>
              <a:off x="8931275" y="4022725"/>
              <a:ext cx="20955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334" name="Shape 334"/>
            <p:cNvSpPr/>
            <p:nvPr/>
          </p:nvSpPr>
          <p:spPr>
            <a:xfrm>
              <a:off x="4940300" y="0"/>
              <a:ext cx="3990976" cy="4022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566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4F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335" name="Shape 335"/>
            <p:cNvSpPr/>
            <p:nvPr/>
          </p:nvSpPr>
          <p:spPr>
            <a:xfrm>
              <a:off x="5537199" y="0"/>
              <a:ext cx="3489326" cy="393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482" y="21600"/>
                  </a:lnTo>
                  <a:lnTo>
                    <a:pt x="21600" y="21548"/>
                  </a:lnTo>
                  <a:lnTo>
                    <a:pt x="3112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5"/>
                </a:gs>
                <a:gs pos="100000">
                  <a:srgbClr val="00008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336" name="Shape 336"/>
            <p:cNvSpPr/>
            <p:nvPr/>
          </p:nvSpPr>
          <p:spPr>
            <a:xfrm>
              <a:off x="9007475" y="3927475"/>
              <a:ext cx="1333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20250"/>
                  </a:lnTo>
                  <a:lnTo>
                    <a:pt x="3086" y="0"/>
                  </a:lnTo>
                  <a:lnTo>
                    <a:pt x="0" y="135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99"/>
                </a:gs>
                <a:gs pos="100000">
                  <a:srgbClr val="1717A2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337" name="Shape 337"/>
            <p:cNvSpPr/>
            <p:nvPr/>
          </p:nvSpPr>
          <p:spPr>
            <a:xfrm>
              <a:off x="8894762" y="1349375"/>
              <a:ext cx="246064" cy="819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8540"/>
                  </a:lnTo>
                  <a:lnTo>
                    <a:pt x="10730" y="0"/>
                  </a:lnTo>
                  <a:lnTo>
                    <a:pt x="0" y="8037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8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338" name="Shape 338"/>
            <p:cNvSpPr/>
            <p:nvPr/>
          </p:nvSpPr>
          <p:spPr>
            <a:xfrm>
              <a:off x="8107362" y="-1"/>
              <a:ext cx="909639" cy="1654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702" y="21600"/>
                  </a:lnTo>
                  <a:lnTo>
                    <a:pt x="21600" y="17624"/>
                  </a:lnTo>
                  <a:lnTo>
                    <a:pt x="9445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5"/>
                </a:gs>
                <a:gs pos="100000">
                  <a:srgbClr val="00008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339" name="Shape 339"/>
            <p:cNvSpPr/>
            <p:nvPr/>
          </p:nvSpPr>
          <p:spPr>
            <a:xfrm>
              <a:off x="8589962" y="-1"/>
              <a:ext cx="541339" cy="1263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121" y="0"/>
                  </a:moveTo>
                  <a:lnTo>
                    <a:pt x="0" y="0"/>
                  </a:lnTo>
                  <a:lnTo>
                    <a:pt x="18179" y="21600"/>
                  </a:lnTo>
                  <a:lnTo>
                    <a:pt x="21600" y="17697"/>
                  </a:lnTo>
                  <a:lnTo>
                    <a:pt x="912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9"/>
                </a:gs>
                <a:gs pos="100000">
                  <a:srgbClr val="00008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340" name="Shape 340"/>
            <p:cNvSpPr/>
            <p:nvPr/>
          </p:nvSpPr>
          <p:spPr>
            <a:xfrm>
              <a:off x="9045575" y="1036637"/>
              <a:ext cx="95251" cy="493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969"/>
                  </a:moveTo>
                  <a:lnTo>
                    <a:pt x="21600" y="21600"/>
                  </a:lnTo>
                  <a:lnTo>
                    <a:pt x="21600" y="415"/>
                  </a:lnTo>
                  <a:lnTo>
                    <a:pt x="19440" y="0"/>
                  </a:lnTo>
                  <a:lnTo>
                    <a:pt x="0" y="9969"/>
                  </a:lnTo>
                  <a:close/>
                </a:path>
              </a:pathLst>
            </a:custGeom>
            <a:solidFill>
              <a:srgbClr val="00008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341" name="Shape 341"/>
            <p:cNvSpPr/>
            <p:nvPr/>
          </p:nvSpPr>
          <p:spPr>
            <a:xfrm>
              <a:off x="3175" y="2541587"/>
              <a:ext cx="9131301" cy="2959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4299"/>
                  </a:moveTo>
                  <a:lnTo>
                    <a:pt x="21600" y="21600"/>
                  </a:lnTo>
                  <a:lnTo>
                    <a:pt x="21600" y="21252"/>
                  </a:lnTo>
                  <a:lnTo>
                    <a:pt x="0" y="0"/>
                  </a:lnTo>
                  <a:lnTo>
                    <a:pt x="0" y="429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1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342" name="Shape 342"/>
            <p:cNvSpPr/>
            <p:nvPr/>
          </p:nvSpPr>
          <p:spPr>
            <a:xfrm>
              <a:off x="9134475" y="5529263"/>
              <a:ext cx="9526" cy="9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18FF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343" name="Shape 343"/>
            <p:cNvSpPr/>
            <p:nvPr/>
          </p:nvSpPr>
          <p:spPr>
            <a:xfrm>
              <a:off x="3175" y="3416300"/>
              <a:ext cx="9131301" cy="2122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913"/>
                  </a:moveTo>
                  <a:lnTo>
                    <a:pt x="21600" y="21600"/>
                  </a:lnTo>
                  <a:lnTo>
                    <a:pt x="21600" y="21503"/>
                  </a:lnTo>
                  <a:lnTo>
                    <a:pt x="0" y="0"/>
                  </a:lnTo>
                  <a:lnTo>
                    <a:pt x="0" y="591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D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344" name="Shape 344"/>
            <p:cNvSpPr/>
            <p:nvPr/>
          </p:nvSpPr>
          <p:spPr>
            <a:xfrm>
              <a:off x="3175" y="5043488"/>
              <a:ext cx="9131301" cy="657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504"/>
                  </a:moveTo>
                  <a:lnTo>
                    <a:pt x="21600" y="21600"/>
                  </a:lnTo>
                  <a:lnTo>
                    <a:pt x="21600" y="20974"/>
                  </a:lnTo>
                  <a:lnTo>
                    <a:pt x="0" y="0"/>
                  </a:lnTo>
                  <a:lnTo>
                    <a:pt x="0" y="250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2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345" name="Shape 345"/>
            <p:cNvSpPr/>
            <p:nvPr/>
          </p:nvSpPr>
          <p:spPr>
            <a:xfrm>
              <a:off x="2058987" y="-1"/>
              <a:ext cx="7075489" cy="5043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437"/>
                  </a:lnTo>
                  <a:lnTo>
                    <a:pt x="607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4A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346" name="Shape 346"/>
            <p:cNvSpPr/>
            <p:nvPr/>
          </p:nvSpPr>
          <p:spPr>
            <a:xfrm>
              <a:off x="5272087" y="-1"/>
              <a:ext cx="3862389" cy="4149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550"/>
                  </a:lnTo>
                  <a:lnTo>
                    <a:pt x="587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2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347" name="Shape 347"/>
            <p:cNvSpPr/>
            <p:nvPr/>
          </p:nvSpPr>
          <p:spPr>
            <a:xfrm>
              <a:off x="6270625" y="-1"/>
              <a:ext cx="2863851" cy="3911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20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21600" y="19706"/>
                  </a:lnTo>
                  <a:lnTo>
                    <a:pt x="21528" y="19706"/>
                  </a:lnTo>
                  <a:lnTo>
                    <a:pt x="582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5"/>
                </a:gs>
                <a:gs pos="100000">
                  <a:srgbClr val="00008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348" name="Shape 348"/>
            <p:cNvSpPr/>
            <p:nvPr/>
          </p:nvSpPr>
          <p:spPr>
            <a:xfrm>
              <a:off x="7173912" y="0"/>
              <a:ext cx="1960564" cy="3292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225"/>
                  </a:lnTo>
                  <a:lnTo>
                    <a:pt x="736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8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349" name="Shape 349"/>
            <p:cNvSpPr/>
            <p:nvPr/>
          </p:nvSpPr>
          <p:spPr>
            <a:xfrm>
              <a:off x="7451725" y="0"/>
              <a:ext cx="1682751" cy="307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533"/>
                  </a:lnTo>
                  <a:lnTo>
                    <a:pt x="1102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F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350" name="Shape 350"/>
            <p:cNvSpPr/>
            <p:nvPr/>
          </p:nvSpPr>
          <p:spPr>
            <a:xfrm>
              <a:off x="7907337" y="0"/>
              <a:ext cx="1227139" cy="2360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0816"/>
                  </a:moveTo>
                  <a:lnTo>
                    <a:pt x="1177" y="0"/>
                  </a:lnTo>
                  <a:lnTo>
                    <a:pt x="0" y="0"/>
                  </a:lnTo>
                  <a:lnTo>
                    <a:pt x="21600" y="21600"/>
                  </a:lnTo>
                  <a:lnTo>
                    <a:pt x="21600" y="208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79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grpSp>
          <p:nvGrpSpPr>
            <p:cNvPr id="353" name="Group 353"/>
            <p:cNvGrpSpPr/>
            <p:nvPr/>
          </p:nvGrpSpPr>
          <p:grpSpPr>
            <a:xfrm>
              <a:off x="-1" y="2590800"/>
              <a:ext cx="9140826" cy="2949576"/>
              <a:chOff x="0" y="0"/>
              <a:chExt cx="9140824" cy="2949575"/>
            </a:xfrm>
          </p:grpSpPr>
          <p:sp>
            <p:nvSpPr>
              <p:cNvPr id="351" name="Shape 351"/>
              <p:cNvSpPr/>
              <p:nvPr/>
            </p:nvSpPr>
            <p:spPr>
              <a:xfrm>
                <a:off x="-1" y="0"/>
                <a:ext cx="5826126" cy="20843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6021"/>
                    </a:lnTo>
                    <a:lnTo>
                      <a:pt x="21458" y="21600"/>
                    </a:lnTo>
                    <a:lnTo>
                      <a:pt x="21529" y="20317"/>
                    </a:lnTo>
                    <a:lnTo>
                      <a:pt x="21600" y="1913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006F"/>
                  </a:gs>
                  <a:gs pos="100000">
                    <a:srgbClr val="000099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Lucida Sans"/>
                    <a:ea typeface="Lucida Sans"/>
                    <a:cs typeface="Lucida Sans"/>
                    <a:sym typeface="Lucida Sans"/>
                  </a:defRPr>
                </a:pPr>
              </a:p>
            </p:txBody>
          </p:sp>
          <p:sp>
            <p:nvSpPr>
              <p:cNvPr id="352" name="Shape 352"/>
              <p:cNvSpPr/>
              <p:nvPr/>
            </p:nvSpPr>
            <p:spPr>
              <a:xfrm>
                <a:off x="5788024" y="1846262"/>
                <a:ext cx="3352801" cy="1103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0668"/>
                    </a:moveTo>
                    <a:lnTo>
                      <a:pt x="246" y="0"/>
                    </a:lnTo>
                    <a:lnTo>
                      <a:pt x="123" y="2238"/>
                    </a:lnTo>
                    <a:lnTo>
                      <a:pt x="0" y="4662"/>
                    </a:lnTo>
                    <a:lnTo>
                      <a:pt x="21600" y="21600"/>
                    </a:lnTo>
                    <a:lnTo>
                      <a:pt x="21600" y="2066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0099"/>
                  </a:gs>
                  <a:gs pos="100000">
                    <a:srgbClr val="1717A2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Lucida Sans"/>
                    <a:ea typeface="Lucida Sans"/>
                    <a:cs typeface="Lucida Sans"/>
                    <a:sym typeface="Lucida Sans"/>
                  </a:defRPr>
                </a:pPr>
              </a:p>
            </p:txBody>
          </p:sp>
        </p:grpSp>
      </p:grpSp>
      <p:sp>
        <p:nvSpPr>
          <p:cNvPr id="355" name="Shape 355"/>
          <p:cNvSpPr/>
          <p:nvPr>
            <p:ph type="sldNum" sz="quarter" idx="2"/>
          </p:nvPr>
        </p:nvSpPr>
        <p:spPr>
          <a:xfrm>
            <a:off x="6553200" y="6436583"/>
            <a:ext cx="2133600" cy="26425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ontent with Caption">
    <p:bg>
      <p:bgPr>
        <a:gradFill flip="none" rotWithShape="1">
          <a:gsLst>
            <a:gs pos="0">
              <a:srgbClr val="000058"/>
            </a:gs>
            <a:gs pos="100000">
              <a:srgbClr val="000099"/>
            </a:gs>
          </a:gsLst>
          <a:lin ang="27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roup 396"/>
          <p:cNvGrpSpPr/>
          <p:nvPr/>
        </p:nvGrpSpPr>
        <p:grpSpPr>
          <a:xfrm>
            <a:off x="-1" y="-1"/>
            <a:ext cx="9144002" cy="6856415"/>
            <a:chOff x="0" y="0"/>
            <a:chExt cx="9144000" cy="6856413"/>
          </a:xfrm>
        </p:grpSpPr>
        <p:sp>
          <p:nvSpPr>
            <p:cNvPr id="357" name="Shape 357"/>
            <p:cNvSpPr/>
            <p:nvPr/>
          </p:nvSpPr>
          <p:spPr>
            <a:xfrm>
              <a:off x="0" y="19049"/>
              <a:ext cx="9140826" cy="5195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15" y="11985"/>
                  </a:moveTo>
                  <a:lnTo>
                    <a:pt x="0" y="0"/>
                  </a:lnTo>
                  <a:lnTo>
                    <a:pt x="0" y="3445"/>
                  </a:lnTo>
                  <a:lnTo>
                    <a:pt x="11428" y="13054"/>
                  </a:lnTo>
                  <a:lnTo>
                    <a:pt x="21600" y="21600"/>
                  </a:lnTo>
                  <a:lnTo>
                    <a:pt x="21600" y="21560"/>
                  </a:lnTo>
                  <a:lnTo>
                    <a:pt x="12015" y="119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1"/>
                </a:gs>
                <a:gs pos="100000">
                  <a:srgbClr val="00008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358" name="Shape 358"/>
            <p:cNvSpPr/>
            <p:nvPr/>
          </p:nvSpPr>
          <p:spPr>
            <a:xfrm>
              <a:off x="236538" y="-1"/>
              <a:ext cx="8904287" cy="5148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20" y="11416"/>
                  </a:moveTo>
                  <a:lnTo>
                    <a:pt x="1665" y="0"/>
                  </a:lnTo>
                  <a:lnTo>
                    <a:pt x="0" y="0"/>
                  </a:lnTo>
                  <a:lnTo>
                    <a:pt x="11922" y="11896"/>
                  </a:lnTo>
                  <a:lnTo>
                    <a:pt x="21600" y="21600"/>
                  </a:lnTo>
                  <a:lnTo>
                    <a:pt x="21600" y="21560"/>
                  </a:lnTo>
                  <a:lnTo>
                    <a:pt x="12220" y="114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D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359" name="Shape 359"/>
            <p:cNvSpPr/>
            <p:nvPr/>
          </p:nvSpPr>
          <p:spPr>
            <a:xfrm>
              <a:off x="-1" y="5449888"/>
              <a:ext cx="6410326" cy="303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7550"/>
                  </a:moveTo>
                  <a:lnTo>
                    <a:pt x="21600" y="21600"/>
                  </a:lnTo>
                  <a:lnTo>
                    <a:pt x="21600" y="16200"/>
                  </a:lnTo>
                  <a:lnTo>
                    <a:pt x="0" y="0"/>
                  </a:lnTo>
                  <a:lnTo>
                    <a:pt x="0" y="1755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1"/>
                </a:gs>
                <a:gs pos="100000">
                  <a:srgbClr val="00008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360" name="Shape 360"/>
            <p:cNvSpPr/>
            <p:nvPr/>
          </p:nvSpPr>
          <p:spPr>
            <a:xfrm>
              <a:off x="6410325" y="5678488"/>
              <a:ext cx="2730501" cy="103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19636"/>
                  </a:lnTo>
                  <a:lnTo>
                    <a:pt x="0" y="0"/>
                  </a:lnTo>
                  <a:lnTo>
                    <a:pt x="0" y="15709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0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361" name="Shape 361"/>
            <p:cNvSpPr/>
            <p:nvPr/>
          </p:nvSpPr>
          <p:spPr>
            <a:xfrm>
              <a:off x="-1" y="5915025"/>
              <a:ext cx="7594601" cy="522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5055"/>
                  </a:lnTo>
                  <a:lnTo>
                    <a:pt x="21600" y="0"/>
                  </a:lnTo>
                  <a:lnTo>
                    <a:pt x="0" y="7025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7D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362" name="Shape 362"/>
            <p:cNvSpPr/>
            <p:nvPr/>
          </p:nvSpPr>
          <p:spPr>
            <a:xfrm>
              <a:off x="7594600" y="5876925"/>
              <a:ext cx="1546226" cy="160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265"/>
                  </a:moveTo>
                  <a:lnTo>
                    <a:pt x="21600" y="0"/>
                  </a:lnTo>
                  <a:lnTo>
                    <a:pt x="0" y="5133"/>
                  </a:lnTo>
                  <a:lnTo>
                    <a:pt x="0" y="21600"/>
                  </a:lnTo>
                  <a:lnTo>
                    <a:pt x="21600" y="10265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363" name="Shape 363"/>
            <p:cNvSpPr/>
            <p:nvPr/>
          </p:nvSpPr>
          <p:spPr>
            <a:xfrm>
              <a:off x="5745162" y="6056313"/>
              <a:ext cx="3395664" cy="314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7018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364" name="Shape 364"/>
            <p:cNvSpPr/>
            <p:nvPr/>
          </p:nvSpPr>
          <p:spPr>
            <a:xfrm>
              <a:off x="0" y="6303963"/>
              <a:ext cx="5745163" cy="55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854" y="21600"/>
                  </a:lnTo>
                  <a:lnTo>
                    <a:pt x="21600" y="2607"/>
                  </a:lnTo>
                  <a:lnTo>
                    <a:pt x="21600" y="0"/>
                  </a:lnTo>
                  <a:lnTo>
                    <a:pt x="0" y="16386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F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365" name="Shape 365"/>
            <p:cNvSpPr/>
            <p:nvPr/>
          </p:nvSpPr>
          <p:spPr>
            <a:xfrm>
              <a:off x="3328987" y="6418263"/>
              <a:ext cx="3990976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725" y="21600"/>
                  </a:moveTo>
                  <a:lnTo>
                    <a:pt x="21600" y="15965"/>
                  </a:lnTo>
                  <a:lnTo>
                    <a:pt x="19395" y="0"/>
                  </a:lnTo>
                  <a:lnTo>
                    <a:pt x="0" y="21600"/>
                  </a:lnTo>
                  <a:lnTo>
                    <a:pt x="18725" y="2160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366" name="Shape 366"/>
            <p:cNvSpPr/>
            <p:nvPr/>
          </p:nvSpPr>
          <p:spPr>
            <a:xfrm>
              <a:off x="6911975" y="6142038"/>
              <a:ext cx="2228851" cy="600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200"/>
                  </a:moveTo>
                  <a:lnTo>
                    <a:pt x="21600" y="0"/>
                  </a:lnTo>
                  <a:lnTo>
                    <a:pt x="0" y="9943"/>
                  </a:lnTo>
                  <a:lnTo>
                    <a:pt x="3951" y="21600"/>
                  </a:lnTo>
                  <a:lnTo>
                    <a:pt x="21600" y="72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99"/>
                </a:gs>
                <a:gs pos="100000">
                  <a:srgbClr val="08089C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367" name="Shape 367"/>
            <p:cNvSpPr/>
            <p:nvPr/>
          </p:nvSpPr>
          <p:spPr>
            <a:xfrm>
              <a:off x="7985125" y="5002213"/>
              <a:ext cx="1155701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0" y="0"/>
                  </a:lnTo>
                  <a:lnTo>
                    <a:pt x="0" y="54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368" name="Shape 368"/>
            <p:cNvSpPr/>
            <p:nvPr/>
          </p:nvSpPr>
          <p:spPr>
            <a:xfrm>
              <a:off x="0" y="2359025"/>
              <a:ext cx="7985126" cy="2652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30"/>
                  </a:moveTo>
                  <a:lnTo>
                    <a:pt x="21600" y="21600"/>
                  </a:lnTo>
                  <a:lnTo>
                    <a:pt x="21600" y="21522"/>
                  </a:lnTo>
                  <a:lnTo>
                    <a:pt x="0" y="0"/>
                  </a:lnTo>
                  <a:lnTo>
                    <a:pt x="0" y="93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3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369" name="Shape 369"/>
            <p:cNvSpPr/>
            <p:nvPr/>
          </p:nvSpPr>
          <p:spPr>
            <a:xfrm>
              <a:off x="7985125" y="4840288"/>
              <a:ext cx="1155701" cy="504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21192"/>
                  </a:lnTo>
                  <a:lnTo>
                    <a:pt x="0" y="0"/>
                  </a:lnTo>
                  <a:lnTo>
                    <a:pt x="0" y="3668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0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370" name="Shape 370"/>
            <p:cNvSpPr/>
            <p:nvPr/>
          </p:nvSpPr>
          <p:spPr>
            <a:xfrm>
              <a:off x="0" y="1454150"/>
              <a:ext cx="7985126" cy="3471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909"/>
                  </a:moveTo>
                  <a:lnTo>
                    <a:pt x="21600" y="21600"/>
                  </a:lnTo>
                  <a:lnTo>
                    <a:pt x="21600" y="21067"/>
                  </a:lnTo>
                  <a:lnTo>
                    <a:pt x="0" y="0"/>
                  </a:lnTo>
                  <a:lnTo>
                    <a:pt x="0" y="390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5"/>
                </a:gs>
                <a:gs pos="100000">
                  <a:srgbClr val="00008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371" name="Shape 371"/>
            <p:cNvSpPr/>
            <p:nvPr/>
          </p:nvSpPr>
          <p:spPr>
            <a:xfrm>
              <a:off x="3641725" y="-1"/>
              <a:ext cx="5014913" cy="4325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477" y="21600"/>
                  </a:lnTo>
                  <a:lnTo>
                    <a:pt x="21600" y="21418"/>
                  </a:lnTo>
                  <a:lnTo>
                    <a:pt x="697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B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372" name="Shape 372"/>
            <p:cNvSpPr/>
            <p:nvPr/>
          </p:nvSpPr>
          <p:spPr>
            <a:xfrm>
              <a:off x="8628062" y="4289425"/>
              <a:ext cx="512764" cy="474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18999"/>
                  </a:lnTo>
                  <a:lnTo>
                    <a:pt x="1204" y="0"/>
                  </a:lnTo>
                  <a:lnTo>
                    <a:pt x="0" y="1662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99"/>
                </a:gs>
                <a:gs pos="100000">
                  <a:srgbClr val="0F0F9F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373" name="Shape 373"/>
            <p:cNvSpPr/>
            <p:nvPr/>
          </p:nvSpPr>
          <p:spPr>
            <a:xfrm>
              <a:off x="8694737" y="4108450"/>
              <a:ext cx="446089" cy="531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11155"/>
                  </a:lnTo>
                  <a:lnTo>
                    <a:pt x="7379" y="0"/>
                  </a:lnTo>
                  <a:lnTo>
                    <a:pt x="0" y="5803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374" name="Shape 374"/>
            <p:cNvSpPr/>
            <p:nvPr/>
          </p:nvSpPr>
          <p:spPr>
            <a:xfrm>
              <a:off x="3895724" y="0"/>
              <a:ext cx="4951414" cy="4251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0936" y="21600"/>
                  </a:lnTo>
                  <a:lnTo>
                    <a:pt x="21600" y="20875"/>
                  </a:lnTo>
                  <a:lnTo>
                    <a:pt x="265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47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375" name="Shape 375"/>
            <p:cNvSpPr/>
            <p:nvPr/>
          </p:nvSpPr>
          <p:spPr>
            <a:xfrm>
              <a:off x="8931275" y="4022725"/>
              <a:ext cx="20955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376" name="Shape 376"/>
            <p:cNvSpPr/>
            <p:nvPr/>
          </p:nvSpPr>
          <p:spPr>
            <a:xfrm>
              <a:off x="4940300" y="0"/>
              <a:ext cx="3990976" cy="4022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566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4F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377" name="Shape 377"/>
            <p:cNvSpPr/>
            <p:nvPr/>
          </p:nvSpPr>
          <p:spPr>
            <a:xfrm>
              <a:off x="5537199" y="0"/>
              <a:ext cx="3489326" cy="393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482" y="21600"/>
                  </a:lnTo>
                  <a:lnTo>
                    <a:pt x="21600" y="21548"/>
                  </a:lnTo>
                  <a:lnTo>
                    <a:pt x="3112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5"/>
                </a:gs>
                <a:gs pos="100000">
                  <a:srgbClr val="00008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378" name="Shape 378"/>
            <p:cNvSpPr/>
            <p:nvPr/>
          </p:nvSpPr>
          <p:spPr>
            <a:xfrm>
              <a:off x="9007475" y="3927475"/>
              <a:ext cx="1333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20250"/>
                  </a:lnTo>
                  <a:lnTo>
                    <a:pt x="3086" y="0"/>
                  </a:lnTo>
                  <a:lnTo>
                    <a:pt x="0" y="135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99"/>
                </a:gs>
                <a:gs pos="100000">
                  <a:srgbClr val="1717A2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379" name="Shape 379"/>
            <p:cNvSpPr/>
            <p:nvPr/>
          </p:nvSpPr>
          <p:spPr>
            <a:xfrm>
              <a:off x="8894762" y="1349375"/>
              <a:ext cx="246064" cy="819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8540"/>
                  </a:lnTo>
                  <a:lnTo>
                    <a:pt x="10730" y="0"/>
                  </a:lnTo>
                  <a:lnTo>
                    <a:pt x="0" y="8037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8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380" name="Shape 380"/>
            <p:cNvSpPr/>
            <p:nvPr/>
          </p:nvSpPr>
          <p:spPr>
            <a:xfrm>
              <a:off x="8107362" y="-1"/>
              <a:ext cx="909639" cy="1654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702" y="21600"/>
                  </a:lnTo>
                  <a:lnTo>
                    <a:pt x="21600" y="17624"/>
                  </a:lnTo>
                  <a:lnTo>
                    <a:pt x="9445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5"/>
                </a:gs>
                <a:gs pos="100000">
                  <a:srgbClr val="00008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381" name="Shape 381"/>
            <p:cNvSpPr/>
            <p:nvPr/>
          </p:nvSpPr>
          <p:spPr>
            <a:xfrm>
              <a:off x="8589962" y="-1"/>
              <a:ext cx="541339" cy="1263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121" y="0"/>
                  </a:moveTo>
                  <a:lnTo>
                    <a:pt x="0" y="0"/>
                  </a:lnTo>
                  <a:lnTo>
                    <a:pt x="18179" y="21600"/>
                  </a:lnTo>
                  <a:lnTo>
                    <a:pt x="21600" y="17697"/>
                  </a:lnTo>
                  <a:lnTo>
                    <a:pt x="912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9"/>
                </a:gs>
                <a:gs pos="100000">
                  <a:srgbClr val="00008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382" name="Shape 382"/>
            <p:cNvSpPr/>
            <p:nvPr/>
          </p:nvSpPr>
          <p:spPr>
            <a:xfrm>
              <a:off x="9045575" y="1036637"/>
              <a:ext cx="95251" cy="493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969"/>
                  </a:moveTo>
                  <a:lnTo>
                    <a:pt x="21600" y="21600"/>
                  </a:lnTo>
                  <a:lnTo>
                    <a:pt x="21600" y="415"/>
                  </a:lnTo>
                  <a:lnTo>
                    <a:pt x="19440" y="0"/>
                  </a:lnTo>
                  <a:lnTo>
                    <a:pt x="0" y="9969"/>
                  </a:lnTo>
                  <a:close/>
                </a:path>
              </a:pathLst>
            </a:custGeom>
            <a:solidFill>
              <a:srgbClr val="00008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383" name="Shape 383"/>
            <p:cNvSpPr/>
            <p:nvPr/>
          </p:nvSpPr>
          <p:spPr>
            <a:xfrm>
              <a:off x="3175" y="2541587"/>
              <a:ext cx="9131301" cy="2959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4299"/>
                  </a:moveTo>
                  <a:lnTo>
                    <a:pt x="21600" y="21600"/>
                  </a:lnTo>
                  <a:lnTo>
                    <a:pt x="21600" y="21252"/>
                  </a:lnTo>
                  <a:lnTo>
                    <a:pt x="0" y="0"/>
                  </a:lnTo>
                  <a:lnTo>
                    <a:pt x="0" y="429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1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384" name="Shape 384"/>
            <p:cNvSpPr/>
            <p:nvPr/>
          </p:nvSpPr>
          <p:spPr>
            <a:xfrm>
              <a:off x="9134475" y="5529263"/>
              <a:ext cx="9526" cy="9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18FF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385" name="Shape 385"/>
            <p:cNvSpPr/>
            <p:nvPr/>
          </p:nvSpPr>
          <p:spPr>
            <a:xfrm>
              <a:off x="3175" y="3416300"/>
              <a:ext cx="9131301" cy="2122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913"/>
                  </a:moveTo>
                  <a:lnTo>
                    <a:pt x="21600" y="21600"/>
                  </a:lnTo>
                  <a:lnTo>
                    <a:pt x="21600" y="21503"/>
                  </a:lnTo>
                  <a:lnTo>
                    <a:pt x="0" y="0"/>
                  </a:lnTo>
                  <a:lnTo>
                    <a:pt x="0" y="591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D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386" name="Shape 386"/>
            <p:cNvSpPr/>
            <p:nvPr/>
          </p:nvSpPr>
          <p:spPr>
            <a:xfrm>
              <a:off x="3175" y="5043488"/>
              <a:ext cx="9131301" cy="657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504"/>
                  </a:moveTo>
                  <a:lnTo>
                    <a:pt x="21600" y="21600"/>
                  </a:lnTo>
                  <a:lnTo>
                    <a:pt x="21600" y="20974"/>
                  </a:lnTo>
                  <a:lnTo>
                    <a:pt x="0" y="0"/>
                  </a:lnTo>
                  <a:lnTo>
                    <a:pt x="0" y="250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2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387" name="Shape 387"/>
            <p:cNvSpPr/>
            <p:nvPr/>
          </p:nvSpPr>
          <p:spPr>
            <a:xfrm>
              <a:off x="2058987" y="-1"/>
              <a:ext cx="7075489" cy="5043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437"/>
                  </a:lnTo>
                  <a:lnTo>
                    <a:pt x="607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4A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388" name="Shape 388"/>
            <p:cNvSpPr/>
            <p:nvPr/>
          </p:nvSpPr>
          <p:spPr>
            <a:xfrm>
              <a:off x="5272087" y="-1"/>
              <a:ext cx="3862389" cy="4149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550"/>
                  </a:lnTo>
                  <a:lnTo>
                    <a:pt x="587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2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389" name="Shape 389"/>
            <p:cNvSpPr/>
            <p:nvPr/>
          </p:nvSpPr>
          <p:spPr>
            <a:xfrm>
              <a:off x="6270625" y="-1"/>
              <a:ext cx="2863851" cy="3911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20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21600" y="19706"/>
                  </a:lnTo>
                  <a:lnTo>
                    <a:pt x="21528" y="19706"/>
                  </a:lnTo>
                  <a:lnTo>
                    <a:pt x="582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5"/>
                </a:gs>
                <a:gs pos="100000">
                  <a:srgbClr val="00008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390" name="Shape 390"/>
            <p:cNvSpPr/>
            <p:nvPr/>
          </p:nvSpPr>
          <p:spPr>
            <a:xfrm>
              <a:off x="7173912" y="0"/>
              <a:ext cx="1960564" cy="3292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225"/>
                  </a:lnTo>
                  <a:lnTo>
                    <a:pt x="736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8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391" name="Shape 391"/>
            <p:cNvSpPr/>
            <p:nvPr/>
          </p:nvSpPr>
          <p:spPr>
            <a:xfrm>
              <a:off x="7451725" y="0"/>
              <a:ext cx="1682751" cy="307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533"/>
                  </a:lnTo>
                  <a:lnTo>
                    <a:pt x="1102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F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392" name="Shape 392"/>
            <p:cNvSpPr/>
            <p:nvPr/>
          </p:nvSpPr>
          <p:spPr>
            <a:xfrm>
              <a:off x="7907337" y="0"/>
              <a:ext cx="1227139" cy="2360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0816"/>
                  </a:moveTo>
                  <a:lnTo>
                    <a:pt x="1177" y="0"/>
                  </a:lnTo>
                  <a:lnTo>
                    <a:pt x="0" y="0"/>
                  </a:lnTo>
                  <a:lnTo>
                    <a:pt x="21600" y="21600"/>
                  </a:lnTo>
                  <a:lnTo>
                    <a:pt x="21600" y="208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79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grpSp>
          <p:nvGrpSpPr>
            <p:cNvPr id="395" name="Group 395"/>
            <p:cNvGrpSpPr/>
            <p:nvPr/>
          </p:nvGrpSpPr>
          <p:grpSpPr>
            <a:xfrm>
              <a:off x="-1" y="2590800"/>
              <a:ext cx="9140826" cy="2949576"/>
              <a:chOff x="0" y="0"/>
              <a:chExt cx="9140824" cy="2949575"/>
            </a:xfrm>
          </p:grpSpPr>
          <p:sp>
            <p:nvSpPr>
              <p:cNvPr id="393" name="Shape 393"/>
              <p:cNvSpPr/>
              <p:nvPr/>
            </p:nvSpPr>
            <p:spPr>
              <a:xfrm>
                <a:off x="-1" y="0"/>
                <a:ext cx="5826126" cy="20843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6021"/>
                    </a:lnTo>
                    <a:lnTo>
                      <a:pt x="21458" y="21600"/>
                    </a:lnTo>
                    <a:lnTo>
                      <a:pt x="21529" y="20317"/>
                    </a:lnTo>
                    <a:lnTo>
                      <a:pt x="21600" y="1913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006F"/>
                  </a:gs>
                  <a:gs pos="100000">
                    <a:srgbClr val="000099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Lucida Sans"/>
                    <a:ea typeface="Lucida Sans"/>
                    <a:cs typeface="Lucida Sans"/>
                    <a:sym typeface="Lucida Sans"/>
                  </a:defRPr>
                </a:pPr>
              </a:p>
            </p:txBody>
          </p:sp>
          <p:sp>
            <p:nvSpPr>
              <p:cNvPr id="394" name="Shape 394"/>
              <p:cNvSpPr/>
              <p:nvPr/>
            </p:nvSpPr>
            <p:spPr>
              <a:xfrm>
                <a:off x="5788024" y="1846262"/>
                <a:ext cx="3352801" cy="1103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0668"/>
                    </a:moveTo>
                    <a:lnTo>
                      <a:pt x="246" y="0"/>
                    </a:lnTo>
                    <a:lnTo>
                      <a:pt x="123" y="2238"/>
                    </a:lnTo>
                    <a:lnTo>
                      <a:pt x="0" y="4662"/>
                    </a:lnTo>
                    <a:lnTo>
                      <a:pt x="21600" y="21600"/>
                    </a:lnTo>
                    <a:lnTo>
                      <a:pt x="21600" y="2066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0099"/>
                  </a:gs>
                  <a:gs pos="100000">
                    <a:srgbClr val="1717A2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Lucida Sans"/>
                    <a:ea typeface="Lucida Sans"/>
                    <a:cs typeface="Lucida Sans"/>
                    <a:sym typeface="Lucida Sans"/>
                  </a:defRPr>
                </a:pPr>
              </a:p>
            </p:txBody>
          </p:sp>
        </p:grpSp>
      </p:grpSp>
      <p:sp>
        <p:nvSpPr>
          <p:cNvPr id="397" name="Shape 397"/>
          <p:cNvSpPr/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b="0" cap="none" sz="20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rPr>
              <a:t>Click to edit Master title style</a:t>
            </a:r>
          </a:p>
        </p:txBody>
      </p:sp>
      <p:sp>
        <p:nvSpPr>
          <p:cNvPr id="398" name="Shape 398"/>
          <p:cNvSpPr/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>
            <a:lvl1pPr>
              <a:buClrTx/>
              <a:buSzPct val="90000"/>
              <a:buFontTx/>
              <a:buBlip>
                <a:blip r:embed="rId2"/>
              </a:buBlip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>
              <a:buClrTx/>
              <a:buSzPct val="100000"/>
              <a:buFontTx/>
              <a:buChar char="–"/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2pPr>
            <a:lvl3pPr>
              <a:buClrTx/>
              <a:buSzPct val="90000"/>
              <a:buFontTx/>
              <a:buBlip>
                <a:blip r:embed="rId3"/>
              </a:buBlip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3pPr>
            <a:lvl4pPr>
              <a:buClrTx/>
              <a:buSzPct val="100000"/>
              <a:buFontTx/>
              <a:buChar char="–"/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4pPr>
            <a:lvl5pPr marL="2194560" indent="-365760">
              <a:buClrTx/>
              <a:buSzPct val="90000"/>
              <a:buFontTx/>
              <a:buBlip>
                <a:blip r:embed="rId4"/>
              </a:buBlip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rPr>
              <a:t>Click to edit Master text styles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rPr>
              <a:t>Second level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rPr>
              <a:t>Third level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rPr>
              <a:t>Fourth level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rPr>
              <a:t>Fifth level</a:t>
            </a:r>
          </a:p>
        </p:txBody>
      </p:sp>
      <p:sp>
        <p:nvSpPr>
          <p:cNvPr id="399" name="Shape 399"/>
          <p:cNvSpPr/>
          <p:nvPr>
            <p:ph type="sldNum" sz="quarter" idx="2"/>
          </p:nvPr>
        </p:nvSpPr>
        <p:spPr>
          <a:xfrm>
            <a:off x="6553200" y="6436583"/>
            <a:ext cx="2133600" cy="26425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icture with Caption">
    <p:bg>
      <p:bgPr>
        <a:gradFill flip="none" rotWithShape="1">
          <a:gsLst>
            <a:gs pos="0">
              <a:srgbClr val="000058"/>
            </a:gs>
            <a:gs pos="100000">
              <a:srgbClr val="000099"/>
            </a:gs>
          </a:gsLst>
          <a:lin ang="27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" name="Group 440"/>
          <p:cNvGrpSpPr/>
          <p:nvPr/>
        </p:nvGrpSpPr>
        <p:grpSpPr>
          <a:xfrm>
            <a:off x="-1" y="-1"/>
            <a:ext cx="9144002" cy="6856415"/>
            <a:chOff x="0" y="0"/>
            <a:chExt cx="9144000" cy="6856413"/>
          </a:xfrm>
        </p:grpSpPr>
        <p:sp>
          <p:nvSpPr>
            <p:cNvPr id="401" name="Shape 401"/>
            <p:cNvSpPr/>
            <p:nvPr/>
          </p:nvSpPr>
          <p:spPr>
            <a:xfrm>
              <a:off x="0" y="19049"/>
              <a:ext cx="9140826" cy="5195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15" y="11985"/>
                  </a:moveTo>
                  <a:lnTo>
                    <a:pt x="0" y="0"/>
                  </a:lnTo>
                  <a:lnTo>
                    <a:pt x="0" y="3445"/>
                  </a:lnTo>
                  <a:lnTo>
                    <a:pt x="11428" y="13054"/>
                  </a:lnTo>
                  <a:lnTo>
                    <a:pt x="21600" y="21600"/>
                  </a:lnTo>
                  <a:lnTo>
                    <a:pt x="21600" y="21560"/>
                  </a:lnTo>
                  <a:lnTo>
                    <a:pt x="12015" y="119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1"/>
                </a:gs>
                <a:gs pos="100000">
                  <a:srgbClr val="00008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402" name="Shape 402"/>
            <p:cNvSpPr/>
            <p:nvPr/>
          </p:nvSpPr>
          <p:spPr>
            <a:xfrm>
              <a:off x="236538" y="-1"/>
              <a:ext cx="8904287" cy="5148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20" y="11416"/>
                  </a:moveTo>
                  <a:lnTo>
                    <a:pt x="1665" y="0"/>
                  </a:lnTo>
                  <a:lnTo>
                    <a:pt x="0" y="0"/>
                  </a:lnTo>
                  <a:lnTo>
                    <a:pt x="11922" y="11896"/>
                  </a:lnTo>
                  <a:lnTo>
                    <a:pt x="21600" y="21600"/>
                  </a:lnTo>
                  <a:lnTo>
                    <a:pt x="21600" y="21560"/>
                  </a:lnTo>
                  <a:lnTo>
                    <a:pt x="12220" y="114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D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403" name="Shape 403"/>
            <p:cNvSpPr/>
            <p:nvPr/>
          </p:nvSpPr>
          <p:spPr>
            <a:xfrm>
              <a:off x="-1" y="5449888"/>
              <a:ext cx="6410326" cy="303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7550"/>
                  </a:moveTo>
                  <a:lnTo>
                    <a:pt x="21600" y="21600"/>
                  </a:lnTo>
                  <a:lnTo>
                    <a:pt x="21600" y="16200"/>
                  </a:lnTo>
                  <a:lnTo>
                    <a:pt x="0" y="0"/>
                  </a:lnTo>
                  <a:lnTo>
                    <a:pt x="0" y="1755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1"/>
                </a:gs>
                <a:gs pos="100000">
                  <a:srgbClr val="00008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404" name="Shape 404"/>
            <p:cNvSpPr/>
            <p:nvPr/>
          </p:nvSpPr>
          <p:spPr>
            <a:xfrm>
              <a:off x="6410325" y="5678488"/>
              <a:ext cx="2730501" cy="103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19636"/>
                  </a:lnTo>
                  <a:lnTo>
                    <a:pt x="0" y="0"/>
                  </a:lnTo>
                  <a:lnTo>
                    <a:pt x="0" y="15709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0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405" name="Shape 405"/>
            <p:cNvSpPr/>
            <p:nvPr/>
          </p:nvSpPr>
          <p:spPr>
            <a:xfrm>
              <a:off x="-1" y="5915025"/>
              <a:ext cx="7594601" cy="522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5055"/>
                  </a:lnTo>
                  <a:lnTo>
                    <a:pt x="21600" y="0"/>
                  </a:lnTo>
                  <a:lnTo>
                    <a:pt x="0" y="7025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7D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406" name="Shape 406"/>
            <p:cNvSpPr/>
            <p:nvPr/>
          </p:nvSpPr>
          <p:spPr>
            <a:xfrm>
              <a:off x="7594600" y="5876925"/>
              <a:ext cx="1546226" cy="160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265"/>
                  </a:moveTo>
                  <a:lnTo>
                    <a:pt x="21600" y="0"/>
                  </a:lnTo>
                  <a:lnTo>
                    <a:pt x="0" y="5133"/>
                  </a:lnTo>
                  <a:lnTo>
                    <a:pt x="0" y="21600"/>
                  </a:lnTo>
                  <a:lnTo>
                    <a:pt x="21600" y="10265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407" name="Shape 407"/>
            <p:cNvSpPr/>
            <p:nvPr/>
          </p:nvSpPr>
          <p:spPr>
            <a:xfrm>
              <a:off x="5745162" y="6056313"/>
              <a:ext cx="3395664" cy="314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7018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408" name="Shape 408"/>
            <p:cNvSpPr/>
            <p:nvPr/>
          </p:nvSpPr>
          <p:spPr>
            <a:xfrm>
              <a:off x="0" y="6303963"/>
              <a:ext cx="5745163" cy="55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854" y="21600"/>
                  </a:lnTo>
                  <a:lnTo>
                    <a:pt x="21600" y="2607"/>
                  </a:lnTo>
                  <a:lnTo>
                    <a:pt x="21600" y="0"/>
                  </a:lnTo>
                  <a:lnTo>
                    <a:pt x="0" y="16386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F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409" name="Shape 409"/>
            <p:cNvSpPr/>
            <p:nvPr/>
          </p:nvSpPr>
          <p:spPr>
            <a:xfrm>
              <a:off x="3328987" y="6418263"/>
              <a:ext cx="3990976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725" y="21600"/>
                  </a:moveTo>
                  <a:lnTo>
                    <a:pt x="21600" y="15965"/>
                  </a:lnTo>
                  <a:lnTo>
                    <a:pt x="19395" y="0"/>
                  </a:lnTo>
                  <a:lnTo>
                    <a:pt x="0" y="21600"/>
                  </a:lnTo>
                  <a:lnTo>
                    <a:pt x="18725" y="2160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410" name="Shape 410"/>
            <p:cNvSpPr/>
            <p:nvPr/>
          </p:nvSpPr>
          <p:spPr>
            <a:xfrm>
              <a:off x="6911975" y="6142038"/>
              <a:ext cx="2228851" cy="600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200"/>
                  </a:moveTo>
                  <a:lnTo>
                    <a:pt x="21600" y="0"/>
                  </a:lnTo>
                  <a:lnTo>
                    <a:pt x="0" y="9943"/>
                  </a:lnTo>
                  <a:lnTo>
                    <a:pt x="3951" y="21600"/>
                  </a:lnTo>
                  <a:lnTo>
                    <a:pt x="21600" y="72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99"/>
                </a:gs>
                <a:gs pos="100000">
                  <a:srgbClr val="08089C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411" name="Shape 411"/>
            <p:cNvSpPr/>
            <p:nvPr/>
          </p:nvSpPr>
          <p:spPr>
            <a:xfrm>
              <a:off x="7985125" y="5002213"/>
              <a:ext cx="1155701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0" y="0"/>
                  </a:lnTo>
                  <a:lnTo>
                    <a:pt x="0" y="54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412" name="Shape 412"/>
            <p:cNvSpPr/>
            <p:nvPr/>
          </p:nvSpPr>
          <p:spPr>
            <a:xfrm>
              <a:off x="0" y="2359025"/>
              <a:ext cx="7985126" cy="2652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30"/>
                  </a:moveTo>
                  <a:lnTo>
                    <a:pt x="21600" y="21600"/>
                  </a:lnTo>
                  <a:lnTo>
                    <a:pt x="21600" y="21522"/>
                  </a:lnTo>
                  <a:lnTo>
                    <a:pt x="0" y="0"/>
                  </a:lnTo>
                  <a:lnTo>
                    <a:pt x="0" y="93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3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413" name="Shape 413"/>
            <p:cNvSpPr/>
            <p:nvPr/>
          </p:nvSpPr>
          <p:spPr>
            <a:xfrm>
              <a:off x="7985125" y="4840288"/>
              <a:ext cx="1155701" cy="504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21192"/>
                  </a:lnTo>
                  <a:lnTo>
                    <a:pt x="0" y="0"/>
                  </a:lnTo>
                  <a:lnTo>
                    <a:pt x="0" y="3668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0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414" name="Shape 414"/>
            <p:cNvSpPr/>
            <p:nvPr/>
          </p:nvSpPr>
          <p:spPr>
            <a:xfrm>
              <a:off x="0" y="1454150"/>
              <a:ext cx="7985126" cy="3471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909"/>
                  </a:moveTo>
                  <a:lnTo>
                    <a:pt x="21600" y="21600"/>
                  </a:lnTo>
                  <a:lnTo>
                    <a:pt x="21600" y="21067"/>
                  </a:lnTo>
                  <a:lnTo>
                    <a:pt x="0" y="0"/>
                  </a:lnTo>
                  <a:lnTo>
                    <a:pt x="0" y="390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5"/>
                </a:gs>
                <a:gs pos="100000">
                  <a:srgbClr val="00008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415" name="Shape 415"/>
            <p:cNvSpPr/>
            <p:nvPr/>
          </p:nvSpPr>
          <p:spPr>
            <a:xfrm>
              <a:off x="3641725" y="-1"/>
              <a:ext cx="5014913" cy="4325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477" y="21600"/>
                  </a:lnTo>
                  <a:lnTo>
                    <a:pt x="21600" y="21418"/>
                  </a:lnTo>
                  <a:lnTo>
                    <a:pt x="697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B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416" name="Shape 416"/>
            <p:cNvSpPr/>
            <p:nvPr/>
          </p:nvSpPr>
          <p:spPr>
            <a:xfrm>
              <a:off x="8628062" y="4289425"/>
              <a:ext cx="512764" cy="474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18999"/>
                  </a:lnTo>
                  <a:lnTo>
                    <a:pt x="1204" y="0"/>
                  </a:lnTo>
                  <a:lnTo>
                    <a:pt x="0" y="1662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99"/>
                </a:gs>
                <a:gs pos="100000">
                  <a:srgbClr val="0F0F9F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417" name="Shape 417"/>
            <p:cNvSpPr/>
            <p:nvPr/>
          </p:nvSpPr>
          <p:spPr>
            <a:xfrm>
              <a:off x="8694737" y="4108450"/>
              <a:ext cx="446089" cy="531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11155"/>
                  </a:lnTo>
                  <a:lnTo>
                    <a:pt x="7379" y="0"/>
                  </a:lnTo>
                  <a:lnTo>
                    <a:pt x="0" y="5803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418" name="Shape 418"/>
            <p:cNvSpPr/>
            <p:nvPr/>
          </p:nvSpPr>
          <p:spPr>
            <a:xfrm>
              <a:off x="3895724" y="0"/>
              <a:ext cx="4951414" cy="4251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0936" y="21600"/>
                  </a:lnTo>
                  <a:lnTo>
                    <a:pt x="21600" y="20875"/>
                  </a:lnTo>
                  <a:lnTo>
                    <a:pt x="265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47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419" name="Shape 419"/>
            <p:cNvSpPr/>
            <p:nvPr/>
          </p:nvSpPr>
          <p:spPr>
            <a:xfrm>
              <a:off x="8931275" y="4022725"/>
              <a:ext cx="20955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420" name="Shape 420"/>
            <p:cNvSpPr/>
            <p:nvPr/>
          </p:nvSpPr>
          <p:spPr>
            <a:xfrm>
              <a:off x="4940300" y="0"/>
              <a:ext cx="3990976" cy="4022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566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4F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421" name="Shape 421"/>
            <p:cNvSpPr/>
            <p:nvPr/>
          </p:nvSpPr>
          <p:spPr>
            <a:xfrm>
              <a:off x="5537199" y="0"/>
              <a:ext cx="3489326" cy="393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482" y="21600"/>
                  </a:lnTo>
                  <a:lnTo>
                    <a:pt x="21600" y="21548"/>
                  </a:lnTo>
                  <a:lnTo>
                    <a:pt x="3112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5"/>
                </a:gs>
                <a:gs pos="100000">
                  <a:srgbClr val="00008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422" name="Shape 422"/>
            <p:cNvSpPr/>
            <p:nvPr/>
          </p:nvSpPr>
          <p:spPr>
            <a:xfrm>
              <a:off x="9007475" y="3927475"/>
              <a:ext cx="1333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20250"/>
                  </a:lnTo>
                  <a:lnTo>
                    <a:pt x="3086" y="0"/>
                  </a:lnTo>
                  <a:lnTo>
                    <a:pt x="0" y="135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99"/>
                </a:gs>
                <a:gs pos="100000">
                  <a:srgbClr val="1717A2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423" name="Shape 423"/>
            <p:cNvSpPr/>
            <p:nvPr/>
          </p:nvSpPr>
          <p:spPr>
            <a:xfrm>
              <a:off x="8894762" y="1349375"/>
              <a:ext cx="246064" cy="819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8540"/>
                  </a:lnTo>
                  <a:lnTo>
                    <a:pt x="10730" y="0"/>
                  </a:lnTo>
                  <a:lnTo>
                    <a:pt x="0" y="8037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8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424" name="Shape 424"/>
            <p:cNvSpPr/>
            <p:nvPr/>
          </p:nvSpPr>
          <p:spPr>
            <a:xfrm>
              <a:off x="8107362" y="-1"/>
              <a:ext cx="909639" cy="1654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702" y="21600"/>
                  </a:lnTo>
                  <a:lnTo>
                    <a:pt x="21600" y="17624"/>
                  </a:lnTo>
                  <a:lnTo>
                    <a:pt x="9445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5"/>
                </a:gs>
                <a:gs pos="100000">
                  <a:srgbClr val="00008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425" name="Shape 425"/>
            <p:cNvSpPr/>
            <p:nvPr/>
          </p:nvSpPr>
          <p:spPr>
            <a:xfrm>
              <a:off x="8589962" y="-1"/>
              <a:ext cx="541339" cy="1263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121" y="0"/>
                  </a:moveTo>
                  <a:lnTo>
                    <a:pt x="0" y="0"/>
                  </a:lnTo>
                  <a:lnTo>
                    <a:pt x="18179" y="21600"/>
                  </a:lnTo>
                  <a:lnTo>
                    <a:pt x="21600" y="17697"/>
                  </a:lnTo>
                  <a:lnTo>
                    <a:pt x="912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9"/>
                </a:gs>
                <a:gs pos="100000">
                  <a:srgbClr val="00008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426" name="Shape 426"/>
            <p:cNvSpPr/>
            <p:nvPr/>
          </p:nvSpPr>
          <p:spPr>
            <a:xfrm>
              <a:off x="9045575" y="1036637"/>
              <a:ext cx="95251" cy="493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969"/>
                  </a:moveTo>
                  <a:lnTo>
                    <a:pt x="21600" y="21600"/>
                  </a:lnTo>
                  <a:lnTo>
                    <a:pt x="21600" y="415"/>
                  </a:lnTo>
                  <a:lnTo>
                    <a:pt x="19440" y="0"/>
                  </a:lnTo>
                  <a:lnTo>
                    <a:pt x="0" y="9969"/>
                  </a:lnTo>
                  <a:close/>
                </a:path>
              </a:pathLst>
            </a:custGeom>
            <a:solidFill>
              <a:srgbClr val="00008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427" name="Shape 427"/>
            <p:cNvSpPr/>
            <p:nvPr/>
          </p:nvSpPr>
          <p:spPr>
            <a:xfrm>
              <a:off x="3175" y="2541587"/>
              <a:ext cx="9131301" cy="2959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4299"/>
                  </a:moveTo>
                  <a:lnTo>
                    <a:pt x="21600" y="21600"/>
                  </a:lnTo>
                  <a:lnTo>
                    <a:pt x="21600" y="21252"/>
                  </a:lnTo>
                  <a:lnTo>
                    <a:pt x="0" y="0"/>
                  </a:lnTo>
                  <a:lnTo>
                    <a:pt x="0" y="429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1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428" name="Shape 428"/>
            <p:cNvSpPr/>
            <p:nvPr/>
          </p:nvSpPr>
          <p:spPr>
            <a:xfrm>
              <a:off x="9134475" y="5529263"/>
              <a:ext cx="9526" cy="9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18FF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429" name="Shape 429"/>
            <p:cNvSpPr/>
            <p:nvPr/>
          </p:nvSpPr>
          <p:spPr>
            <a:xfrm>
              <a:off x="3175" y="3416300"/>
              <a:ext cx="9131301" cy="2122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913"/>
                  </a:moveTo>
                  <a:lnTo>
                    <a:pt x="21600" y="21600"/>
                  </a:lnTo>
                  <a:lnTo>
                    <a:pt x="21600" y="21503"/>
                  </a:lnTo>
                  <a:lnTo>
                    <a:pt x="0" y="0"/>
                  </a:lnTo>
                  <a:lnTo>
                    <a:pt x="0" y="591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D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430" name="Shape 430"/>
            <p:cNvSpPr/>
            <p:nvPr/>
          </p:nvSpPr>
          <p:spPr>
            <a:xfrm>
              <a:off x="3175" y="5043488"/>
              <a:ext cx="9131301" cy="657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504"/>
                  </a:moveTo>
                  <a:lnTo>
                    <a:pt x="21600" y="21600"/>
                  </a:lnTo>
                  <a:lnTo>
                    <a:pt x="21600" y="20974"/>
                  </a:lnTo>
                  <a:lnTo>
                    <a:pt x="0" y="0"/>
                  </a:lnTo>
                  <a:lnTo>
                    <a:pt x="0" y="250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2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431" name="Shape 431"/>
            <p:cNvSpPr/>
            <p:nvPr/>
          </p:nvSpPr>
          <p:spPr>
            <a:xfrm>
              <a:off x="2058987" y="-1"/>
              <a:ext cx="7075489" cy="5043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437"/>
                  </a:lnTo>
                  <a:lnTo>
                    <a:pt x="607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4A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432" name="Shape 432"/>
            <p:cNvSpPr/>
            <p:nvPr/>
          </p:nvSpPr>
          <p:spPr>
            <a:xfrm>
              <a:off x="5272087" y="-1"/>
              <a:ext cx="3862389" cy="4149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550"/>
                  </a:lnTo>
                  <a:lnTo>
                    <a:pt x="587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2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433" name="Shape 433"/>
            <p:cNvSpPr/>
            <p:nvPr/>
          </p:nvSpPr>
          <p:spPr>
            <a:xfrm>
              <a:off x="6270625" y="-1"/>
              <a:ext cx="2863851" cy="3911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20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21600" y="19706"/>
                  </a:lnTo>
                  <a:lnTo>
                    <a:pt x="21528" y="19706"/>
                  </a:lnTo>
                  <a:lnTo>
                    <a:pt x="582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5"/>
                </a:gs>
                <a:gs pos="100000">
                  <a:srgbClr val="00008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434" name="Shape 434"/>
            <p:cNvSpPr/>
            <p:nvPr/>
          </p:nvSpPr>
          <p:spPr>
            <a:xfrm>
              <a:off x="7173912" y="0"/>
              <a:ext cx="1960564" cy="3292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225"/>
                  </a:lnTo>
                  <a:lnTo>
                    <a:pt x="736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8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435" name="Shape 435"/>
            <p:cNvSpPr/>
            <p:nvPr/>
          </p:nvSpPr>
          <p:spPr>
            <a:xfrm>
              <a:off x="7451725" y="0"/>
              <a:ext cx="1682751" cy="307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533"/>
                  </a:lnTo>
                  <a:lnTo>
                    <a:pt x="1102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F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436" name="Shape 436"/>
            <p:cNvSpPr/>
            <p:nvPr/>
          </p:nvSpPr>
          <p:spPr>
            <a:xfrm>
              <a:off x="7907337" y="0"/>
              <a:ext cx="1227139" cy="2360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0816"/>
                  </a:moveTo>
                  <a:lnTo>
                    <a:pt x="1177" y="0"/>
                  </a:lnTo>
                  <a:lnTo>
                    <a:pt x="0" y="0"/>
                  </a:lnTo>
                  <a:lnTo>
                    <a:pt x="21600" y="21600"/>
                  </a:lnTo>
                  <a:lnTo>
                    <a:pt x="21600" y="208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79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grpSp>
          <p:nvGrpSpPr>
            <p:cNvPr id="439" name="Group 439"/>
            <p:cNvGrpSpPr/>
            <p:nvPr/>
          </p:nvGrpSpPr>
          <p:grpSpPr>
            <a:xfrm>
              <a:off x="-1" y="2590800"/>
              <a:ext cx="9140826" cy="2949576"/>
              <a:chOff x="0" y="0"/>
              <a:chExt cx="9140824" cy="2949575"/>
            </a:xfrm>
          </p:grpSpPr>
          <p:sp>
            <p:nvSpPr>
              <p:cNvPr id="437" name="Shape 437"/>
              <p:cNvSpPr/>
              <p:nvPr/>
            </p:nvSpPr>
            <p:spPr>
              <a:xfrm>
                <a:off x="-1" y="0"/>
                <a:ext cx="5826126" cy="20843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6021"/>
                    </a:lnTo>
                    <a:lnTo>
                      <a:pt x="21458" y="21600"/>
                    </a:lnTo>
                    <a:lnTo>
                      <a:pt x="21529" y="20317"/>
                    </a:lnTo>
                    <a:lnTo>
                      <a:pt x="21600" y="1913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006F"/>
                  </a:gs>
                  <a:gs pos="100000">
                    <a:srgbClr val="000099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Lucida Sans"/>
                    <a:ea typeface="Lucida Sans"/>
                    <a:cs typeface="Lucida Sans"/>
                    <a:sym typeface="Lucida Sans"/>
                  </a:defRPr>
                </a:pPr>
              </a:p>
            </p:txBody>
          </p:sp>
          <p:sp>
            <p:nvSpPr>
              <p:cNvPr id="438" name="Shape 438"/>
              <p:cNvSpPr/>
              <p:nvPr/>
            </p:nvSpPr>
            <p:spPr>
              <a:xfrm>
                <a:off x="5788024" y="1846262"/>
                <a:ext cx="3352801" cy="1103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0668"/>
                    </a:moveTo>
                    <a:lnTo>
                      <a:pt x="246" y="0"/>
                    </a:lnTo>
                    <a:lnTo>
                      <a:pt x="123" y="2238"/>
                    </a:lnTo>
                    <a:lnTo>
                      <a:pt x="0" y="4662"/>
                    </a:lnTo>
                    <a:lnTo>
                      <a:pt x="21600" y="21600"/>
                    </a:lnTo>
                    <a:lnTo>
                      <a:pt x="21600" y="2066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0099"/>
                  </a:gs>
                  <a:gs pos="100000">
                    <a:srgbClr val="1717A2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Lucida Sans"/>
                    <a:ea typeface="Lucida Sans"/>
                    <a:cs typeface="Lucida Sans"/>
                    <a:sym typeface="Lucida Sans"/>
                  </a:defRPr>
                </a:pPr>
              </a:p>
            </p:txBody>
          </p:sp>
        </p:grpSp>
      </p:grpSp>
      <p:sp>
        <p:nvSpPr>
          <p:cNvPr id="441" name="Shape 441"/>
          <p:cNvSpPr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b="0" cap="none" sz="20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rPr>
              <a:t>Click to edit Master title style</a:t>
            </a:r>
          </a:p>
        </p:txBody>
      </p:sp>
      <p:sp>
        <p:nvSpPr>
          <p:cNvPr id="442" name="Shape 442"/>
          <p:cNvSpPr/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FontTx/>
              <a:buNone/>
              <a:defRPr sz="1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rPr>
              <a:t>Click to edit Master text styles</a:t>
            </a:r>
          </a:p>
        </p:txBody>
      </p:sp>
      <p:sp>
        <p:nvSpPr>
          <p:cNvPr id="443" name="Shape 443"/>
          <p:cNvSpPr/>
          <p:nvPr>
            <p:ph type="sldNum" sz="quarter" idx="2"/>
          </p:nvPr>
        </p:nvSpPr>
        <p:spPr>
          <a:xfrm>
            <a:off x="6553200" y="6436583"/>
            <a:ext cx="2133600" cy="26425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z="1800">
                <a:solidFill>
                  <a:srgbClr val="000000"/>
                </a:solidFill>
              </a:defRPr>
            </a:pPr>
            <a:r>
              <a:rPr b="1" cap="all" sz="3600">
                <a:solidFill>
                  <a:srgbClr val="4E3B30"/>
                </a:solidFill>
              </a:rPr>
              <a:t>Click to edit Master title style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E3B30"/>
                </a:solidFill>
              </a:rPr>
              <a:t>Click to edit Master text styles</a:t>
            </a:r>
            <a:endParaRPr sz="3200">
              <a:solidFill>
                <a:srgbClr val="4E3B3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E3B30"/>
                </a:solidFill>
              </a:rPr>
              <a:t>Second level</a:t>
            </a:r>
            <a:endParaRPr sz="3200">
              <a:solidFill>
                <a:srgbClr val="4E3B3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E3B30"/>
                </a:solidFill>
              </a:rPr>
              <a:t>Third level</a:t>
            </a:r>
            <a:endParaRPr sz="3200">
              <a:solidFill>
                <a:srgbClr val="4E3B3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E3B30"/>
                </a:solidFill>
              </a:rPr>
              <a:t>Fourth level</a:t>
            </a:r>
            <a:endParaRPr sz="3200">
              <a:solidFill>
                <a:srgbClr val="4E3B3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E3B30"/>
                </a:solidFill>
              </a:rPr>
              <a:t>Fifth level</a:t>
            </a:r>
          </a:p>
        </p:txBody>
      </p:sp>
      <p:sp>
        <p:nvSpPr>
          <p:cNvPr id="16" name="Shape 1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and Vertical Text">
    <p:bg>
      <p:bgPr>
        <a:gradFill flip="none" rotWithShape="1">
          <a:gsLst>
            <a:gs pos="0">
              <a:srgbClr val="000058"/>
            </a:gs>
            <a:gs pos="100000">
              <a:srgbClr val="000099"/>
            </a:gs>
          </a:gsLst>
          <a:lin ang="27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4" name="Group 484"/>
          <p:cNvGrpSpPr/>
          <p:nvPr/>
        </p:nvGrpSpPr>
        <p:grpSpPr>
          <a:xfrm>
            <a:off x="-1" y="-1"/>
            <a:ext cx="9144002" cy="6856415"/>
            <a:chOff x="0" y="0"/>
            <a:chExt cx="9144000" cy="6856413"/>
          </a:xfrm>
        </p:grpSpPr>
        <p:sp>
          <p:nvSpPr>
            <p:cNvPr id="445" name="Shape 445"/>
            <p:cNvSpPr/>
            <p:nvPr/>
          </p:nvSpPr>
          <p:spPr>
            <a:xfrm>
              <a:off x="0" y="19049"/>
              <a:ext cx="9140826" cy="5195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15" y="11985"/>
                  </a:moveTo>
                  <a:lnTo>
                    <a:pt x="0" y="0"/>
                  </a:lnTo>
                  <a:lnTo>
                    <a:pt x="0" y="3445"/>
                  </a:lnTo>
                  <a:lnTo>
                    <a:pt x="11428" y="13054"/>
                  </a:lnTo>
                  <a:lnTo>
                    <a:pt x="21600" y="21600"/>
                  </a:lnTo>
                  <a:lnTo>
                    <a:pt x="21600" y="21560"/>
                  </a:lnTo>
                  <a:lnTo>
                    <a:pt x="12015" y="119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1"/>
                </a:gs>
                <a:gs pos="100000">
                  <a:srgbClr val="00008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446" name="Shape 446"/>
            <p:cNvSpPr/>
            <p:nvPr/>
          </p:nvSpPr>
          <p:spPr>
            <a:xfrm>
              <a:off x="236538" y="-1"/>
              <a:ext cx="8904287" cy="5148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20" y="11416"/>
                  </a:moveTo>
                  <a:lnTo>
                    <a:pt x="1665" y="0"/>
                  </a:lnTo>
                  <a:lnTo>
                    <a:pt x="0" y="0"/>
                  </a:lnTo>
                  <a:lnTo>
                    <a:pt x="11922" y="11896"/>
                  </a:lnTo>
                  <a:lnTo>
                    <a:pt x="21600" y="21600"/>
                  </a:lnTo>
                  <a:lnTo>
                    <a:pt x="21600" y="21560"/>
                  </a:lnTo>
                  <a:lnTo>
                    <a:pt x="12220" y="114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D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447" name="Shape 447"/>
            <p:cNvSpPr/>
            <p:nvPr/>
          </p:nvSpPr>
          <p:spPr>
            <a:xfrm>
              <a:off x="-1" y="5449888"/>
              <a:ext cx="6410326" cy="303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7550"/>
                  </a:moveTo>
                  <a:lnTo>
                    <a:pt x="21600" y="21600"/>
                  </a:lnTo>
                  <a:lnTo>
                    <a:pt x="21600" y="16200"/>
                  </a:lnTo>
                  <a:lnTo>
                    <a:pt x="0" y="0"/>
                  </a:lnTo>
                  <a:lnTo>
                    <a:pt x="0" y="1755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1"/>
                </a:gs>
                <a:gs pos="100000">
                  <a:srgbClr val="00008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448" name="Shape 448"/>
            <p:cNvSpPr/>
            <p:nvPr/>
          </p:nvSpPr>
          <p:spPr>
            <a:xfrm>
              <a:off x="6410325" y="5678488"/>
              <a:ext cx="2730501" cy="103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19636"/>
                  </a:lnTo>
                  <a:lnTo>
                    <a:pt x="0" y="0"/>
                  </a:lnTo>
                  <a:lnTo>
                    <a:pt x="0" y="15709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0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449" name="Shape 449"/>
            <p:cNvSpPr/>
            <p:nvPr/>
          </p:nvSpPr>
          <p:spPr>
            <a:xfrm>
              <a:off x="-1" y="5915025"/>
              <a:ext cx="7594601" cy="522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5055"/>
                  </a:lnTo>
                  <a:lnTo>
                    <a:pt x="21600" y="0"/>
                  </a:lnTo>
                  <a:lnTo>
                    <a:pt x="0" y="7025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7D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450" name="Shape 450"/>
            <p:cNvSpPr/>
            <p:nvPr/>
          </p:nvSpPr>
          <p:spPr>
            <a:xfrm>
              <a:off x="7594600" y="5876925"/>
              <a:ext cx="1546226" cy="160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265"/>
                  </a:moveTo>
                  <a:lnTo>
                    <a:pt x="21600" y="0"/>
                  </a:lnTo>
                  <a:lnTo>
                    <a:pt x="0" y="5133"/>
                  </a:lnTo>
                  <a:lnTo>
                    <a:pt x="0" y="21600"/>
                  </a:lnTo>
                  <a:lnTo>
                    <a:pt x="21600" y="10265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451" name="Shape 451"/>
            <p:cNvSpPr/>
            <p:nvPr/>
          </p:nvSpPr>
          <p:spPr>
            <a:xfrm>
              <a:off x="5745162" y="6056313"/>
              <a:ext cx="3395664" cy="314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7018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452" name="Shape 452"/>
            <p:cNvSpPr/>
            <p:nvPr/>
          </p:nvSpPr>
          <p:spPr>
            <a:xfrm>
              <a:off x="0" y="6303963"/>
              <a:ext cx="5745163" cy="55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854" y="21600"/>
                  </a:lnTo>
                  <a:lnTo>
                    <a:pt x="21600" y="2607"/>
                  </a:lnTo>
                  <a:lnTo>
                    <a:pt x="21600" y="0"/>
                  </a:lnTo>
                  <a:lnTo>
                    <a:pt x="0" y="16386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F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453" name="Shape 453"/>
            <p:cNvSpPr/>
            <p:nvPr/>
          </p:nvSpPr>
          <p:spPr>
            <a:xfrm>
              <a:off x="3328987" y="6418263"/>
              <a:ext cx="3990976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725" y="21600"/>
                  </a:moveTo>
                  <a:lnTo>
                    <a:pt x="21600" y="15965"/>
                  </a:lnTo>
                  <a:lnTo>
                    <a:pt x="19395" y="0"/>
                  </a:lnTo>
                  <a:lnTo>
                    <a:pt x="0" y="21600"/>
                  </a:lnTo>
                  <a:lnTo>
                    <a:pt x="18725" y="2160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454" name="Shape 454"/>
            <p:cNvSpPr/>
            <p:nvPr/>
          </p:nvSpPr>
          <p:spPr>
            <a:xfrm>
              <a:off x="6911975" y="6142038"/>
              <a:ext cx="2228851" cy="600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200"/>
                  </a:moveTo>
                  <a:lnTo>
                    <a:pt x="21600" y="0"/>
                  </a:lnTo>
                  <a:lnTo>
                    <a:pt x="0" y="9943"/>
                  </a:lnTo>
                  <a:lnTo>
                    <a:pt x="3951" y="21600"/>
                  </a:lnTo>
                  <a:lnTo>
                    <a:pt x="21600" y="72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99"/>
                </a:gs>
                <a:gs pos="100000">
                  <a:srgbClr val="08089C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455" name="Shape 455"/>
            <p:cNvSpPr/>
            <p:nvPr/>
          </p:nvSpPr>
          <p:spPr>
            <a:xfrm>
              <a:off x="7985125" y="5002213"/>
              <a:ext cx="1155701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0" y="0"/>
                  </a:lnTo>
                  <a:lnTo>
                    <a:pt x="0" y="54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456" name="Shape 456"/>
            <p:cNvSpPr/>
            <p:nvPr/>
          </p:nvSpPr>
          <p:spPr>
            <a:xfrm>
              <a:off x="0" y="2359025"/>
              <a:ext cx="7985126" cy="2652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30"/>
                  </a:moveTo>
                  <a:lnTo>
                    <a:pt x="21600" y="21600"/>
                  </a:lnTo>
                  <a:lnTo>
                    <a:pt x="21600" y="21522"/>
                  </a:lnTo>
                  <a:lnTo>
                    <a:pt x="0" y="0"/>
                  </a:lnTo>
                  <a:lnTo>
                    <a:pt x="0" y="93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3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457" name="Shape 457"/>
            <p:cNvSpPr/>
            <p:nvPr/>
          </p:nvSpPr>
          <p:spPr>
            <a:xfrm>
              <a:off x="7985125" y="4840288"/>
              <a:ext cx="1155701" cy="504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21192"/>
                  </a:lnTo>
                  <a:lnTo>
                    <a:pt x="0" y="0"/>
                  </a:lnTo>
                  <a:lnTo>
                    <a:pt x="0" y="3668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0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458" name="Shape 458"/>
            <p:cNvSpPr/>
            <p:nvPr/>
          </p:nvSpPr>
          <p:spPr>
            <a:xfrm>
              <a:off x="0" y="1454150"/>
              <a:ext cx="7985126" cy="3471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909"/>
                  </a:moveTo>
                  <a:lnTo>
                    <a:pt x="21600" y="21600"/>
                  </a:lnTo>
                  <a:lnTo>
                    <a:pt x="21600" y="21067"/>
                  </a:lnTo>
                  <a:lnTo>
                    <a:pt x="0" y="0"/>
                  </a:lnTo>
                  <a:lnTo>
                    <a:pt x="0" y="390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5"/>
                </a:gs>
                <a:gs pos="100000">
                  <a:srgbClr val="00008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459" name="Shape 459"/>
            <p:cNvSpPr/>
            <p:nvPr/>
          </p:nvSpPr>
          <p:spPr>
            <a:xfrm>
              <a:off x="3641725" y="-1"/>
              <a:ext cx="5014913" cy="4325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477" y="21600"/>
                  </a:lnTo>
                  <a:lnTo>
                    <a:pt x="21600" y="21418"/>
                  </a:lnTo>
                  <a:lnTo>
                    <a:pt x="697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B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460" name="Shape 460"/>
            <p:cNvSpPr/>
            <p:nvPr/>
          </p:nvSpPr>
          <p:spPr>
            <a:xfrm>
              <a:off x="8628062" y="4289425"/>
              <a:ext cx="512764" cy="474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18999"/>
                  </a:lnTo>
                  <a:lnTo>
                    <a:pt x="1204" y="0"/>
                  </a:lnTo>
                  <a:lnTo>
                    <a:pt x="0" y="1662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99"/>
                </a:gs>
                <a:gs pos="100000">
                  <a:srgbClr val="0F0F9F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461" name="Shape 461"/>
            <p:cNvSpPr/>
            <p:nvPr/>
          </p:nvSpPr>
          <p:spPr>
            <a:xfrm>
              <a:off x="8694737" y="4108450"/>
              <a:ext cx="446089" cy="531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11155"/>
                  </a:lnTo>
                  <a:lnTo>
                    <a:pt x="7379" y="0"/>
                  </a:lnTo>
                  <a:lnTo>
                    <a:pt x="0" y="5803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462" name="Shape 462"/>
            <p:cNvSpPr/>
            <p:nvPr/>
          </p:nvSpPr>
          <p:spPr>
            <a:xfrm>
              <a:off x="3895724" y="0"/>
              <a:ext cx="4951414" cy="4251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0936" y="21600"/>
                  </a:lnTo>
                  <a:lnTo>
                    <a:pt x="21600" y="20875"/>
                  </a:lnTo>
                  <a:lnTo>
                    <a:pt x="265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47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463" name="Shape 463"/>
            <p:cNvSpPr/>
            <p:nvPr/>
          </p:nvSpPr>
          <p:spPr>
            <a:xfrm>
              <a:off x="8931275" y="4022725"/>
              <a:ext cx="20955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464" name="Shape 464"/>
            <p:cNvSpPr/>
            <p:nvPr/>
          </p:nvSpPr>
          <p:spPr>
            <a:xfrm>
              <a:off x="4940300" y="0"/>
              <a:ext cx="3990976" cy="4022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566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4F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465" name="Shape 465"/>
            <p:cNvSpPr/>
            <p:nvPr/>
          </p:nvSpPr>
          <p:spPr>
            <a:xfrm>
              <a:off x="5537199" y="0"/>
              <a:ext cx="3489326" cy="393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482" y="21600"/>
                  </a:lnTo>
                  <a:lnTo>
                    <a:pt x="21600" y="21548"/>
                  </a:lnTo>
                  <a:lnTo>
                    <a:pt x="3112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5"/>
                </a:gs>
                <a:gs pos="100000">
                  <a:srgbClr val="00008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466" name="Shape 466"/>
            <p:cNvSpPr/>
            <p:nvPr/>
          </p:nvSpPr>
          <p:spPr>
            <a:xfrm>
              <a:off x="9007475" y="3927475"/>
              <a:ext cx="1333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20250"/>
                  </a:lnTo>
                  <a:lnTo>
                    <a:pt x="3086" y="0"/>
                  </a:lnTo>
                  <a:lnTo>
                    <a:pt x="0" y="135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99"/>
                </a:gs>
                <a:gs pos="100000">
                  <a:srgbClr val="1717A2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467" name="Shape 467"/>
            <p:cNvSpPr/>
            <p:nvPr/>
          </p:nvSpPr>
          <p:spPr>
            <a:xfrm>
              <a:off x="8894762" y="1349375"/>
              <a:ext cx="246064" cy="819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8540"/>
                  </a:lnTo>
                  <a:lnTo>
                    <a:pt x="10730" y="0"/>
                  </a:lnTo>
                  <a:lnTo>
                    <a:pt x="0" y="8037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8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468" name="Shape 468"/>
            <p:cNvSpPr/>
            <p:nvPr/>
          </p:nvSpPr>
          <p:spPr>
            <a:xfrm>
              <a:off x="8107362" y="-1"/>
              <a:ext cx="909639" cy="1654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702" y="21600"/>
                  </a:lnTo>
                  <a:lnTo>
                    <a:pt x="21600" y="17624"/>
                  </a:lnTo>
                  <a:lnTo>
                    <a:pt x="9445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5"/>
                </a:gs>
                <a:gs pos="100000">
                  <a:srgbClr val="00008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469" name="Shape 469"/>
            <p:cNvSpPr/>
            <p:nvPr/>
          </p:nvSpPr>
          <p:spPr>
            <a:xfrm>
              <a:off x="8589962" y="-1"/>
              <a:ext cx="541339" cy="1263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121" y="0"/>
                  </a:moveTo>
                  <a:lnTo>
                    <a:pt x="0" y="0"/>
                  </a:lnTo>
                  <a:lnTo>
                    <a:pt x="18179" y="21600"/>
                  </a:lnTo>
                  <a:lnTo>
                    <a:pt x="21600" y="17697"/>
                  </a:lnTo>
                  <a:lnTo>
                    <a:pt x="912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9"/>
                </a:gs>
                <a:gs pos="100000">
                  <a:srgbClr val="00008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470" name="Shape 470"/>
            <p:cNvSpPr/>
            <p:nvPr/>
          </p:nvSpPr>
          <p:spPr>
            <a:xfrm>
              <a:off x="9045575" y="1036637"/>
              <a:ext cx="95251" cy="493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969"/>
                  </a:moveTo>
                  <a:lnTo>
                    <a:pt x="21600" y="21600"/>
                  </a:lnTo>
                  <a:lnTo>
                    <a:pt x="21600" y="415"/>
                  </a:lnTo>
                  <a:lnTo>
                    <a:pt x="19440" y="0"/>
                  </a:lnTo>
                  <a:lnTo>
                    <a:pt x="0" y="9969"/>
                  </a:lnTo>
                  <a:close/>
                </a:path>
              </a:pathLst>
            </a:custGeom>
            <a:solidFill>
              <a:srgbClr val="00008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471" name="Shape 471"/>
            <p:cNvSpPr/>
            <p:nvPr/>
          </p:nvSpPr>
          <p:spPr>
            <a:xfrm>
              <a:off x="3175" y="2541587"/>
              <a:ext cx="9131301" cy="2959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4299"/>
                  </a:moveTo>
                  <a:lnTo>
                    <a:pt x="21600" y="21600"/>
                  </a:lnTo>
                  <a:lnTo>
                    <a:pt x="21600" y="21252"/>
                  </a:lnTo>
                  <a:lnTo>
                    <a:pt x="0" y="0"/>
                  </a:lnTo>
                  <a:lnTo>
                    <a:pt x="0" y="429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1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472" name="Shape 472"/>
            <p:cNvSpPr/>
            <p:nvPr/>
          </p:nvSpPr>
          <p:spPr>
            <a:xfrm>
              <a:off x="9134475" y="5529263"/>
              <a:ext cx="9526" cy="9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18FF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473" name="Shape 473"/>
            <p:cNvSpPr/>
            <p:nvPr/>
          </p:nvSpPr>
          <p:spPr>
            <a:xfrm>
              <a:off x="3175" y="3416300"/>
              <a:ext cx="9131301" cy="2122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913"/>
                  </a:moveTo>
                  <a:lnTo>
                    <a:pt x="21600" y="21600"/>
                  </a:lnTo>
                  <a:lnTo>
                    <a:pt x="21600" y="21503"/>
                  </a:lnTo>
                  <a:lnTo>
                    <a:pt x="0" y="0"/>
                  </a:lnTo>
                  <a:lnTo>
                    <a:pt x="0" y="591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D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474" name="Shape 474"/>
            <p:cNvSpPr/>
            <p:nvPr/>
          </p:nvSpPr>
          <p:spPr>
            <a:xfrm>
              <a:off x="3175" y="5043488"/>
              <a:ext cx="9131301" cy="657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504"/>
                  </a:moveTo>
                  <a:lnTo>
                    <a:pt x="21600" y="21600"/>
                  </a:lnTo>
                  <a:lnTo>
                    <a:pt x="21600" y="20974"/>
                  </a:lnTo>
                  <a:lnTo>
                    <a:pt x="0" y="0"/>
                  </a:lnTo>
                  <a:lnTo>
                    <a:pt x="0" y="250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2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475" name="Shape 475"/>
            <p:cNvSpPr/>
            <p:nvPr/>
          </p:nvSpPr>
          <p:spPr>
            <a:xfrm>
              <a:off x="2058987" y="-1"/>
              <a:ext cx="7075489" cy="5043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437"/>
                  </a:lnTo>
                  <a:lnTo>
                    <a:pt x="607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4A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476" name="Shape 476"/>
            <p:cNvSpPr/>
            <p:nvPr/>
          </p:nvSpPr>
          <p:spPr>
            <a:xfrm>
              <a:off x="5272087" y="-1"/>
              <a:ext cx="3862389" cy="4149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550"/>
                  </a:lnTo>
                  <a:lnTo>
                    <a:pt x="587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2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477" name="Shape 477"/>
            <p:cNvSpPr/>
            <p:nvPr/>
          </p:nvSpPr>
          <p:spPr>
            <a:xfrm>
              <a:off x="6270625" y="-1"/>
              <a:ext cx="2863851" cy="3911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20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21600" y="19706"/>
                  </a:lnTo>
                  <a:lnTo>
                    <a:pt x="21528" y="19706"/>
                  </a:lnTo>
                  <a:lnTo>
                    <a:pt x="582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5"/>
                </a:gs>
                <a:gs pos="100000">
                  <a:srgbClr val="00008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478" name="Shape 478"/>
            <p:cNvSpPr/>
            <p:nvPr/>
          </p:nvSpPr>
          <p:spPr>
            <a:xfrm>
              <a:off x="7173912" y="0"/>
              <a:ext cx="1960564" cy="3292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225"/>
                  </a:lnTo>
                  <a:lnTo>
                    <a:pt x="736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8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479" name="Shape 479"/>
            <p:cNvSpPr/>
            <p:nvPr/>
          </p:nvSpPr>
          <p:spPr>
            <a:xfrm>
              <a:off x="7451725" y="0"/>
              <a:ext cx="1682751" cy="307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533"/>
                  </a:lnTo>
                  <a:lnTo>
                    <a:pt x="1102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F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480" name="Shape 480"/>
            <p:cNvSpPr/>
            <p:nvPr/>
          </p:nvSpPr>
          <p:spPr>
            <a:xfrm>
              <a:off x="7907337" y="0"/>
              <a:ext cx="1227139" cy="2360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0816"/>
                  </a:moveTo>
                  <a:lnTo>
                    <a:pt x="1177" y="0"/>
                  </a:lnTo>
                  <a:lnTo>
                    <a:pt x="0" y="0"/>
                  </a:lnTo>
                  <a:lnTo>
                    <a:pt x="21600" y="21600"/>
                  </a:lnTo>
                  <a:lnTo>
                    <a:pt x="21600" y="208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79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grpSp>
          <p:nvGrpSpPr>
            <p:cNvPr id="483" name="Group 483"/>
            <p:cNvGrpSpPr/>
            <p:nvPr/>
          </p:nvGrpSpPr>
          <p:grpSpPr>
            <a:xfrm>
              <a:off x="-1" y="2590800"/>
              <a:ext cx="9140826" cy="2949576"/>
              <a:chOff x="0" y="0"/>
              <a:chExt cx="9140824" cy="2949575"/>
            </a:xfrm>
          </p:grpSpPr>
          <p:sp>
            <p:nvSpPr>
              <p:cNvPr id="481" name="Shape 481"/>
              <p:cNvSpPr/>
              <p:nvPr/>
            </p:nvSpPr>
            <p:spPr>
              <a:xfrm>
                <a:off x="-1" y="0"/>
                <a:ext cx="5826126" cy="20843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6021"/>
                    </a:lnTo>
                    <a:lnTo>
                      <a:pt x="21458" y="21600"/>
                    </a:lnTo>
                    <a:lnTo>
                      <a:pt x="21529" y="20317"/>
                    </a:lnTo>
                    <a:lnTo>
                      <a:pt x="21600" y="1913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006F"/>
                  </a:gs>
                  <a:gs pos="100000">
                    <a:srgbClr val="000099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Lucida Sans"/>
                    <a:ea typeface="Lucida Sans"/>
                    <a:cs typeface="Lucida Sans"/>
                    <a:sym typeface="Lucida Sans"/>
                  </a:defRPr>
                </a:pPr>
              </a:p>
            </p:txBody>
          </p:sp>
          <p:sp>
            <p:nvSpPr>
              <p:cNvPr id="482" name="Shape 482"/>
              <p:cNvSpPr/>
              <p:nvPr/>
            </p:nvSpPr>
            <p:spPr>
              <a:xfrm>
                <a:off x="5788024" y="1846262"/>
                <a:ext cx="3352801" cy="1103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0668"/>
                    </a:moveTo>
                    <a:lnTo>
                      <a:pt x="246" y="0"/>
                    </a:lnTo>
                    <a:lnTo>
                      <a:pt x="123" y="2238"/>
                    </a:lnTo>
                    <a:lnTo>
                      <a:pt x="0" y="4662"/>
                    </a:lnTo>
                    <a:lnTo>
                      <a:pt x="21600" y="21600"/>
                    </a:lnTo>
                    <a:lnTo>
                      <a:pt x="21600" y="2066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0099"/>
                  </a:gs>
                  <a:gs pos="100000">
                    <a:srgbClr val="1717A2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Lucida Sans"/>
                    <a:ea typeface="Lucida Sans"/>
                    <a:cs typeface="Lucida Sans"/>
                    <a:sym typeface="Lucida Sans"/>
                  </a:defRPr>
                </a:pPr>
              </a:p>
            </p:txBody>
          </p:sp>
        </p:grpSp>
      </p:grpSp>
      <p:sp>
        <p:nvSpPr>
          <p:cNvPr id="485" name="Shape 485"/>
          <p:cNvSpPr/>
          <p:nvPr>
            <p:ph type="title"/>
          </p:nvPr>
        </p:nvSpPr>
        <p:spPr>
          <a:xfrm>
            <a:off x="457200" y="98425"/>
            <a:ext cx="8229600" cy="150177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b="0" cap="none" sz="4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rPr>
              <a:t>Click to edit Master title style</a:t>
            </a:r>
          </a:p>
        </p:txBody>
      </p:sp>
      <p:sp>
        <p:nvSpPr>
          <p:cNvPr id="486" name="Shape 486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/>
          <a:lstStyle>
            <a:lvl1pPr>
              <a:buClrTx/>
              <a:buSzPct val="90000"/>
              <a:buFontTx/>
              <a:buBlip>
                <a:blip r:embed="rId2"/>
              </a:buBlip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>
              <a:buClrTx/>
              <a:buSzPct val="100000"/>
              <a:buFontTx/>
              <a:buChar char="–"/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2pPr>
            <a:lvl3pPr>
              <a:buClrTx/>
              <a:buSzPct val="90000"/>
              <a:buFontTx/>
              <a:buBlip>
                <a:blip r:embed="rId3"/>
              </a:buBlip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3pPr>
            <a:lvl4pPr>
              <a:buClrTx/>
              <a:buSzPct val="100000"/>
              <a:buFontTx/>
              <a:buChar char="–"/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4pPr>
            <a:lvl5pPr marL="2194560" indent="-365760">
              <a:buClrTx/>
              <a:buSzPct val="90000"/>
              <a:buFontTx/>
              <a:buBlip>
                <a:blip r:embed="rId4"/>
              </a:buBlip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rPr>
              <a:t>Click to edit Master text styles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rPr>
              <a:t>Second level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rPr>
              <a:t>Third level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rPr>
              <a:t>Fourth level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rPr>
              <a:t>Fifth level</a:t>
            </a:r>
          </a:p>
        </p:txBody>
      </p:sp>
      <p:sp>
        <p:nvSpPr>
          <p:cNvPr id="487" name="Shape 487"/>
          <p:cNvSpPr/>
          <p:nvPr>
            <p:ph type="sldNum" sz="quarter" idx="2"/>
          </p:nvPr>
        </p:nvSpPr>
        <p:spPr>
          <a:xfrm>
            <a:off x="6553200" y="6436583"/>
            <a:ext cx="2133600" cy="26425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Vertical Title and Text">
    <p:bg>
      <p:bgPr>
        <a:gradFill flip="none" rotWithShape="1">
          <a:gsLst>
            <a:gs pos="0">
              <a:srgbClr val="000058"/>
            </a:gs>
            <a:gs pos="100000">
              <a:srgbClr val="000099"/>
            </a:gs>
          </a:gsLst>
          <a:lin ang="27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8" name="Group 528"/>
          <p:cNvGrpSpPr/>
          <p:nvPr/>
        </p:nvGrpSpPr>
        <p:grpSpPr>
          <a:xfrm>
            <a:off x="-1" y="-1"/>
            <a:ext cx="9144002" cy="6856415"/>
            <a:chOff x="0" y="0"/>
            <a:chExt cx="9144000" cy="6856413"/>
          </a:xfrm>
        </p:grpSpPr>
        <p:sp>
          <p:nvSpPr>
            <p:cNvPr id="489" name="Shape 489"/>
            <p:cNvSpPr/>
            <p:nvPr/>
          </p:nvSpPr>
          <p:spPr>
            <a:xfrm>
              <a:off x="0" y="19049"/>
              <a:ext cx="9140826" cy="5195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15" y="11985"/>
                  </a:moveTo>
                  <a:lnTo>
                    <a:pt x="0" y="0"/>
                  </a:lnTo>
                  <a:lnTo>
                    <a:pt x="0" y="3445"/>
                  </a:lnTo>
                  <a:lnTo>
                    <a:pt x="11428" y="13054"/>
                  </a:lnTo>
                  <a:lnTo>
                    <a:pt x="21600" y="21600"/>
                  </a:lnTo>
                  <a:lnTo>
                    <a:pt x="21600" y="21560"/>
                  </a:lnTo>
                  <a:lnTo>
                    <a:pt x="12015" y="119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1"/>
                </a:gs>
                <a:gs pos="100000">
                  <a:srgbClr val="00008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490" name="Shape 490"/>
            <p:cNvSpPr/>
            <p:nvPr/>
          </p:nvSpPr>
          <p:spPr>
            <a:xfrm>
              <a:off x="236538" y="-1"/>
              <a:ext cx="8904287" cy="5148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20" y="11416"/>
                  </a:moveTo>
                  <a:lnTo>
                    <a:pt x="1665" y="0"/>
                  </a:lnTo>
                  <a:lnTo>
                    <a:pt x="0" y="0"/>
                  </a:lnTo>
                  <a:lnTo>
                    <a:pt x="11922" y="11896"/>
                  </a:lnTo>
                  <a:lnTo>
                    <a:pt x="21600" y="21600"/>
                  </a:lnTo>
                  <a:lnTo>
                    <a:pt x="21600" y="21560"/>
                  </a:lnTo>
                  <a:lnTo>
                    <a:pt x="12220" y="114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D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491" name="Shape 491"/>
            <p:cNvSpPr/>
            <p:nvPr/>
          </p:nvSpPr>
          <p:spPr>
            <a:xfrm>
              <a:off x="-1" y="5449888"/>
              <a:ext cx="6410326" cy="303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7550"/>
                  </a:moveTo>
                  <a:lnTo>
                    <a:pt x="21600" y="21600"/>
                  </a:lnTo>
                  <a:lnTo>
                    <a:pt x="21600" y="16200"/>
                  </a:lnTo>
                  <a:lnTo>
                    <a:pt x="0" y="0"/>
                  </a:lnTo>
                  <a:lnTo>
                    <a:pt x="0" y="1755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1"/>
                </a:gs>
                <a:gs pos="100000">
                  <a:srgbClr val="00008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492" name="Shape 492"/>
            <p:cNvSpPr/>
            <p:nvPr/>
          </p:nvSpPr>
          <p:spPr>
            <a:xfrm>
              <a:off x="6410325" y="5678488"/>
              <a:ext cx="2730501" cy="103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19636"/>
                  </a:lnTo>
                  <a:lnTo>
                    <a:pt x="0" y="0"/>
                  </a:lnTo>
                  <a:lnTo>
                    <a:pt x="0" y="15709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0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493" name="Shape 493"/>
            <p:cNvSpPr/>
            <p:nvPr/>
          </p:nvSpPr>
          <p:spPr>
            <a:xfrm>
              <a:off x="-1" y="5915025"/>
              <a:ext cx="7594601" cy="522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5055"/>
                  </a:lnTo>
                  <a:lnTo>
                    <a:pt x="21600" y="0"/>
                  </a:lnTo>
                  <a:lnTo>
                    <a:pt x="0" y="7025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7D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494" name="Shape 494"/>
            <p:cNvSpPr/>
            <p:nvPr/>
          </p:nvSpPr>
          <p:spPr>
            <a:xfrm>
              <a:off x="7594600" y="5876925"/>
              <a:ext cx="1546226" cy="160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265"/>
                  </a:moveTo>
                  <a:lnTo>
                    <a:pt x="21600" y="0"/>
                  </a:lnTo>
                  <a:lnTo>
                    <a:pt x="0" y="5133"/>
                  </a:lnTo>
                  <a:lnTo>
                    <a:pt x="0" y="21600"/>
                  </a:lnTo>
                  <a:lnTo>
                    <a:pt x="21600" y="10265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495" name="Shape 495"/>
            <p:cNvSpPr/>
            <p:nvPr/>
          </p:nvSpPr>
          <p:spPr>
            <a:xfrm>
              <a:off x="5745162" y="6056313"/>
              <a:ext cx="3395664" cy="314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7018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496" name="Shape 496"/>
            <p:cNvSpPr/>
            <p:nvPr/>
          </p:nvSpPr>
          <p:spPr>
            <a:xfrm>
              <a:off x="0" y="6303963"/>
              <a:ext cx="5745163" cy="55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854" y="21600"/>
                  </a:lnTo>
                  <a:lnTo>
                    <a:pt x="21600" y="2607"/>
                  </a:lnTo>
                  <a:lnTo>
                    <a:pt x="21600" y="0"/>
                  </a:lnTo>
                  <a:lnTo>
                    <a:pt x="0" y="16386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F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497" name="Shape 497"/>
            <p:cNvSpPr/>
            <p:nvPr/>
          </p:nvSpPr>
          <p:spPr>
            <a:xfrm>
              <a:off x="3328987" y="6418263"/>
              <a:ext cx="3990976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725" y="21600"/>
                  </a:moveTo>
                  <a:lnTo>
                    <a:pt x="21600" y="15965"/>
                  </a:lnTo>
                  <a:lnTo>
                    <a:pt x="19395" y="0"/>
                  </a:lnTo>
                  <a:lnTo>
                    <a:pt x="0" y="21600"/>
                  </a:lnTo>
                  <a:lnTo>
                    <a:pt x="18725" y="2160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498" name="Shape 498"/>
            <p:cNvSpPr/>
            <p:nvPr/>
          </p:nvSpPr>
          <p:spPr>
            <a:xfrm>
              <a:off x="6911975" y="6142038"/>
              <a:ext cx="2228851" cy="600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200"/>
                  </a:moveTo>
                  <a:lnTo>
                    <a:pt x="21600" y="0"/>
                  </a:lnTo>
                  <a:lnTo>
                    <a:pt x="0" y="9943"/>
                  </a:lnTo>
                  <a:lnTo>
                    <a:pt x="3951" y="21600"/>
                  </a:lnTo>
                  <a:lnTo>
                    <a:pt x="21600" y="72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99"/>
                </a:gs>
                <a:gs pos="100000">
                  <a:srgbClr val="08089C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499" name="Shape 499"/>
            <p:cNvSpPr/>
            <p:nvPr/>
          </p:nvSpPr>
          <p:spPr>
            <a:xfrm>
              <a:off x="7985125" y="5002213"/>
              <a:ext cx="1155701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0" y="0"/>
                  </a:lnTo>
                  <a:lnTo>
                    <a:pt x="0" y="54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500" name="Shape 500"/>
            <p:cNvSpPr/>
            <p:nvPr/>
          </p:nvSpPr>
          <p:spPr>
            <a:xfrm>
              <a:off x="0" y="2359025"/>
              <a:ext cx="7985126" cy="2652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30"/>
                  </a:moveTo>
                  <a:lnTo>
                    <a:pt x="21600" y="21600"/>
                  </a:lnTo>
                  <a:lnTo>
                    <a:pt x="21600" y="21522"/>
                  </a:lnTo>
                  <a:lnTo>
                    <a:pt x="0" y="0"/>
                  </a:lnTo>
                  <a:lnTo>
                    <a:pt x="0" y="93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3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501" name="Shape 501"/>
            <p:cNvSpPr/>
            <p:nvPr/>
          </p:nvSpPr>
          <p:spPr>
            <a:xfrm>
              <a:off x="7985125" y="4840288"/>
              <a:ext cx="1155701" cy="504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21192"/>
                  </a:lnTo>
                  <a:lnTo>
                    <a:pt x="0" y="0"/>
                  </a:lnTo>
                  <a:lnTo>
                    <a:pt x="0" y="3668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0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502" name="Shape 502"/>
            <p:cNvSpPr/>
            <p:nvPr/>
          </p:nvSpPr>
          <p:spPr>
            <a:xfrm>
              <a:off x="0" y="1454150"/>
              <a:ext cx="7985126" cy="3471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909"/>
                  </a:moveTo>
                  <a:lnTo>
                    <a:pt x="21600" y="21600"/>
                  </a:lnTo>
                  <a:lnTo>
                    <a:pt x="21600" y="21067"/>
                  </a:lnTo>
                  <a:lnTo>
                    <a:pt x="0" y="0"/>
                  </a:lnTo>
                  <a:lnTo>
                    <a:pt x="0" y="390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5"/>
                </a:gs>
                <a:gs pos="100000">
                  <a:srgbClr val="00008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503" name="Shape 503"/>
            <p:cNvSpPr/>
            <p:nvPr/>
          </p:nvSpPr>
          <p:spPr>
            <a:xfrm>
              <a:off x="3641725" y="-1"/>
              <a:ext cx="5014913" cy="4325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477" y="21600"/>
                  </a:lnTo>
                  <a:lnTo>
                    <a:pt x="21600" y="21418"/>
                  </a:lnTo>
                  <a:lnTo>
                    <a:pt x="697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B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504" name="Shape 504"/>
            <p:cNvSpPr/>
            <p:nvPr/>
          </p:nvSpPr>
          <p:spPr>
            <a:xfrm>
              <a:off x="8628062" y="4289425"/>
              <a:ext cx="512764" cy="474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18999"/>
                  </a:lnTo>
                  <a:lnTo>
                    <a:pt x="1204" y="0"/>
                  </a:lnTo>
                  <a:lnTo>
                    <a:pt x="0" y="1662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99"/>
                </a:gs>
                <a:gs pos="100000">
                  <a:srgbClr val="0F0F9F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505" name="Shape 505"/>
            <p:cNvSpPr/>
            <p:nvPr/>
          </p:nvSpPr>
          <p:spPr>
            <a:xfrm>
              <a:off x="8694737" y="4108450"/>
              <a:ext cx="446089" cy="531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11155"/>
                  </a:lnTo>
                  <a:lnTo>
                    <a:pt x="7379" y="0"/>
                  </a:lnTo>
                  <a:lnTo>
                    <a:pt x="0" y="5803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506" name="Shape 506"/>
            <p:cNvSpPr/>
            <p:nvPr/>
          </p:nvSpPr>
          <p:spPr>
            <a:xfrm>
              <a:off x="3895724" y="0"/>
              <a:ext cx="4951414" cy="4251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0936" y="21600"/>
                  </a:lnTo>
                  <a:lnTo>
                    <a:pt x="21600" y="20875"/>
                  </a:lnTo>
                  <a:lnTo>
                    <a:pt x="265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47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507" name="Shape 507"/>
            <p:cNvSpPr/>
            <p:nvPr/>
          </p:nvSpPr>
          <p:spPr>
            <a:xfrm>
              <a:off x="8931275" y="4022725"/>
              <a:ext cx="20955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508" name="Shape 508"/>
            <p:cNvSpPr/>
            <p:nvPr/>
          </p:nvSpPr>
          <p:spPr>
            <a:xfrm>
              <a:off x="4940300" y="0"/>
              <a:ext cx="3990976" cy="4022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566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4F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509" name="Shape 509"/>
            <p:cNvSpPr/>
            <p:nvPr/>
          </p:nvSpPr>
          <p:spPr>
            <a:xfrm>
              <a:off x="5537199" y="0"/>
              <a:ext cx="3489326" cy="393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482" y="21600"/>
                  </a:lnTo>
                  <a:lnTo>
                    <a:pt x="21600" y="21548"/>
                  </a:lnTo>
                  <a:lnTo>
                    <a:pt x="3112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5"/>
                </a:gs>
                <a:gs pos="100000">
                  <a:srgbClr val="00008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510" name="Shape 510"/>
            <p:cNvSpPr/>
            <p:nvPr/>
          </p:nvSpPr>
          <p:spPr>
            <a:xfrm>
              <a:off x="9007475" y="3927475"/>
              <a:ext cx="1333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20250"/>
                  </a:lnTo>
                  <a:lnTo>
                    <a:pt x="3086" y="0"/>
                  </a:lnTo>
                  <a:lnTo>
                    <a:pt x="0" y="135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99"/>
                </a:gs>
                <a:gs pos="100000">
                  <a:srgbClr val="1717A2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511" name="Shape 511"/>
            <p:cNvSpPr/>
            <p:nvPr/>
          </p:nvSpPr>
          <p:spPr>
            <a:xfrm>
              <a:off x="8894762" y="1349375"/>
              <a:ext cx="246064" cy="819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8540"/>
                  </a:lnTo>
                  <a:lnTo>
                    <a:pt x="10730" y="0"/>
                  </a:lnTo>
                  <a:lnTo>
                    <a:pt x="0" y="8037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8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512" name="Shape 512"/>
            <p:cNvSpPr/>
            <p:nvPr/>
          </p:nvSpPr>
          <p:spPr>
            <a:xfrm>
              <a:off x="8107362" y="-1"/>
              <a:ext cx="909639" cy="1654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702" y="21600"/>
                  </a:lnTo>
                  <a:lnTo>
                    <a:pt x="21600" y="17624"/>
                  </a:lnTo>
                  <a:lnTo>
                    <a:pt x="9445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5"/>
                </a:gs>
                <a:gs pos="100000">
                  <a:srgbClr val="00008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513" name="Shape 513"/>
            <p:cNvSpPr/>
            <p:nvPr/>
          </p:nvSpPr>
          <p:spPr>
            <a:xfrm>
              <a:off x="8589962" y="-1"/>
              <a:ext cx="541339" cy="1263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121" y="0"/>
                  </a:moveTo>
                  <a:lnTo>
                    <a:pt x="0" y="0"/>
                  </a:lnTo>
                  <a:lnTo>
                    <a:pt x="18179" y="21600"/>
                  </a:lnTo>
                  <a:lnTo>
                    <a:pt x="21600" y="17697"/>
                  </a:lnTo>
                  <a:lnTo>
                    <a:pt x="912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9"/>
                </a:gs>
                <a:gs pos="100000">
                  <a:srgbClr val="00008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514" name="Shape 514"/>
            <p:cNvSpPr/>
            <p:nvPr/>
          </p:nvSpPr>
          <p:spPr>
            <a:xfrm>
              <a:off x="9045575" y="1036637"/>
              <a:ext cx="95251" cy="493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969"/>
                  </a:moveTo>
                  <a:lnTo>
                    <a:pt x="21600" y="21600"/>
                  </a:lnTo>
                  <a:lnTo>
                    <a:pt x="21600" y="415"/>
                  </a:lnTo>
                  <a:lnTo>
                    <a:pt x="19440" y="0"/>
                  </a:lnTo>
                  <a:lnTo>
                    <a:pt x="0" y="9969"/>
                  </a:lnTo>
                  <a:close/>
                </a:path>
              </a:pathLst>
            </a:custGeom>
            <a:solidFill>
              <a:srgbClr val="00008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515" name="Shape 515"/>
            <p:cNvSpPr/>
            <p:nvPr/>
          </p:nvSpPr>
          <p:spPr>
            <a:xfrm>
              <a:off x="3175" y="2541587"/>
              <a:ext cx="9131301" cy="2959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4299"/>
                  </a:moveTo>
                  <a:lnTo>
                    <a:pt x="21600" y="21600"/>
                  </a:lnTo>
                  <a:lnTo>
                    <a:pt x="21600" y="21252"/>
                  </a:lnTo>
                  <a:lnTo>
                    <a:pt x="0" y="0"/>
                  </a:lnTo>
                  <a:lnTo>
                    <a:pt x="0" y="429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1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516" name="Shape 516"/>
            <p:cNvSpPr/>
            <p:nvPr/>
          </p:nvSpPr>
          <p:spPr>
            <a:xfrm>
              <a:off x="9134475" y="5529263"/>
              <a:ext cx="9526" cy="9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18FF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517" name="Shape 517"/>
            <p:cNvSpPr/>
            <p:nvPr/>
          </p:nvSpPr>
          <p:spPr>
            <a:xfrm>
              <a:off x="3175" y="3416300"/>
              <a:ext cx="9131301" cy="2122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913"/>
                  </a:moveTo>
                  <a:lnTo>
                    <a:pt x="21600" y="21600"/>
                  </a:lnTo>
                  <a:lnTo>
                    <a:pt x="21600" y="21503"/>
                  </a:lnTo>
                  <a:lnTo>
                    <a:pt x="0" y="0"/>
                  </a:lnTo>
                  <a:lnTo>
                    <a:pt x="0" y="591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D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518" name="Shape 518"/>
            <p:cNvSpPr/>
            <p:nvPr/>
          </p:nvSpPr>
          <p:spPr>
            <a:xfrm>
              <a:off x="3175" y="5043488"/>
              <a:ext cx="9131301" cy="657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504"/>
                  </a:moveTo>
                  <a:lnTo>
                    <a:pt x="21600" y="21600"/>
                  </a:lnTo>
                  <a:lnTo>
                    <a:pt x="21600" y="20974"/>
                  </a:lnTo>
                  <a:lnTo>
                    <a:pt x="0" y="0"/>
                  </a:lnTo>
                  <a:lnTo>
                    <a:pt x="0" y="250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2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519" name="Shape 519"/>
            <p:cNvSpPr/>
            <p:nvPr/>
          </p:nvSpPr>
          <p:spPr>
            <a:xfrm>
              <a:off x="2058987" y="-1"/>
              <a:ext cx="7075489" cy="5043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437"/>
                  </a:lnTo>
                  <a:lnTo>
                    <a:pt x="607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4A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520" name="Shape 520"/>
            <p:cNvSpPr/>
            <p:nvPr/>
          </p:nvSpPr>
          <p:spPr>
            <a:xfrm>
              <a:off x="5272087" y="-1"/>
              <a:ext cx="3862389" cy="4149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550"/>
                  </a:lnTo>
                  <a:lnTo>
                    <a:pt x="587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2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521" name="Shape 521"/>
            <p:cNvSpPr/>
            <p:nvPr/>
          </p:nvSpPr>
          <p:spPr>
            <a:xfrm>
              <a:off x="6270625" y="-1"/>
              <a:ext cx="2863851" cy="3911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20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21600" y="19706"/>
                  </a:lnTo>
                  <a:lnTo>
                    <a:pt x="21528" y="19706"/>
                  </a:lnTo>
                  <a:lnTo>
                    <a:pt x="582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5"/>
                </a:gs>
                <a:gs pos="100000">
                  <a:srgbClr val="00008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522" name="Shape 522"/>
            <p:cNvSpPr/>
            <p:nvPr/>
          </p:nvSpPr>
          <p:spPr>
            <a:xfrm>
              <a:off x="7173912" y="0"/>
              <a:ext cx="1960564" cy="3292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225"/>
                  </a:lnTo>
                  <a:lnTo>
                    <a:pt x="736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8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523" name="Shape 523"/>
            <p:cNvSpPr/>
            <p:nvPr/>
          </p:nvSpPr>
          <p:spPr>
            <a:xfrm>
              <a:off x="7451725" y="0"/>
              <a:ext cx="1682751" cy="307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533"/>
                  </a:lnTo>
                  <a:lnTo>
                    <a:pt x="1102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F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524" name="Shape 524"/>
            <p:cNvSpPr/>
            <p:nvPr/>
          </p:nvSpPr>
          <p:spPr>
            <a:xfrm>
              <a:off x="7907337" y="0"/>
              <a:ext cx="1227139" cy="2360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0816"/>
                  </a:moveTo>
                  <a:lnTo>
                    <a:pt x="1177" y="0"/>
                  </a:lnTo>
                  <a:lnTo>
                    <a:pt x="0" y="0"/>
                  </a:lnTo>
                  <a:lnTo>
                    <a:pt x="21600" y="21600"/>
                  </a:lnTo>
                  <a:lnTo>
                    <a:pt x="21600" y="208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79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grpSp>
          <p:nvGrpSpPr>
            <p:cNvPr id="527" name="Group 527"/>
            <p:cNvGrpSpPr/>
            <p:nvPr/>
          </p:nvGrpSpPr>
          <p:grpSpPr>
            <a:xfrm>
              <a:off x="-1" y="2590800"/>
              <a:ext cx="9140826" cy="2949576"/>
              <a:chOff x="0" y="0"/>
              <a:chExt cx="9140824" cy="2949575"/>
            </a:xfrm>
          </p:grpSpPr>
          <p:sp>
            <p:nvSpPr>
              <p:cNvPr id="525" name="Shape 525"/>
              <p:cNvSpPr/>
              <p:nvPr/>
            </p:nvSpPr>
            <p:spPr>
              <a:xfrm>
                <a:off x="-1" y="0"/>
                <a:ext cx="5826126" cy="20843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6021"/>
                    </a:lnTo>
                    <a:lnTo>
                      <a:pt x="21458" y="21600"/>
                    </a:lnTo>
                    <a:lnTo>
                      <a:pt x="21529" y="20317"/>
                    </a:lnTo>
                    <a:lnTo>
                      <a:pt x="21600" y="1913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006F"/>
                  </a:gs>
                  <a:gs pos="100000">
                    <a:srgbClr val="000099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Lucida Sans"/>
                    <a:ea typeface="Lucida Sans"/>
                    <a:cs typeface="Lucida Sans"/>
                    <a:sym typeface="Lucida Sans"/>
                  </a:defRPr>
                </a:pPr>
              </a:p>
            </p:txBody>
          </p:sp>
          <p:sp>
            <p:nvSpPr>
              <p:cNvPr id="526" name="Shape 526"/>
              <p:cNvSpPr/>
              <p:nvPr/>
            </p:nvSpPr>
            <p:spPr>
              <a:xfrm>
                <a:off x="5788024" y="1846262"/>
                <a:ext cx="3352801" cy="1103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0668"/>
                    </a:moveTo>
                    <a:lnTo>
                      <a:pt x="246" y="0"/>
                    </a:lnTo>
                    <a:lnTo>
                      <a:pt x="123" y="2238"/>
                    </a:lnTo>
                    <a:lnTo>
                      <a:pt x="0" y="4662"/>
                    </a:lnTo>
                    <a:lnTo>
                      <a:pt x="21600" y="21600"/>
                    </a:lnTo>
                    <a:lnTo>
                      <a:pt x="21600" y="2066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0099"/>
                  </a:gs>
                  <a:gs pos="100000">
                    <a:srgbClr val="1717A2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Lucida Sans"/>
                    <a:ea typeface="Lucida Sans"/>
                    <a:cs typeface="Lucida Sans"/>
                    <a:sym typeface="Lucida Sans"/>
                  </a:defRPr>
                </a:pPr>
              </a:p>
            </p:txBody>
          </p:sp>
        </p:grpSp>
      </p:grpSp>
      <p:sp>
        <p:nvSpPr>
          <p:cNvPr id="529" name="Shape 529"/>
          <p:cNvSpPr/>
          <p:nvPr>
            <p:ph type="title"/>
          </p:nvPr>
        </p:nvSpPr>
        <p:spPr>
          <a:xfrm>
            <a:off x="6629400" y="0"/>
            <a:ext cx="2057400" cy="6408739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b="0" cap="none" sz="4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rPr>
              <a:t>Click to edit Master title style</a:t>
            </a:r>
          </a:p>
        </p:txBody>
      </p:sp>
      <p:sp>
        <p:nvSpPr>
          <p:cNvPr id="530" name="Shape 530"/>
          <p:cNvSpPr/>
          <p:nvPr>
            <p:ph type="body" idx="1"/>
          </p:nvPr>
        </p:nvSpPr>
        <p:spPr>
          <a:xfrm>
            <a:off x="457200" y="277813"/>
            <a:ext cx="6019800" cy="6580188"/>
          </a:xfrm>
          <a:prstGeom prst="rect">
            <a:avLst/>
          </a:prstGeom>
        </p:spPr>
        <p:txBody>
          <a:bodyPr/>
          <a:lstStyle>
            <a:lvl1pPr>
              <a:buClrTx/>
              <a:buSzPct val="90000"/>
              <a:buFontTx/>
              <a:buBlip>
                <a:blip r:embed="rId2"/>
              </a:buBlip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>
              <a:buClrTx/>
              <a:buSzPct val="100000"/>
              <a:buFontTx/>
              <a:buChar char="–"/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2pPr>
            <a:lvl3pPr>
              <a:buClrTx/>
              <a:buSzPct val="90000"/>
              <a:buFontTx/>
              <a:buBlip>
                <a:blip r:embed="rId3"/>
              </a:buBlip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3pPr>
            <a:lvl4pPr>
              <a:buClrTx/>
              <a:buSzPct val="100000"/>
              <a:buFontTx/>
              <a:buChar char="–"/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4pPr>
            <a:lvl5pPr marL="2194560" indent="-365760">
              <a:buClrTx/>
              <a:buSzPct val="90000"/>
              <a:buFontTx/>
              <a:buBlip>
                <a:blip r:embed="rId4"/>
              </a:buBlip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rPr>
              <a:t>Click to edit Master text styles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rPr>
              <a:t>Second level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rPr>
              <a:t>Third level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rPr>
              <a:t>Fourth level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rPr>
              <a:t>Fifth level</a:t>
            </a:r>
          </a:p>
        </p:txBody>
      </p:sp>
      <p:sp>
        <p:nvSpPr>
          <p:cNvPr id="531" name="Shape 531"/>
          <p:cNvSpPr/>
          <p:nvPr>
            <p:ph type="sldNum" sz="quarter" idx="2"/>
          </p:nvPr>
        </p:nvSpPr>
        <p:spPr>
          <a:xfrm>
            <a:off x="6553200" y="6436583"/>
            <a:ext cx="2133600" cy="26425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Content and Text">
    <p:bg>
      <p:bgPr>
        <a:gradFill flip="none" rotWithShape="1">
          <a:gsLst>
            <a:gs pos="0">
              <a:srgbClr val="000058"/>
            </a:gs>
            <a:gs pos="100000">
              <a:srgbClr val="000099"/>
            </a:gs>
          </a:gsLst>
          <a:lin ang="27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2" name="Group 572"/>
          <p:cNvGrpSpPr/>
          <p:nvPr/>
        </p:nvGrpSpPr>
        <p:grpSpPr>
          <a:xfrm>
            <a:off x="-1" y="-1"/>
            <a:ext cx="9144002" cy="6856415"/>
            <a:chOff x="0" y="0"/>
            <a:chExt cx="9144000" cy="6856413"/>
          </a:xfrm>
        </p:grpSpPr>
        <p:sp>
          <p:nvSpPr>
            <p:cNvPr id="533" name="Shape 533"/>
            <p:cNvSpPr/>
            <p:nvPr/>
          </p:nvSpPr>
          <p:spPr>
            <a:xfrm>
              <a:off x="0" y="19049"/>
              <a:ext cx="9140826" cy="5195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15" y="11985"/>
                  </a:moveTo>
                  <a:lnTo>
                    <a:pt x="0" y="0"/>
                  </a:lnTo>
                  <a:lnTo>
                    <a:pt x="0" y="3445"/>
                  </a:lnTo>
                  <a:lnTo>
                    <a:pt x="11428" y="13054"/>
                  </a:lnTo>
                  <a:lnTo>
                    <a:pt x="21600" y="21600"/>
                  </a:lnTo>
                  <a:lnTo>
                    <a:pt x="21600" y="21560"/>
                  </a:lnTo>
                  <a:lnTo>
                    <a:pt x="12015" y="119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1"/>
                </a:gs>
                <a:gs pos="100000">
                  <a:srgbClr val="00008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534" name="Shape 534"/>
            <p:cNvSpPr/>
            <p:nvPr/>
          </p:nvSpPr>
          <p:spPr>
            <a:xfrm>
              <a:off x="236538" y="-1"/>
              <a:ext cx="8904287" cy="5148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20" y="11416"/>
                  </a:moveTo>
                  <a:lnTo>
                    <a:pt x="1665" y="0"/>
                  </a:lnTo>
                  <a:lnTo>
                    <a:pt x="0" y="0"/>
                  </a:lnTo>
                  <a:lnTo>
                    <a:pt x="11922" y="11896"/>
                  </a:lnTo>
                  <a:lnTo>
                    <a:pt x="21600" y="21600"/>
                  </a:lnTo>
                  <a:lnTo>
                    <a:pt x="21600" y="21560"/>
                  </a:lnTo>
                  <a:lnTo>
                    <a:pt x="12220" y="114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D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535" name="Shape 535"/>
            <p:cNvSpPr/>
            <p:nvPr/>
          </p:nvSpPr>
          <p:spPr>
            <a:xfrm>
              <a:off x="-1" y="5449888"/>
              <a:ext cx="6410326" cy="303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7550"/>
                  </a:moveTo>
                  <a:lnTo>
                    <a:pt x="21600" y="21600"/>
                  </a:lnTo>
                  <a:lnTo>
                    <a:pt x="21600" y="16200"/>
                  </a:lnTo>
                  <a:lnTo>
                    <a:pt x="0" y="0"/>
                  </a:lnTo>
                  <a:lnTo>
                    <a:pt x="0" y="1755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1"/>
                </a:gs>
                <a:gs pos="100000">
                  <a:srgbClr val="00008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536" name="Shape 536"/>
            <p:cNvSpPr/>
            <p:nvPr/>
          </p:nvSpPr>
          <p:spPr>
            <a:xfrm>
              <a:off x="6410325" y="5678488"/>
              <a:ext cx="2730501" cy="103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19636"/>
                  </a:lnTo>
                  <a:lnTo>
                    <a:pt x="0" y="0"/>
                  </a:lnTo>
                  <a:lnTo>
                    <a:pt x="0" y="15709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0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537" name="Shape 537"/>
            <p:cNvSpPr/>
            <p:nvPr/>
          </p:nvSpPr>
          <p:spPr>
            <a:xfrm>
              <a:off x="-1" y="5915025"/>
              <a:ext cx="7594601" cy="522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5055"/>
                  </a:lnTo>
                  <a:lnTo>
                    <a:pt x="21600" y="0"/>
                  </a:lnTo>
                  <a:lnTo>
                    <a:pt x="0" y="7025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7D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538" name="Shape 538"/>
            <p:cNvSpPr/>
            <p:nvPr/>
          </p:nvSpPr>
          <p:spPr>
            <a:xfrm>
              <a:off x="7594600" y="5876925"/>
              <a:ext cx="1546226" cy="160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265"/>
                  </a:moveTo>
                  <a:lnTo>
                    <a:pt x="21600" y="0"/>
                  </a:lnTo>
                  <a:lnTo>
                    <a:pt x="0" y="5133"/>
                  </a:lnTo>
                  <a:lnTo>
                    <a:pt x="0" y="21600"/>
                  </a:lnTo>
                  <a:lnTo>
                    <a:pt x="21600" y="10265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539" name="Shape 539"/>
            <p:cNvSpPr/>
            <p:nvPr/>
          </p:nvSpPr>
          <p:spPr>
            <a:xfrm>
              <a:off x="5745162" y="6056313"/>
              <a:ext cx="3395664" cy="314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7018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540" name="Shape 540"/>
            <p:cNvSpPr/>
            <p:nvPr/>
          </p:nvSpPr>
          <p:spPr>
            <a:xfrm>
              <a:off x="0" y="6303963"/>
              <a:ext cx="5745163" cy="55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854" y="21600"/>
                  </a:lnTo>
                  <a:lnTo>
                    <a:pt x="21600" y="2607"/>
                  </a:lnTo>
                  <a:lnTo>
                    <a:pt x="21600" y="0"/>
                  </a:lnTo>
                  <a:lnTo>
                    <a:pt x="0" y="16386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F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541" name="Shape 541"/>
            <p:cNvSpPr/>
            <p:nvPr/>
          </p:nvSpPr>
          <p:spPr>
            <a:xfrm>
              <a:off x="3328987" y="6418263"/>
              <a:ext cx="3990976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725" y="21600"/>
                  </a:moveTo>
                  <a:lnTo>
                    <a:pt x="21600" y="15965"/>
                  </a:lnTo>
                  <a:lnTo>
                    <a:pt x="19395" y="0"/>
                  </a:lnTo>
                  <a:lnTo>
                    <a:pt x="0" y="21600"/>
                  </a:lnTo>
                  <a:lnTo>
                    <a:pt x="18725" y="2160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542" name="Shape 542"/>
            <p:cNvSpPr/>
            <p:nvPr/>
          </p:nvSpPr>
          <p:spPr>
            <a:xfrm>
              <a:off x="6911975" y="6142038"/>
              <a:ext cx="2228851" cy="600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200"/>
                  </a:moveTo>
                  <a:lnTo>
                    <a:pt x="21600" y="0"/>
                  </a:lnTo>
                  <a:lnTo>
                    <a:pt x="0" y="9943"/>
                  </a:lnTo>
                  <a:lnTo>
                    <a:pt x="3951" y="21600"/>
                  </a:lnTo>
                  <a:lnTo>
                    <a:pt x="21600" y="72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99"/>
                </a:gs>
                <a:gs pos="100000">
                  <a:srgbClr val="08089C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543" name="Shape 543"/>
            <p:cNvSpPr/>
            <p:nvPr/>
          </p:nvSpPr>
          <p:spPr>
            <a:xfrm>
              <a:off x="7985125" y="5002213"/>
              <a:ext cx="1155701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0" y="0"/>
                  </a:lnTo>
                  <a:lnTo>
                    <a:pt x="0" y="54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544" name="Shape 544"/>
            <p:cNvSpPr/>
            <p:nvPr/>
          </p:nvSpPr>
          <p:spPr>
            <a:xfrm>
              <a:off x="0" y="2359025"/>
              <a:ext cx="7985126" cy="2652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30"/>
                  </a:moveTo>
                  <a:lnTo>
                    <a:pt x="21600" y="21600"/>
                  </a:lnTo>
                  <a:lnTo>
                    <a:pt x="21600" y="21522"/>
                  </a:lnTo>
                  <a:lnTo>
                    <a:pt x="0" y="0"/>
                  </a:lnTo>
                  <a:lnTo>
                    <a:pt x="0" y="93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3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545" name="Shape 545"/>
            <p:cNvSpPr/>
            <p:nvPr/>
          </p:nvSpPr>
          <p:spPr>
            <a:xfrm>
              <a:off x="7985125" y="4840288"/>
              <a:ext cx="1155701" cy="504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21192"/>
                  </a:lnTo>
                  <a:lnTo>
                    <a:pt x="0" y="0"/>
                  </a:lnTo>
                  <a:lnTo>
                    <a:pt x="0" y="3668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0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546" name="Shape 546"/>
            <p:cNvSpPr/>
            <p:nvPr/>
          </p:nvSpPr>
          <p:spPr>
            <a:xfrm>
              <a:off x="0" y="1454150"/>
              <a:ext cx="7985126" cy="3471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909"/>
                  </a:moveTo>
                  <a:lnTo>
                    <a:pt x="21600" y="21600"/>
                  </a:lnTo>
                  <a:lnTo>
                    <a:pt x="21600" y="21067"/>
                  </a:lnTo>
                  <a:lnTo>
                    <a:pt x="0" y="0"/>
                  </a:lnTo>
                  <a:lnTo>
                    <a:pt x="0" y="390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5"/>
                </a:gs>
                <a:gs pos="100000">
                  <a:srgbClr val="00008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547" name="Shape 547"/>
            <p:cNvSpPr/>
            <p:nvPr/>
          </p:nvSpPr>
          <p:spPr>
            <a:xfrm>
              <a:off x="3641725" y="-1"/>
              <a:ext cx="5014913" cy="4325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477" y="21600"/>
                  </a:lnTo>
                  <a:lnTo>
                    <a:pt x="21600" y="21418"/>
                  </a:lnTo>
                  <a:lnTo>
                    <a:pt x="697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B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548" name="Shape 548"/>
            <p:cNvSpPr/>
            <p:nvPr/>
          </p:nvSpPr>
          <p:spPr>
            <a:xfrm>
              <a:off x="8628062" y="4289425"/>
              <a:ext cx="512764" cy="474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18999"/>
                  </a:lnTo>
                  <a:lnTo>
                    <a:pt x="1204" y="0"/>
                  </a:lnTo>
                  <a:lnTo>
                    <a:pt x="0" y="1662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99"/>
                </a:gs>
                <a:gs pos="100000">
                  <a:srgbClr val="0F0F9F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549" name="Shape 549"/>
            <p:cNvSpPr/>
            <p:nvPr/>
          </p:nvSpPr>
          <p:spPr>
            <a:xfrm>
              <a:off x="8694737" y="4108450"/>
              <a:ext cx="446089" cy="531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11155"/>
                  </a:lnTo>
                  <a:lnTo>
                    <a:pt x="7379" y="0"/>
                  </a:lnTo>
                  <a:lnTo>
                    <a:pt x="0" y="5803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550" name="Shape 550"/>
            <p:cNvSpPr/>
            <p:nvPr/>
          </p:nvSpPr>
          <p:spPr>
            <a:xfrm>
              <a:off x="3895724" y="0"/>
              <a:ext cx="4951414" cy="4251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0936" y="21600"/>
                  </a:lnTo>
                  <a:lnTo>
                    <a:pt x="21600" y="20875"/>
                  </a:lnTo>
                  <a:lnTo>
                    <a:pt x="265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47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551" name="Shape 551"/>
            <p:cNvSpPr/>
            <p:nvPr/>
          </p:nvSpPr>
          <p:spPr>
            <a:xfrm>
              <a:off x="8931275" y="4022725"/>
              <a:ext cx="20955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552" name="Shape 552"/>
            <p:cNvSpPr/>
            <p:nvPr/>
          </p:nvSpPr>
          <p:spPr>
            <a:xfrm>
              <a:off x="4940300" y="0"/>
              <a:ext cx="3990976" cy="4022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566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4F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553" name="Shape 553"/>
            <p:cNvSpPr/>
            <p:nvPr/>
          </p:nvSpPr>
          <p:spPr>
            <a:xfrm>
              <a:off x="5537199" y="0"/>
              <a:ext cx="3489326" cy="393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482" y="21600"/>
                  </a:lnTo>
                  <a:lnTo>
                    <a:pt x="21600" y="21548"/>
                  </a:lnTo>
                  <a:lnTo>
                    <a:pt x="3112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5"/>
                </a:gs>
                <a:gs pos="100000">
                  <a:srgbClr val="00008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554" name="Shape 554"/>
            <p:cNvSpPr/>
            <p:nvPr/>
          </p:nvSpPr>
          <p:spPr>
            <a:xfrm>
              <a:off x="9007475" y="3927475"/>
              <a:ext cx="1333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20250"/>
                  </a:lnTo>
                  <a:lnTo>
                    <a:pt x="3086" y="0"/>
                  </a:lnTo>
                  <a:lnTo>
                    <a:pt x="0" y="135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99"/>
                </a:gs>
                <a:gs pos="100000">
                  <a:srgbClr val="1717A2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555" name="Shape 555"/>
            <p:cNvSpPr/>
            <p:nvPr/>
          </p:nvSpPr>
          <p:spPr>
            <a:xfrm>
              <a:off x="8894762" y="1349375"/>
              <a:ext cx="246064" cy="819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8540"/>
                  </a:lnTo>
                  <a:lnTo>
                    <a:pt x="10730" y="0"/>
                  </a:lnTo>
                  <a:lnTo>
                    <a:pt x="0" y="8037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8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556" name="Shape 556"/>
            <p:cNvSpPr/>
            <p:nvPr/>
          </p:nvSpPr>
          <p:spPr>
            <a:xfrm>
              <a:off x="8107362" y="-1"/>
              <a:ext cx="909639" cy="1654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702" y="21600"/>
                  </a:lnTo>
                  <a:lnTo>
                    <a:pt x="21600" y="17624"/>
                  </a:lnTo>
                  <a:lnTo>
                    <a:pt x="9445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5"/>
                </a:gs>
                <a:gs pos="100000">
                  <a:srgbClr val="00008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557" name="Shape 557"/>
            <p:cNvSpPr/>
            <p:nvPr/>
          </p:nvSpPr>
          <p:spPr>
            <a:xfrm>
              <a:off x="8589962" y="-1"/>
              <a:ext cx="541339" cy="1263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121" y="0"/>
                  </a:moveTo>
                  <a:lnTo>
                    <a:pt x="0" y="0"/>
                  </a:lnTo>
                  <a:lnTo>
                    <a:pt x="18179" y="21600"/>
                  </a:lnTo>
                  <a:lnTo>
                    <a:pt x="21600" y="17697"/>
                  </a:lnTo>
                  <a:lnTo>
                    <a:pt x="912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9"/>
                </a:gs>
                <a:gs pos="100000">
                  <a:srgbClr val="00008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558" name="Shape 558"/>
            <p:cNvSpPr/>
            <p:nvPr/>
          </p:nvSpPr>
          <p:spPr>
            <a:xfrm>
              <a:off x="9045575" y="1036637"/>
              <a:ext cx="95251" cy="493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969"/>
                  </a:moveTo>
                  <a:lnTo>
                    <a:pt x="21600" y="21600"/>
                  </a:lnTo>
                  <a:lnTo>
                    <a:pt x="21600" y="415"/>
                  </a:lnTo>
                  <a:lnTo>
                    <a:pt x="19440" y="0"/>
                  </a:lnTo>
                  <a:lnTo>
                    <a:pt x="0" y="9969"/>
                  </a:lnTo>
                  <a:close/>
                </a:path>
              </a:pathLst>
            </a:custGeom>
            <a:solidFill>
              <a:srgbClr val="00008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559" name="Shape 559"/>
            <p:cNvSpPr/>
            <p:nvPr/>
          </p:nvSpPr>
          <p:spPr>
            <a:xfrm>
              <a:off x="3175" y="2541587"/>
              <a:ext cx="9131301" cy="2959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4299"/>
                  </a:moveTo>
                  <a:lnTo>
                    <a:pt x="21600" y="21600"/>
                  </a:lnTo>
                  <a:lnTo>
                    <a:pt x="21600" y="21252"/>
                  </a:lnTo>
                  <a:lnTo>
                    <a:pt x="0" y="0"/>
                  </a:lnTo>
                  <a:lnTo>
                    <a:pt x="0" y="429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1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560" name="Shape 560"/>
            <p:cNvSpPr/>
            <p:nvPr/>
          </p:nvSpPr>
          <p:spPr>
            <a:xfrm>
              <a:off x="9134475" y="5529263"/>
              <a:ext cx="9526" cy="9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18FF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561" name="Shape 561"/>
            <p:cNvSpPr/>
            <p:nvPr/>
          </p:nvSpPr>
          <p:spPr>
            <a:xfrm>
              <a:off x="3175" y="3416300"/>
              <a:ext cx="9131301" cy="2122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913"/>
                  </a:moveTo>
                  <a:lnTo>
                    <a:pt x="21600" y="21600"/>
                  </a:lnTo>
                  <a:lnTo>
                    <a:pt x="21600" y="21503"/>
                  </a:lnTo>
                  <a:lnTo>
                    <a:pt x="0" y="0"/>
                  </a:lnTo>
                  <a:lnTo>
                    <a:pt x="0" y="591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D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562" name="Shape 562"/>
            <p:cNvSpPr/>
            <p:nvPr/>
          </p:nvSpPr>
          <p:spPr>
            <a:xfrm>
              <a:off x="3175" y="5043488"/>
              <a:ext cx="9131301" cy="657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504"/>
                  </a:moveTo>
                  <a:lnTo>
                    <a:pt x="21600" y="21600"/>
                  </a:lnTo>
                  <a:lnTo>
                    <a:pt x="21600" y="20974"/>
                  </a:lnTo>
                  <a:lnTo>
                    <a:pt x="0" y="0"/>
                  </a:lnTo>
                  <a:lnTo>
                    <a:pt x="0" y="250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2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563" name="Shape 563"/>
            <p:cNvSpPr/>
            <p:nvPr/>
          </p:nvSpPr>
          <p:spPr>
            <a:xfrm>
              <a:off x="2058987" y="-1"/>
              <a:ext cx="7075489" cy="5043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437"/>
                  </a:lnTo>
                  <a:lnTo>
                    <a:pt x="607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4A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564" name="Shape 564"/>
            <p:cNvSpPr/>
            <p:nvPr/>
          </p:nvSpPr>
          <p:spPr>
            <a:xfrm>
              <a:off x="5272087" y="-1"/>
              <a:ext cx="3862389" cy="4149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550"/>
                  </a:lnTo>
                  <a:lnTo>
                    <a:pt x="587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2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565" name="Shape 565"/>
            <p:cNvSpPr/>
            <p:nvPr/>
          </p:nvSpPr>
          <p:spPr>
            <a:xfrm>
              <a:off x="6270625" y="-1"/>
              <a:ext cx="2863851" cy="3911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20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21600" y="19706"/>
                  </a:lnTo>
                  <a:lnTo>
                    <a:pt x="21528" y="19706"/>
                  </a:lnTo>
                  <a:lnTo>
                    <a:pt x="582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5"/>
                </a:gs>
                <a:gs pos="100000">
                  <a:srgbClr val="00008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566" name="Shape 566"/>
            <p:cNvSpPr/>
            <p:nvPr/>
          </p:nvSpPr>
          <p:spPr>
            <a:xfrm>
              <a:off x="7173912" y="0"/>
              <a:ext cx="1960564" cy="3292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225"/>
                  </a:lnTo>
                  <a:lnTo>
                    <a:pt x="736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8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567" name="Shape 567"/>
            <p:cNvSpPr/>
            <p:nvPr/>
          </p:nvSpPr>
          <p:spPr>
            <a:xfrm>
              <a:off x="7451725" y="0"/>
              <a:ext cx="1682751" cy="307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533"/>
                  </a:lnTo>
                  <a:lnTo>
                    <a:pt x="1102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F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sp>
          <p:nvSpPr>
            <p:cNvPr id="568" name="Shape 568"/>
            <p:cNvSpPr/>
            <p:nvPr/>
          </p:nvSpPr>
          <p:spPr>
            <a:xfrm>
              <a:off x="7907337" y="0"/>
              <a:ext cx="1227139" cy="2360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0816"/>
                  </a:moveTo>
                  <a:lnTo>
                    <a:pt x="1177" y="0"/>
                  </a:lnTo>
                  <a:lnTo>
                    <a:pt x="0" y="0"/>
                  </a:lnTo>
                  <a:lnTo>
                    <a:pt x="21600" y="21600"/>
                  </a:lnTo>
                  <a:lnTo>
                    <a:pt x="21600" y="208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79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</a:p>
          </p:txBody>
        </p:sp>
        <p:grpSp>
          <p:nvGrpSpPr>
            <p:cNvPr id="571" name="Group 571"/>
            <p:cNvGrpSpPr/>
            <p:nvPr/>
          </p:nvGrpSpPr>
          <p:grpSpPr>
            <a:xfrm>
              <a:off x="-1" y="2590800"/>
              <a:ext cx="9140826" cy="2949576"/>
              <a:chOff x="0" y="0"/>
              <a:chExt cx="9140824" cy="2949575"/>
            </a:xfrm>
          </p:grpSpPr>
          <p:sp>
            <p:nvSpPr>
              <p:cNvPr id="569" name="Shape 569"/>
              <p:cNvSpPr/>
              <p:nvPr/>
            </p:nvSpPr>
            <p:spPr>
              <a:xfrm>
                <a:off x="-1" y="0"/>
                <a:ext cx="5826126" cy="20843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6021"/>
                    </a:lnTo>
                    <a:lnTo>
                      <a:pt x="21458" y="21600"/>
                    </a:lnTo>
                    <a:lnTo>
                      <a:pt x="21529" y="20317"/>
                    </a:lnTo>
                    <a:lnTo>
                      <a:pt x="21600" y="1913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006F"/>
                  </a:gs>
                  <a:gs pos="100000">
                    <a:srgbClr val="000099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Lucida Sans"/>
                    <a:ea typeface="Lucida Sans"/>
                    <a:cs typeface="Lucida Sans"/>
                    <a:sym typeface="Lucida Sans"/>
                  </a:defRPr>
                </a:pPr>
              </a:p>
            </p:txBody>
          </p:sp>
          <p:sp>
            <p:nvSpPr>
              <p:cNvPr id="570" name="Shape 570"/>
              <p:cNvSpPr/>
              <p:nvPr/>
            </p:nvSpPr>
            <p:spPr>
              <a:xfrm>
                <a:off x="5788024" y="1846262"/>
                <a:ext cx="3352801" cy="1103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0668"/>
                    </a:moveTo>
                    <a:lnTo>
                      <a:pt x="246" y="0"/>
                    </a:lnTo>
                    <a:lnTo>
                      <a:pt x="123" y="2238"/>
                    </a:lnTo>
                    <a:lnTo>
                      <a:pt x="0" y="4662"/>
                    </a:lnTo>
                    <a:lnTo>
                      <a:pt x="21600" y="21600"/>
                    </a:lnTo>
                    <a:lnTo>
                      <a:pt x="21600" y="2066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0099"/>
                  </a:gs>
                  <a:gs pos="100000">
                    <a:srgbClr val="1717A2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Lucida Sans"/>
                    <a:ea typeface="Lucida Sans"/>
                    <a:cs typeface="Lucida Sans"/>
                    <a:sym typeface="Lucida Sans"/>
                  </a:defRPr>
                </a:pPr>
              </a:p>
            </p:txBody>
          </p:sp>
        </p:grpSp>
      </p:grpSp>
      <p:sp>
        <p:nvSpPr>
          <p:cNvPr id="573" name="Shape 573"/>
          <p:cNvSpPr/>
          <p:nvPr>
            <p:ph type="title"/>
          </p:nvPr>
        </p:nvSpPr>
        <p:spPr>
          <a:xfrm>
            <a:off x="457200" y="98425"/>
            <a:ext cx="8229600" cy="150177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b="0" cap="none" sz="4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rPr>
              <a:t>Click to edit Master title style</a:t>
            </a:r>
          </a:p>
        </p:txBody>
      </p:sp>
      <p:sp>
        <p:nvSpPr>
          <p:cNvPr id="574" name="Shape 574"/>
          <p:cNvSpPr/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buClrTx/>
              <a:buSzPct val="90000"/>
              <a:buFontTx/>
              <a:buBlip>
                <a:blip r:embed="rId2"/>
              </a:buBlip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>
              <a:buClrTx/>
              <a:buSzPct val="100000"/>
              <a:buFontTx/>
              <a:buChar char="–"/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2pPr>
            <a:lvl3pPr>
              <a:buClrTx/>
              <a:buSzPct val="90000"/>
              <a:buFontTx/>
              <a:buBlip>
                <a:blip r:embed="rId3"/>
              </a:buBlip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3pPr>
            <a:lvl4pPr>
              <a:buClrTx/>
              <a:buSzPct val="100000"/>
              <a:buFontTx/>
              <a:buChar char="–"/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4pPr>
            <a:lvl5pPr marL="2194560" indent="-365760">
              <a:buClrTx/>
              <a:buSzPct val="90000"/>
              <a:buFontTx/>
              <a:buBlip>
                <a:blip r:embed="rId4"/>
              </a:buBlip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rPr>
              <a:t>Click to edit Master text styles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rPr>
              <a:t>Second level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rPr>
              <a:t>Third level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rPr>
              <a:t>Fourth level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rPr>
              <a:t>Fifth level</a:t>
            </a:r>
          </a:p>
        </p:txBody>
      </p:sp>
      <p:sp>
        <p:nvSpPr>
          <p:cNvPr id="575" name="Shape 575"/>
          <p:cNvSpPr/>
          <p:nvPr>
            <p:ph type="sldNum" sz="quarter" idx="2"/>
          </p:nvPr>
        </p:nvSpPr>
        <p:spPr>
          <a:xfrm>
            <a:off x="6553200" y="6436583"/>
            <a:ext cx="2133600" cy="26425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Section Head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514350" y="3444902"/>
            <a:ext cx="8629651" cy="2382"/>
          </a:xfrm>
          <a:prstGeom prst="line">
            <a:avLst/>
          </a:prstGeom>
          <a:ln>
            <a:solidFill>
              <a:srgbClr val="F0A22E">
                <a:alpha val="50000"/>
              </a:srgbClr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xfrm>
            <a:off x="381000" y="0"/>
            <a:ext cx="8458200" cy="2895600"/>
          </a:xfrm>
          <a:prstGeom prst="rect">
            <a:avLst/>
          </a:prstGeom>
        </p:spPr>
        <p:txBody>
          <a:bodyPr anchor="b"/>
          <a:lstStyle>
            <a:lvl1pPr marL="0" indent="0" algn="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DCD1B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DCD1B0"/>
                </a:solidFill>
              </a:rPr>
              <a:t>Click to edit Master text styles</a:t>
            </a:r>
          </a:p>
        </p:txBody>
      </p:sp>
      <p:sp>
        <p:nvSpPr>
          <p:cNvPr id="20" name="Shape 20"/>
          <p:cNvSpPr/>
          <p:nvPr>
            <p:ph type="title"/>
          </p:nvPr>
        </p:nvSpPr>
        <p:spPr>
          <a:xfrm>
            <a:off x="180474" y="2947085"/>
            <a:ext cx="8686801" cy="2899326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FBEEC9"/>
                </a:solidFill>
              </a:defRPr>
            </a:lvl1pPr>
          </a:lstStyle>
          <a:p>
            <a:pPr lvl="0">
              <a:defRPr b="0" cap="none" sz="1800">
                <a:solidFill>
                  <a:srgbClr val="000000"/>
                </a:solidFill>
              </a:defRPr>
            </a:pPr>
            <a:r>
              <a:rPr b="1" cap="all" sz="3600">
                <a:solidFill>
                  <a:srgbClr val="FBEEC9"/>
                </a:solidFill>
              </a:rPr>
              <a:t>Click to edit Master title style</a:t>
            </a:r>
          </a:p>
        </p:txBody>
      </p:sp>
      <p:sp>
        <p:nvSpPr>
          <p:cNvPr id="21" name="Shape 21"/>
          <p:cNvSpPr/>
          <p:nvPr>
            <p:ph type="sldNum" sz="quarter" idx="2"/>
          </p:nvPr>
        </p:nvSpPr>
        <p:spPr>
          <a:xfrm>
            <a:off x="8229600" y="6477000"/>
            <a:ext cx="762000" cy="26924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>
            <p:ph type="title"/>
          </p:nvPr>
        </p:nvSpPr>
        <p:spPr>
          <a:xfrm>
            <a:off x="301752" y="155447"/>
            <a:ext cx="8686801" cy="1444753"/>
          </a:xfrm>
          <a:prstGeom prst="rect">
            <a:avLst/>
          </a:prstGeom>
        </p:spPr>
        <p:txBody>
          <a:bodyPr/>
          <a:lstStyle/>
          <a:p>
            <a:pPr lvl="0">
              <a:defRPr b="0" cap="none" sz="1800">
                <a:solidFill>
                  <a:srgbClr val="000000"/>
                </a:solidFill>
              </a:defRPr>
            </a:pPr>
            <a:r>
              <a:rPr b="1" cap="all" sz="3600">
                <a:solidFill>
                  <a:srgbClr val="4E3B30"/>
                </a:solidFill>
              </a:rPr>
              <a:t>Click to edit Master title style</a:t>
            </a:r>
          </a:p>
        </p:txBody>
      </p:sp>
      <p:sp>
        <p:nvSpPr>
          <p:cNvPr id="24" name="Shape 24"/>
          <p:cNvSpPr/>
          <p:nvPr>
            <p:ph type="body" idx="1"/>
          </p:nvPr>
        </p:nvSpPr>
        <p:spPr>
          <a:xfrm>
            <a:off x="304800" y="1600200"/>
            <a:ext cx="41910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4E3B30"/>
                </a:solidFill>
              </a:rPr>
              <a:t>Click to edit Master text styles</a:t>
            </a:r>
            <a:endParaRPr sz="2800">
              <a:solidFill>
                <a:srgbClr val="4E3B3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4E3B30"/>
                </a:solidFill>
              </a:rPr>
              <a:t>Second level</a:t>
            </a:r>
            <a:endParaRPr sz="2800">
              <a:solidFill>
                <a:srgbClr val="4E3B3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4E3B30"/>
                </a:solidFill>
              </a:rPr>
              <a:t>Third level</a:t>
            </a:r>
            <a:endParaRPr sz="2800">
              <a:solidFill>
                <a:srgbClr val="4E3B3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4E3B30"/>
                </a:solidFill>
              </a:rPr>
              <a:t>Fourth level</a:t>
            </a:r>
            <a:endParaRPr sz="2800">
              <a:solidFill>
                <a:srgbClr val="4E3B3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4E3B30"/>
                </a:solidFill>
              </a:rPr>
              <a:t>Fifth level</a:t>
            </a:r>
          </a:p>
        </p:txBody>
      </p:sp>
      <p:sp>
        <p:nvSpPr>
          <p:cNvPr id="25" name="Shape 25"/>
          <p:cNvSpPr/>
          <p:nvPr>
            <p:ph type="sldNum" sz="quarter" idx="2"/>
          </p:nvPr>
        </p:nvSpPr>
        <p:spPr>
          <a:xfrm>
            <a:off x="8229600" y="6477000"/>
            <a:ext cx="762000" cy="26924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514350" y="6019799"/>
            <a:ext cx="8629651" cy="2383"/>
          </a:xfrm>
          <a:prstGeom prst="line">
            <a:avLst/>
          </a:prstGeom>
          <a:ln>
            <a:solidFill>
              <a:srgbClr val="F0A22E">
                <a:alpha val="50000"/>
              </a:srgbClr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28" name="Shape 28"/>
          <p:cNvSpPr/>
          <p:nvPr>
            <p:ph type="title"/>
          </p:nvPr>
        </p:nvSpPr>
        <p:spPr>
          <a:xfrm>
            <a:off x="304800" y="4845050"/>
            <a:ext cx="8610600" cy="2012950"/>
          </a:xfrm>
          <a:prstGeom prst="rect">
            <a:avLst/>
          </a:prstGeom>
        </p:spPr>
        <p:txBody>
          <a:bodyPr/>
          <a:lstStyle/>
          <a:p>
            <a:pPr lvl="0">
              <a:defRPr b="0" cap="none" sz="1800">
                <a:solidFill>
                  <a:srgbClr val="000000"/>
                </a:solidFill>
              </a:defRPr>
            </a:pPr>
            <a:r>
              <a:rPr b="1" cap="all" sz="3600">
                <a:solidFill>
                  <a:srgbClr val="4E3B30"/>
                </a:solidFill>
              </a:rPr>
              <a:t>Click to edit Master title style</a:t>
            </a:r>
          </a:p>
        </p:txBody>
      </p:sp>
      <p:sp>
        <p:nvSpPr>
          <p:cNvPr id="29" name="Shape 29"/>
          <p:cNvSpPr/>
          <p:nvPr>
            <p:ph type="body" idx="1"/>
          </p:nvPr>
        </p:nvSpPr>
        <p:spPr>
          <a:xfrm>
            <a:off x="281443" y="0"/>
            <a:ext cx="4290557" cy="1973263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400"/>
              </a:spcBef>
              <a:buClrTx/>
              <a:buSzTx/>
              <a:buFontTx/>
              <a:buNone/>
              <a:defRPr b="1" cap="all" sz="1800">
                <a:solidFill>
                  <a:srgbClr val="AF7622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pPr lvl="0">
              <a:defRPr b="0" cap="none">
                <a:solidFill>
                  <a:srgbClr val="000000"/>
                </a:solidFill>
              </a:defRPr>
            </a:pPr>
            <a:r>
              <a:rPr b="1" cap="all">
                <a:solidFill>
                  <a:srgbClr val="AF7622"/>
                </a:solidFill>
              </a:rPr>
              <a:t>Click to edit Master text styles</a:t>
            </a:r>
          </a:p>
        </p:txBody>
      </p:sp>
      <p:sp>
        <p:nvSpPr>
          <p:cNvPr id="30" name="Shape 30"/>
          <p:cNvSpPr/>
          <p:nvPr>
            <p:ph type="sldNum" sz="quarter" idx="2"/>
          </p:nvPr>
        </p:nvSpPr>
        <p:spPr>
          <a:xfrm>
            <a:off x="8229600" y="6477000"/>
            <a:ext cx="762000" cy="26924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xfrm>
            <a:off x="301752" y="155447"/>
            <a:ext cx="8686801" cy="1444753"/>
          </a:xfrm>
          <a:prstGeom prst="rect">
            <a:avLst/>
          </a:prstGeom>
        </p:spPr>
        <p:txBody>
          <a:bodyPr/>
          <a:lstStyle/>
          <a:p>
            <a:pPr lvl="0">
              <a:defRPr b="0" cap="none" sz="1800">
                <a:solidFill>
                  <a:srgbClr val="000000"/>
                </a:solidFill>
              </a:defRPr>
            </a:pPr>
            <a:r>
              <a:rPr b="1" cap="all" sz="3600">
                <a:solidFill>
                  <a:srgbClr val="4E3B30"/>
                </a:solidFill>
              </a:rPr>
              <a:t>Click to edit Master title style</a:t>
            </a:r>
          </a:p>
        </p:txBody>
      </p:sp>
      <p:sp>
        <p:nvSpPr>
          <p:cNvPr id="33" name="Shape 33"/>
          <p:cNvSpPr/>
          <p:nvPr>
            <p:ph type="sldNum" sz="quarter" idx="2"/>
          </p:nvPr>
        </p:nvSpPr>
        <p:spPr>
          <a:xfrm>
            <a:off x="8229600" y="6477000"/>
            <a:ext cx="762000" cy="26924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514350" y="5849117"/>
            <a:ext cx="8629651" cy="2382"/>
          </a:xfrm>
          <a:prstGeom prst="line">
            <a:avLst/>
          </a:prstGeom>
          <a:ln>
            <a:solidFill>
              <a:srgbClr val="F0A22E">
                <a:alpha val="50000"/>
              </a:srgbClr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36" name="Shape 36"/>
          <p:cNvSpPr/>
          <p:nvPr>
            <p:ph type="title"/>
          </p:nvPr>
        </p:nvSpPr>
        <p:spPr>
          <a:xfrm>
            <a:off x="457200" y="5458193"/>
            <a:ext cx="8458200" cy="57711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>
              <a:defRPr b="0" cap="none" sz="1800">
                <a:solidFill>
                  <a:srgbClr val="000000"/>
                </a:solidFill>
              </a:defRPr>
            </a:pPr>
            <a:r>
              <a:rPr b="1" cap="all" sz="2000">
                <a:solidFill>
                  <a:srgbClr val="4E3B30"/>
                </a:solidFill>
              </a:rPr>
              <a:t>Click to edit Master title style</a:t>
            </a:r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xfrm>
            <a:off x="457200" y="609600"/>
            <a:ext cx="3008314" cy="484859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FontTx/>
              <a:buNone/>
              <a:defRPr sz="1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4E3B30"/>
                </a:solidFill>
              </a:rPr>
              <a:t>Click to edit Master text styles</a:t>
            </a:r>
          </a:p>
        </p:txBody>
      </p:sp>
      <p:sp>
        <p:nvSpPr>
          <p:cNvPr id="38" name="Shape 38"/>
          <p:cNvSpPr/>
          <p:nvPr>
            <p:ph type="sldNum" sz="quarter" idx="2"/>
          </p:nvPr>
        </p:nvSpPr>
        <p:spPr>
          <a:xfrm>
            <a:off x="8229600" y="6477000"/>
            <a:ext cx="762000" cy="26924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xfrm>
            <a:off x="381000" y="4976589"/>
            <a:ext cx="5867400" cy="55663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>
              <a:defRPr b="0" cap="none" sz="1800">
                <a:solidFill>
                  <a:srgbClr val="000000"/>
                </a:solidFill>
              </a:defRPr>
            </a:pPr>
            <a:r>
              <a:rPr b="1" cap="all" sz="2000">
                <a:solidFill>
                  <a:srgbClr val="4E3B30"/>
                </a:solidFill>
              </a:rPr>
              <a:t>Click to edit Master title style</a:t>
            </a:r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xfrm>
            <a:off x="381000" y="5533218"/>
            <a:ext cx="5867400" cy="13247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300"/>
              </a:spcBef>
              <a:buClrTx/>
              <a:buSzTx/>
              <a:buFontTx/>
              <a:buNone/>
              <a:defRPr sz="1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4E3B30"/>
                </a:solidFill>
              </a:rPr>
              <a:t>Click to edit Master text styles</a:t>
            </a:r>
          </a:p>
        </p:txBody>
      </p:sp>
      <p:sp>
        <p:nvSpPr>
          <p:cNvPr id="42" name="Shape 42"/>
          <p:cNvSpPr/>
          <p:nvPr>
            <p:ph type="sldNum" sz="quarter" idx="2"/>
          </p:nvPr>
        </p:nvSpPr>
        <p:spPr>
          <a:xfrm>
            <a:off x="8229600" y="6477000"/>
            <a:ext cx="762000" cy="26924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z="1800">
                <a:solidFill>
                  <a:srgbClr val="000000"/>
                </a:solidFill>
              </a:defRPr>
            </a:pPr>
            <a:r>
              <a:rPr b="1" cap="all" sz="3600">
                <a:solidFill>
                  <a:srgbClr val="4E3B30"/>
                </a:solidFill>
              </a:rPr>
              <a:t>Click to edit Master title style</a:t>
            </a:r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E3B30"/>
                </a:solidFill>
              </a:rPr>
              <a:t>Click to edit Master text styles</a:t>
            </a:r>
            <a:endParaRPr sz="3200">
              <a:solidFill>
                <a:srgbClr val="4E3B3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E3B30"/>
                </a:solidFill>
              </a:rPr>
              <a:t>Second level</a:t>
            </a:r>
            <a:endParaRPr sz="3200">
              <a:solidFill>
                <a:srgbClr val="4E3B3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E3B30"/>
                </a:solidFill>
              </a:rPr>
              <a:t>Third level</a:t>
            </a:r>
            <a:endParaRPr sz="3200">
              <a:solidFill>
                <a:srgbClr val="4E3B3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E3B30"/>
                </a:solidFill>
              </a:rPr>
              <a:t>Fourth level</a:t>
            </a:r>
            <a:endParaRPr sz="3200">
              <a:solidFill>
                <a:srgbClr val="4E3B3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E3B30"/>
                </a:solidFill>
              </a:rPr>
              <a:t>Fifth level</a:t>
            </a:r>
          </a:p>
        </p:txBody>
      </p:sp>
      <p:sp>
        <p:nvSpPr>
          <p:cNvPr id="46" name="Shape 46"/>
          <p:cNvSpPr/>
          <p:nvPr>
            <p:ph type="sldNum" sz="quarter" idx="2"/>
          </p:nvPr>
        </p:nvSpPr>
        <p:spPr>
          <a:xfrm>
            <a:off x="8229600" y="6477000"/>
            <a:ext cx="762000" cy="26924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14350" y="1050897"/>
            <a:ext cx="8629651" cy="2382"/>
          </a:xfrm>
          <a:prstGeom prst="line">
            <a:avLst/>
          </a:prstGeom>
          <a:ln>
            <a:solidFill>
              <a:srgbClr val="F0A22E">
                <a:alpha val="50000"/>
              </a:srgbClr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3" name="Shape 3"/>
          <p:cNvSpPr/>
          <p:nvPr/>
        </p:nvSpPr>
        <p:spPr>
          <a:xfrm>
            <a:off x="514350" y="1050897"/>
            <a:ext cx="8629651" cy="2382"/>
          </a:xfrm>
          <a:prstGeom prst="line">
            <a:avLst/>
          </a:prstGeom>
          <a:ln>
            <a:solidFill>
              <a:srgbClr val="F0A22E">
                <a:alpha val="50000"/>
              </a:srgbClr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4" name="Shape 4"/>
          <p:cNvSpPr/>
          <p:nvPr/>
        </p:nvSpPr>
        <p:spPr>
          <a:xfrm>
            <a:off x="514350" y="1057986"/>
            <a:ext cx="8629651" cy="2382"/>
          </a:xfrm>
          <a:prstGeom prst="line">
            <a:avLst/>
          </a:prstGeom>
          <a:ln>
            <a:solidFill>
              <a:srgbClr val="F0A22E">
                <a:alpha val="50000"/>
              </a:srgbClr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5" name="Shape 5"/>
          <p:cNvSpPr/>
          <p:nvPr>
            <p:ph type="title"/>
          </p:nvPr>
        </p:nvSpPr>
        <p:spPr>
          <a:xfrm>
            <a:off x="304800" y="198437"/>
            <a:ext cx="8686800" cy="1355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 lvl="0">
              <a:defRPr b="0" cap="none" sz="1800">
                <a:solidFill>
                  <a:srgbClr val="000000"/>
                </a:solidFill>
              </a:defRPr>
            </a:pPr>
            <a:r>
              <a:rPr b="1" cap="all" sz="3600">
                <a:solidFill>
                  <a:srgbClr val="4E3B30"/>
                </a:solidFill>
              </a:rPr>
              <a:t>Click to edit Master title style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304800" y="1554162"/>
            <a:ext cx="8686800" cy="5303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E3B30"/>
                </a:solidFill>
              </a:rPr>
              <a:t>Click to edit Master text styles</a:t>
            </a:r>
            <a:endParaRPr sz="3200">
              <a:solidFill>
                <a:srgbClr val="4E3B3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E3B30"/>
                </a:solidFill>
              </a:rPr>
              <a:t>Second level</a:t>
            </a:r>
            <a:endParaRPr sz="3200">
              <a:solidFill>
                <a:srgbClr val="4E3B3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E3B30"/>
                </a:solidFill>
              </a:rPr>
              <a:t>Third level</a:t>
            </a:r>
            <a:endParaRPr sz="3200">
              <a:solidFill>
                <a:srgbClr val="4E3B3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E3B30"/>
                </a:solidFill>
              </a:rPr>
              <a:t>Fourth level</a:t>
            </a:r>
            <a:endParaRPr sz="3200">
              <a:solidFill>
                <a:srgbClr val="4E3B3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E3B30"/>
                </a:solidFill>
              </a:rPr>
              <a:t>Fifth level</a:t>
            </a:r>
          </a:p>
        </p:txBody>
      </p:sp>
      <p:sp>
        <p:nvSpPr>
          <p:cNvPr id="7" name="Shape 7"/>
          <p:cNvSpPr/>
          <p:nvPr>
            <p:ph type="sldNum" sz="quarter" idx="2"/>
          </p:nvPr>
        </p:nvSpPr>
        <p:spPr>
          <a:xfrm>
            <a:off x="8229600" y="6473825"/>
            <a:ext cx="758825" cy="2692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defRPr sz="1200">
                <a:solidFill>
                  <a:srgbClr val="D38E28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</p:sldLayoutIdLst>
  <p:transition spd="med" advClick="1"/>
  <p:txStyles>
    <p:titleStyle>
      <a:lvl1pPr>
        <a:defRPr b="1" cap="all" sz="3600">
          <a:solidFill>
            <a:srgbClr val="4E3B30"/>
          </a:solidFill>
          <a:latin typeface="Franklin Gothic Medium"/>
          <a:ea typeface="Franklin Gothic Medium"/>
          <a:cs typeface="Franklin Gothic Medium"/>
          <a:sym typeface="Franklin Gothic Medium"/>
        </a:defRPr>
      </a:lvl1pPr>
      <a:lvl2pPr>
        <a:defRPr b="1" cap="all" sz="3600">
          <a:solidFill>
            <a:srgbClr val="4E3B30"/>
          </a:solidFill>
          <a:latin typeface="Franklin Gothic Medium"/>
          <a:ea typeface="Franklin Gothic Medium"/>
          <a:cs typeface="Franklin Gothic Medium"/>
          <a:sym typeface="Franklin Gothic Medium"/>
        </a:defRPr>
      </a:lvl2pPr>
      <a:lvl3pPr>
        <a:defRPr b="1" cap="all" sz="3600">
          <a:solidFill>
            <a:srgbClr val="4E3B30"/>
          </a:solidFill>
          <a:latin typeface="Franklin Gothic Medium"/>
          <a:ea typeface="Franklin Gothic Medium"/>
          <a:cs typeface="Franklin Gothic Medium"/>
          <a:sym typeface="Franklin Gothic Medium"/>
        </a:defRPr>
      </a:lvl3pPr>
      <a:lvl4pPr>
        <a:defRPr b="1" cap="all" sz="3600">
          <a:solidFill>
            <a:srgbClr val="4E3B30"/>
          </a:solidFill>
          <a:latin typeface="Franklin Gothic Medium"/>
          <a:ea typeface="Franklin Gothic Medium"/>
          <a:cs typeface="Franklin Gothic Medium"/>
          <a:sym typeface="Franklin Gothic Medium"/>
        </a:defRPr>
      </a:lvl4pPr>
      <a:lvl5pPr>
        <a:defRPr b="1" cap="all" sz="3600">
          <a:solidFill>
            <a:srgbClr val="4E3B30"/>
          </a:solidFill>
          <a:latin typeface="Franklin Gothic Medium"/>
          <a:ea typeface="Franklin Gothic Medium"/>
          <a:cs typeface="Franklin Gothic Medium"/>
          <a:sym typeface="Franklin Gothic Medium"/>
        </a:defRPr>
      </a:lvl5pPr>
      <a:lvl6pPr indent="457200">
        <a:defRPr b="1" cap="all" sz="3600">
          <a:solidFill>
            <a:srgbClr val="4E3B30"/>
          </a:solidFill>
          <a:latin typeface="Franklin Gothic Medium"/>
          <a:ea typeface="Franklin Gothic Medium"/>
          <a:cs typeface="Franklin Gothic Medium"/>
          <a:sym typeface="Franklin Gothic Medium"/>
        </a:defRPr>
      </a:lvl6pPr>
      <a:lvl7pPr indent="914400">
        <a:defRPr b="1" cap="all" sz="3600">
          <a:solidFill>
            <a:srgbClr val="4E3B30"/>
          </a:solidFill>
          <a:latin typeface="Franklin Gothic Medium"/>
          <a:ea typeface="Franklin Gothic Medium"/>
          <a:cs typeface="Franklin Gothic Medium"/>
          <a:sym typeface="Franklin Gothic Medium"/>
        </a:defRPr>
      </a:lvl7pPr>
      <a:lvl8pPr indent="1371600">
        <a:defRPr b="1" cap="all" sz="3600">
          <a:solidFill>
            <a:srgbClr val="4E3B30"/>
          </a:solidFill>
          <a:latin typeface="Franklin Gothic Medium"/>
          <a:ea typeface="Franklin Gothic Medium"/>
          <a:cs typeface="Franklin Gothic Medium"/>
          <a:sym typeface="Franklin Gothic Medium"/>
        </a:defRPr>
      </a:lvl8pPr>
      <a:lvl9pPr indent="1828800">
        <a:defRPr b="1" cap="all" sz="3600">
          <a:solidFill>
            <a:srgbClr val="4E3B30"/>
          </a:solidFill>
          <a:latin typeface="Franklin Gothic Medium"/>
          <a:ea typeface="Franklin Gothic Medium"/>
          <a:cs typeface="Franklin Gothic Medium"/>
          <a:sym typeface="Franklin Gothic Medium"/>
        </a:defRPr>
      </a:lvl9pPr>
    </p:titleStyle>
    <p:bodyStyle>
      <a:lvl1pPr marL="342900" indent="-342900">
        <a:spcBef>
          <a:spcPts val="700"/>
        </a:spcBef>
        <a:buClr>
          <a:srgbClr val="F0A22E"/>
        </a:buClr>
        <a:buSzPct val="70000"/>
        <a:buFont typeface="Wingdings 2"/>
        <a:buChar char=""/>
        <a:defRPr sz="3200">
          <a:solidFill>
            <a:srgbClr val="4E3B30"/>
          </a:solidFill>
          <a:latin typeface="Franklin Gothic Book"/>
          <a:ea typeface="Franklin Gothic Book"/>
          <a:cs typeface="Franklin Gothic Book"/>
          <a:sym typeface="Franklin Gothic Book"/>
        </a:defRPr>
      </a:lvl1pPr>
      <a:lvl2pPr marL="783771" indent="-326571">
        <a:spcBef>
          <a:spcPts val="700"/>
        </a:spcBef>
        <a:buClr>
          <a:srgbClr val="F0A22E"/>
        </a:buClr>
        <a:buSzPct val="70000"/>
        <a:buFont typeface="Wingdings 2"/>
        <a:buChar char=""/>
        <a:defRPr sz="3200">
          <a:solidFill>
            <a:srgbClr val="4E3B30"/>
          </a:solidFill>
          <a:latin typeface="Franklin Gothic Book"/>
          <a:ea typeface="Franklin Gothic Book"/>
          <a:cs typeface="Franklin Gothic Book"/>
          <a:sym typeface="Franklin Gothic Book"/>
        </a:defRPr>
      </a:lvl2pPr>
      <a:lvl3pPr marL="1219200" indent="-304800">
        <a:spcBef>
          <a:spcPts val="700"/>
        </a:spcBef>
        <a:buClr>
          <a:srgbClr val="F0A22E"/>
        </a:buClr>
        <a:buSzPct val="70000"/>
        <a:buFont typeface="Wingdings 2"/>
        <a:buChar char="✕"/>
        <a:defRPr sz="3200">
          <a:solidFill>
            <a:srgbClr val="4E3B30"/>
          </a:solidFill>
          <a:latin typeface="Franklin Gothic Book"/>
          <a:ea typeface="Franklin Gothic Book"/>
          <a:cs typeface="Franklin Gothic Book"/>
          <a:sym typeface="Franklin Gothic Book"/>
        </a:defRPr>
      </a:lvl3pPr>
      <a:lvl4pPr marL="1737360" indent="-365760">
        <a:spcBef>
          <a:spcPts val="700"/>
        </a:spcBef>
        <a:buClr>
          <a:srgbClr val="F0A22E"/>
        </a:buClr>
        <a:buSzPct val="70000"/>
        <a:buFont typeface="Wingdings 2"/>
        <a:buChar char=""/>
        <a:defRPr sz="3200">
          <a:solidFill>
            <a:srgbClr val="4E3B30"/>
          </a:solidFill>
          <a:latin typeface="Franklin Gothic Book"/>
          <a:ea typeface="Franklin Gothic Book"/>
          <a:cs typeface="Franklin Gothic Book"/>
          <a:sym typeface="Franklin Gothic Book"/>
        </a:defRPr>
      </a:lvl4pPr>
      <a:lvl5pPr marL="2235200" indent="-406400">
        <a:spcBef>
          <a:spcPts val="700"/>
        </a:spcBef>
        <a:buClr>
          <a:srgbClr val="F0A22E"/>
        </a:buClr>
        <a:buSzPct val="60000"/>
        <a:buFont typeface="Wingdings 2"/>
        <a:buChar char=""/>
        <a:defRPr sz="3200">
          <a:solidFill>
            <a:srgbClr val="4E3B30"/>
          </a:solidFill>
          <a:latin typeface="Franklin Gothic Book"/>
          <a:ea typeface="Franklin Gothic Book"/>
          <a:cs typeface="Franklin Gothic Book"/>
          <a:sym typeface="Franklin Gothic Book"/>
        </a:defRPr>
      </a:lvl5pPr>
      <a:lvl6pPr marL="2692400" indent="-406400">
        <a:spcBef>
          <a:spcPts val="700"/>
        </a:spcBef>
        <a:buClr>
          <a:srgbClr val="F0A22E"/>
        </a:buClr>
        <a:buSzPct val="60000"/>
        <a:buFont typeface="Wingdings 2"/>
        <a:buChar char=""/>
        <a:defRPr sz="3200">
          <a:solidFill>
            <a:srgbClr val="4E3B30"/>
          </a:solidFill>
          <a:latin typeface="Franklin Gothic Book"/>
          <a:ea typeface="Franklin Gothic Book"/>
          <a:cs typeface="Franklin Gothic Book"/>
          <a:sym typeface="Franklin Gothic Book"/>
        </a:defRPr>
      </a:lvl6pPr>
      <a:lvl7pPr marL="3200400" indent="-457200">
        <a:spcBef>
          <a:spcPts val="700"/>
        </a:spcBef>
        <a:buClr>
          <a:srgbClr val="F0A22E"/>
        </a:buClr>
        <a:buSzPct val="60000"/>
        <a:buFont typeface="Wingdings 2"/>
        <a:buChar char=""/>
        <a:defRPr sz="3200">
          <a:solidFill>
            <a:srgbClr val="4E3B30"/>
          </a:solidFill>
          <a:latin typeface="Franklin Gothic Book"/>
          <a:ea typeface="Franklin Gothic Book"/>
          <a:cs typeface="Franklin Gothic Book"/>
          <a:sym typeface="Franklin Gothic Book"/>
        </a:defRPr>
      </a:lvl7pPr>
      <a:lvl8pPr marL="3657600" indent="-457200">
        <a:spcBef>
          <a:spcPts val="700"/>
        </a:spcBef>
        <a:buClr>
          <a:srgbClr val="F0A22E"/>
        </a:buClr>
        <a:buSzPct val="60000"/>
        <a:buFont typeface="Wingdings 2"/>
        <a:buChar char="◆"/>
        <a:defRPr sz="3200">
          <a:solidFill>
            <a:srgbClr val="4E3B30"/>
          </a:solidFill>
          <a:latin typeface="Franklin Gothic Book"/>
          <a:ea typeface="Franklin Gothic Book"/>
          <a:cs typeface="Franklin Gothic Book"/>
          <a:sym typeface="Franklin Gothic Book"/>
        </a:defRPr>
      </a:lvl8pPr>
      <a:lvl9pPr marL="4180114" indent="-522514">
        <a:spcBef>
          <a:spcPts val="700"/>
        </a:spcBef>
        <a:buClr>
          <a:srgbClr val="F0A22E"/>
        </a:buClr>
        <a:buSzPct val="60000"/>
        <a:buFont typeface="Wingdings 2"/>
        <a:buChar char="◼"/>
        <a:defRPr sz="3200">
          <a:solidFill>
            <a:srgbClr val="4E3B30"/>
          </a:solidFill>
          <a:latin typeface="Franklin Gothic Book"/>
          <a:ea typeface="Franklin Gothic Book"/>
          <a:cs typeface="Franklin Gothic Book"/>
          <a:sym typeface="Franklin Gothic Book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Lucida Sans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Lucida Sans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Lucida Sans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Lucida Sans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Lucida Sans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Lucida Sans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Lucida Sans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Lucida Sans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Lucida San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6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9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8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9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0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0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6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2.jpe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3.png"/><Relationship Id="rId3" Type="http://schemas.openxmlformats.org/officeDocument/2006/relationships/image" Target="../media/image11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3.jpeg"/><Relationship Id="rId3" Type="http://schemas.openxmlformats.org/officeDocument/2006/relationships/image" Target="../media/image12.png"/><Relationship Id="rId4" Type="http://schemas.openxmlformats.org/officeDocument/2006/relationships/image" Target="../media/image14.jpe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5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6.jpe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7.jpe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8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.jpe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9.jpeg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0.jpeg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hyperlink" Target="http://www.library.ucla.edu/libraries/biomed/his/blood/tiemann.html" TargetMode="External"/><Relationship Id="rId3" Type="http://schemas.openxmlformats.org/officeDocument/2006/relationships/image" Target="../media/image15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.jpeg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chart" Target="../charts/chart1.xml"/></Relationships>
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hyperlink" Target="http://www.evidenceforchristianity.org/" TargetMode="Externa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7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8.png"/><Relationship Id="rId3" Type="http://schemas.openxmlformats.org/officeDocument/2006/relationships/image" Target="../media/image4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Shape 579"/>
          <p:cNvSpPr/>
          <p:nvPr/>
        </p:nvSpPr>
        <p:spPr>
          <a:xfrm>
            <a:off x="1371600" y="1676400"/>
            <a:ext cx="6781800" cy="929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>
              <a:spcBef>
                <a:spcPts val="3300"/>
              </a:spcBef>
              <a:defRPr sz="1800"/>
            </a:pPr>
            <a:r>
              <a:rPr sz="4800">
                <a:solidFill>
                  <a:srgbClr val="FFFFFF"/>
                </a:solidFill>
                <a:latin typeface="Lucida Console"/>
                <a:ea typeface="Lucida Console"/>
                <a:cs typeface="Lucida Console"/>
                <a:sym typeface="Lucida Console"/>
              </a:rPr>
              <a:t>Deus </a:t>
            </a:r>
            <a:r>
              <a:rPr sz="3400">
                <a:solidFill>
                  <a:srgbClr val="FFFFFF"/>
                </a:solidFill>
                <a:latin typeface="Lucida Console"/>
                <a:ea typeface="Lucida Console"/>
                <a:cs typeface="Lucida Console"/>
                <a:sym typeface="Lucida Console"/>
              </a:rPr>
              <a:t>e</a:t>
            </a:r>
            <a:r>
              <a:rPr sz="4800">
                <a:solidFill>
                  <a:srgbClr val="FFFFFF"/>
                </a:solidFill>
                <a:latin typeface="Lucida Console"/>
                <a:ea typeface="Lucida Console"/>
                <a:cs typeface="Lucida Console"/>
                <a:sym typeface="Lucida Console"/>
              </a:rPr>
              <a:t> </a:t>
            </a:r>
            <a:r>
              <a:rPr sz="5500">
                <a:solidFill>
                  <a:srgbClr val="FFFFFF"/>
                </a:solidFill>
                <a:latin typeface="Lucida Console"/>
                <a:ea typeface="Lucida Console"/>
                <a:cs typeface="Lucida Console"/>
                <a:sym typeface="Lucida Console"/>
              </a:rPr>
              <a:t>Ciência</a:t>
            </a:r>
          </a:p>
        </p:txBody>
      </p:sp>
      <p:sp>
        <p:nvSpPr>
          <p:cNvPr id="580" name="Shape 580"/>
          <p:cNvSpPr/>
          <p:nvPr/>
        </p:nvSpPr>
        <p:spPr>
          <a:xfrm>
            <a:off x="3200400" y="4191000"/>
            <a:ext cx="4724400" cy="1386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r">
              <a:defRPr sz="1800"/>
            </a:pPr>
            <a:r>
              <a:rPr b="1" sz="2800">
                <a:solidFill>
                  <a:srgbClr val="E8FA04"/>
                </a:solidFill>
                <a:latin typeface="Lucida Sans"/>
                <a:ea typeface="Lucida Sans"/>
                <a:cs typeface="Lucida Sans"/>
                <a:sym typeface="Lucida Sans"/>
              </a:rPr>
              <a:t>King’s College, London </a:t>
            </a:r>
            <a:endParaRPr sz="24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 algn="r">
              <a:defRPr sz="1800"/>
            </a:pPr>
            <a:r>
              <a:rPr b="1" sz="2800">
                <a:solidFill>
                  <a:srgbClr val="E8FA04"/>
                </a:solidFill>
                <a:latin typeface="Lucida Sans"/>
                <a:ea typeface="Lucida Sans"/>
                <a:cs typeface="Lucida Sans"/>
                <a:sym typeface="Lucida Sans"/>
              </a:rPr>
              <a:t>6/11/2014</a:t>
            </a:r>
            <a:endParaRPr sz="24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 algn="r">
              <a:defRPr sz="1800"/>
            </a:pPr>
            <a:r>
              <a:rPr b="1" sz="2800">
                <a:solidFill>
                  <a:srgbClr val="E8FA04"/>
                </a:solidFill>
                <a:latin typeface="Lucida Sans"/>
                <a:ea typeface="Lucida Sans"/>
                <a:cs typeface="Lucida Sans"/>
                <a:sym typeface="Lucida Sans"/>
              </a:rPr>
              <a:t>John Oakes PhD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2" name="image14.jpg" descr="http://www.export.gov.il/Eng/_Uploads/4076ozon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5400" y="1609725"/>
            <a:ext cx="6553200" cy="5248275"/>
          </a:xfrm>
          <a:prstGeom prst="rect">
            <a:avLst/>
          </a:prstGeom>
          <a:ln w="12700">
            <a:miter lim="400000"/>
          </a:ln>
        </p:spPr>
      </p:pic>
      <p:sp>
        <p:nvSpPr>
          <p:cNvPr id="613" name="Shape 613"/>
          <p:cNvSpPr/>
          <p:nvPr/>
        </p:nvSpPr>
        <p:spPr>
          <a:xfrm>
            <a:off x="1143000" y="685799"/>
            <a:ext cx="6934200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>
              <a:defRPr sz="1800"/>
            </a:pPr>
            <a:r>
              <a:rPr sz="2400">
                <a:solidFill>
                  <a:srgbClr val="FFFF00"/>
                </a:solidFill>
                <a:latin typeface="Lucida Sans"/>
                <a:ea typeface="Lucida Sans"/>
                <a:cs typeface="Lucida Sans"/>
                <a:sym typeface="Lucida Sans"/>
              </a:rPr>
              <a:t>A Camada de Ozônio:</a:t>
            </a:r>
            <a:endParaRPr sz="2400">
              <a:solidFill>
                <a:srgbClr val="FFFF00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 algn="ctr">
              <a:defRPr sz="1800"/>
            </a:pPr>
            <a:r>
              <a:rPr sz="2400">
                <a:solidFill>
                  <a:srgbClr val="FFFF00"/>
                </a:solidFill>
                <a:latin typeface="Lucida Sans"/>
                <a:ea typeface="Lucida Sans"/>
                <a:cs typeface="Lucida Sans"/>
                <a:sym typeface="Lucida Sans"/>
              </a:rPr>
              <a:t>O oxigênio é um elemento arquitetado?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Shape 615"/>
          <p:cNvSpPr/>
          <p:nvPr>
            <p:ph type="title"/>
          </p:nvPr>
        </p:nvSpPr>
        <p:spPr>
          <a:xfrm>
            <a:off x="301752" y="457200"/>
            <a:ext cx="8686801" cy="841248"/>
          </a:xfrm>
          <a:prstGeom prst="rect">
            <a:avLst/>
          </a:prstGeom>
        </p:spPr>
        <p:txBody>
          <a:bodyPr/>
          <a:lstStyle>
            <a:lvl1pPr defTabSz="841247">
              <a:defRPr sz="3312"/>
            </a:lvl1pPr>
          </a:lstStyle>
          <a:p>
            <a:pPr lvl="0">
              <a:defRPr b="0" cap="none" sz="1800">
                <a:solidFill>
                  <a:srgbClr val="000000"/>
                </a:solidFill>
              </a:defRPr>
            </a:pPr>
            <a:r>
              <a:rPr b="1" cap="all" sz="3312">
                <a:solidFill>
                  <a:srgbClr val="4E3B30"/>
                </a:solidFill>
              </a:rPr>
              <a:t>Sem Urânio, SEM placas tectÔnicas</a:t>
            </a:r>
          </a:p>
        </p:txBody>
      </p:sp>
      <p:pic>
        <p:nvPicPr>
          <p:cNvPr id="616" name="image15.jpg" descr="http://www.uwsp.edu/geo/faculty/ritter/images/lithosphere/tectonics/Platet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74800" y="1819275"/>
            <a:ext cx="5892800" cy="38195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Shape 618"/>
          <p:cNvSpPr/>
          <p:nvPr/>
        </p:nvSpPr>
        <p:spPr>
          <a:xfrm>
            <a:off x="609600" y="1219200"/>
            <a:ext cx="8001000" cy="5105400"/>
          </a:xfrm>
          <a:prstGeom prst="rect">
            <a:avLst/>
          </a:prstGeom>
          <a:solidFill>
            <a:srgbClr val="00009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pPr>
          </a:p>
        </p:txBody>
      </p:sp>
      <p:pic>
        <p:nvPicPr>
          <p:cNvPr id="619" name="image16.png" descr="dna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0" y="838200"/>
            <a:ext cx="7620000" cy="5715000"/>
          </a:xfrm>
          <a:prstGeom prst="rect">
            <a:avLst/>
          </a:prstGeom>
          <a:ln w="12700">
            <a:miter lim="400000"/>
          </a:ln>
        </p:spPr>
      </p:pic>
      <p:sp>
        <p:nvSpPr>
          <p:cNvPr id="620" name="Shape 620"/>
          <p:cNvSpPr/>
          <p:nvPr/>
        </p:nvSpPr>
        <p:spPr>
          <a:xfrm>
            <a:off x="914400" y="1371600"/>
            <a:ext cx="549275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a)</a:t>
            </a:r>
          </a:p>
        </p:txBody>
      </p:sp>
      <p:sp>
        <p:nvSpPr>
          <p:cNvPr id="621" name="Shape 621"/>
          <p:cNvSpPr/>
          <p:nvPr/>
        </p:nvSpPr>
        <p:spPr>
          <a:xfrm>
            <a:off x="5029200" y="1371600"/>
            <a:ext cx="533400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b)</a:t>
            </a:r>
          </a:p>
        </p:txBody>
      </p:sp>
      <p:sp>
        <p:nvSpPr>
          <p:cNvPr id="622" name="Shape 622"/>
          <p:cNvSpPr/>
          <p:nvPr/>
        </p:nvSpPr>
        <p:spPr>
          <a:xfrm>
            <a:off x="3886200" y="381000"/>
            <a:ext cx="1371600" cy="637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100"/>
              </a:spcBef>
              <a:defRPr sz="3600">
                <a:solidFill>
                  <a:srgbClr val="FFFFFF"/>
                </a:solidFill>
                <a:latin typeface="Lucida Console"/>
                <a:ea typeface="Lucida Console"/>
                <a:cs typeface="Lucida Console"/>
                <a:sym typeface="Lucida Consol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DNA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" name="image17.jpg" descr="protien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6800" y="1600200"/>
            <a:ext cx="7218364" cy="3922713"/>
          </a:xfrm>
          <a:prstGeom prst="rect">
            <a:avLst/>
          </a:prstGeom>
          <a:ln w="12700">
            <a:miter lim="400000"/>
          </a:ln>
        </p:spPr>
      </p:pic>
      <p:sp>
        <p:nvSpPr>
          <p:cNvPr id="625" name="Shape 625"/>
          <p:cNvSpPr/>
          <p:nvPr/>
        </p:nvSpPr>
        <p:spPr>
          <a:xfrm>
            <a:off x="3352800" y="838200"/>
            <a:ext cx="2819400" cy="637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100"/>
              </a:spcBef>
              <a:defRPr sz="3600">
                <a:solidFill>
                  <a:srgbClr val="FFFFFF"/>
                </a:solidFill>
                <a:latin typeface="Lucida Console"/>
                <a:ea typeface="Lucida Console"/>
                <a:cs typeface="Lucida Console"/>
                <a:sym typeface="Lucida Consol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Proteína</a:t>
            </a: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7" name="image18.jpg" descr="naica2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0" y="1066800"/>
            <a:ext cx="7724775" cy="5791200"/>
          </a:xfrm>
          <a:prstGeom prst="rect">
            <a:avLst/>
          </a:prstGeom>
          <a:ln w="12700">
            <a:miter lim="400000"/>
          </a:ln>
        </p:spPr>
      </p:pic>
      <p:sp>
        <p:nvSpPr>
          <p:cNvPr id="628" name="Shape 628"/>
          <p:cNvSpPr/>
          <p:nvPr/>
        </p:nvSpPr>
        <p:spPr>
          <a:xfrm>
            <a:off x="304800" y="304799"/>
            <a:ext cx="8458200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900"/>
              </a:spcBef>
              <a:defRPr b="1" sz="320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200">
                <a:solidFill>
                  <a:srgbClr val="FFFF00"/>
                </a:solidFill>
              </a:rPr>
              <a:t>Natureza cria ordem, mas não informação</a:t>
            </a: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0" name="image19.jpg" descr="HouseCards3WENN_468x764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987" y="0"/>
            <a:ext cx="4202114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31" name="Shape 631"/>
          <p:cNvSpPr/>
          <p:nvPr/>
        </p:nvSpPr>
        <p:spPr>
          <a:xfrm>
            <a:off x="5410200" y="1066799"/>
            <a:ext cx="2743200" cy="3243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1600"/>
              </a:spcBef>
              <a:defRPr sz="1800"/>
            </a:pPr>
            <a:r>
              <a:rPr b="1" sz="280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Um Castelo de Cartas:  Ordem e Informação.</a:t>
            </a:r>
            <a:endParaRPr b="1" sz="2800">
              <a:solidFill>
                <a:srgbClr val="FFFF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lvl="0">
              <a:spcBef>
                <a:spcPts val="1400"/>
              </a:spcBef>
              <a:defRPr sz="1800"/>
            </a:pPr>
            <a:endParaRPr b="1" sz="2800">
              <a:solidFill>
                <a:srgbClr val="FFFF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lvl="0">
              <a:spcBef>
                <a:spcPts val="1600"/>
              </a:spcBef>
              <a:defRPr sz="1800"/>
            </a:pPr>
            <a:r>
              <a:rPr b="1" sz="280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Uma analogia muito melhor para seres vivos.</a:t>
            </a: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Shape 633"/>
          <p:cNvSpPr/>
          <p:nvPr/>
        </p:nvSpPr>
        <p:spPr>
          <a:xfrm>
            <a:off x="685800" y="878391"/>
            <a:ext cx="7772400" cy="605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3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Formas de vida mais simples: analisando</a:t>
            </a:r>
          </a:p>
        </p:txBody>
      </p:sp>
      <p:sp>
        <p:nvSpPr>
          <p:cNvPr id="634" name="Shape 634"/>
          <p:cNvSpPr/>
          <p:nvPr/>
        </p:nvSpPr>
        <p:spPr>
          <a:xfrm>
            <a:off x="685800" y="1981200"/>
            <a:ext cx="7772400" cy="4223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457200" indent="-457200">
              <a:spcBef>
                <a:spcPts val="700"/>
              </a:spcBef>
              <a:buClr>
                <a:srgbClr val="FFFF00"/>
              </a:buClr>
              <a:buSzPct val="100000"/>
              <a:buFont typeface="Times New Roman"/>
              <a:buChar char="•"/>
              <a:defRPr sz="1800"/>
            </a:pPr>
            <a:r>
              <a:rPr sz="3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E. coli: aprox. 1 trillion de bits de informação</a:t>
            </a:r>
            <a:endParaRPr sz="32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457200" indent="-457200">
              <a:spcBef>
                <a:spcPts val="700"/>
              </a:spcBef>
              <a:buClr>
                <a:srgbClr val="FFFF00"/>
              </a:buClr>
              <a:buSzPct val="100000"/>
              <a:buFont typeface="Times New Roman"/>
              <a:buChar char="•"/>
              <a:defRPr sz="1800"/>
            </a:pPr>
            <a:r>
              <a:rPr sz="3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E. coli tem 3000-4000 proteínas diferentes.</a:t>
            </a:r>
            <a:endParaRPr sz="32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457200" indent="-457200">
              <a:spcBef>
                <a:spcPts val="700"/>
              </a:spcBef>
              <a:buClr>
                <a:srgbClr val="FFFF00"/>
              </a:buClr>
              <a:buSzPct val="100000"/>
              <a:buFont typeface="Times New Roman"/>
              <a:buChar char="•"/>
              <a:defRPr sz="1800"/>
            </a:pPr>
            <a:r>
              <a:rPr sz="3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DNA e RNA para formar e ser formado por essas proteínas.</a:t>
            </a:r>
            <a:endParaRPr sz="32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457200" indent="-457200">
              <a:spcBef>
                <a:spcPts val="700"/>
              </a:spcBef>
              <a:buClr>
                <a:srgbClr val="FFFF00"/>
              </a:buClr>
              <a:buSzPct val="100000"/>
              <a:buFont typeface="Times New Roman"/>
              <a:buChar char="•"/>
              <a:defRPr sz="1800"/>
            </a:pPr>
            <a:r>
              <a:rPr sz="3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Lipídios (membrana), Carboidratos, etc.</a:t>
            </a:r>
            <a:endParaRPr sz="24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 marL="457200" indent="-457200">
              <a:spcBef>
                <a:spcPts val="700"/>
              </a:spcBef>
              <a:buClr>
                <a:srgbClr val="FFFF00"/>
              </a:buClr>
              <a:buSzPct val="100000"/>
              <a:buFont typeface="Times New Roman"/>
              <a:buChar char="•"/>
              <a:defRPr sz="1800"/>
            </a:pPr>
            <a:r>
              <a:rPr sz="3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célula viva mais simples é uma nano fábrica inimaginavelmente complexa.</a:t>
            </a:r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6" name="image20.png" descr="darwin1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228600"/>
            <a:ext cx="3124200" cy="3886200"/>
          </a:xfrm>
          <a:prstGeom prst="rect">
            <a:avLst/>
          </a:prstGeom>
          <a:ln w="12700">
            <a:miter lim="400000"/>
          </a:ln>
        </p:spPr>
      </p:pic>
      <p:sp>
        <p:nvSpPr>
          <p:cNvPr id="637" name="Shape 637"/>
          <p:cNvSpPr/>
          <p:nvPr/>
        </p:nvSpPr>
        <p:spPr>
          <a:xfrm>
            <a:off x="304800" y="4572000"/>
            <a:ext cx="3343275" cy="548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00"/>
                </a:solidFill>
              </a:rPr>
              <a:t>Charles Darwin</a:t>
            </a:r>
          </a:p>
        </p:txBody>
      </p:sp>
      <p:sp>
        <p:nvSpPr>
          <p:cNvPr id="638" name="Shape 638"/>
          <p:cNvSpPr/>
          <p:nvPr/>
        </p:nvSpPr>
        <p:spPr>
          <a:xfrm>
            <a:off x="5029200" y="1828799"/>
            <a:ext cx="3200400" cy="2924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600"/>
              </a:spcBef>
              <a:defRPr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00"/>
                </a:solidFill>
              </a:rPr>
              <a:t>“É simplesmente inútil pensar nesse momento sobre a origem da vida. Seria como pensar na origem da matéria.”</a:t>
            </a:r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Shape 640"/>
          <p:cNvSpPr/>
          <p:nvPr/>
        </p:nvSpPr>
        <p:spPr>
          <a:xfrm>
            <a:off x="381000" y="148470"/>
            <a:ext cx="8534400" cy="6598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1200"/>
              </a:spcBef>
              <a:defRPr sz="1800"/>
            </a:pPr>
            <a:r>
              <a:rPr b="1" sz="2000">
                <a:solidFill>
                  <a:srgbClr val="FFFF00"/>
                </a:solidFill>
                <a:latin typeface="Lucida Sans"/>
                <a:ea typeface="Lucida Sans"/>
                <a:cs typeface="Lucida Sans"/>
                <a:sym typeface="Lucida Sans"/>
              </a:rPr>
              <a:t>Ciência antes dos anos 1950s:</a:t>
            </a:r>
            <a:endParaRPr sz="24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>
              <a:spcBef>
                <a:spcPts val="1200"/>
              </a:spcBef>
              <a:defRPr sz="1800"/>
            </a:pPr>
            <a:r>
              <a:rPr b="1" sz="2000">
                <a:solidFill>
                  <a:srgbClr val="FFFF00"/>
                </a:solidFill>
                <a:latin typeface="Lucida Sans"/>
                <a:ea typeface="Lucida Sans"/>
                <a:cs typeface="Lucida Sans"/>
                <a:sym typeface="Lucida Sans"/>
              </a:rPr>
              <a:t>		O Universo NÃO foi criado.</a:t>
            </a:r>
            <a:endParaRPr b="1" sz="2000">
              <a:solidFill>
                <a:srgbClr val="FFFF00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>
              <a:spcBef>
                <a:spcPts val="1200"/>
              </a:spcBef>
              <a:defRPr sz="1800"/>
            </a:pPr>
            <a:r>
              <a:rPr b="1" sz="2000">
                <a:solidFill>
                  <a:srgbClr val="FFFF00"/>
                </a:solidFill>
                <a:latin typeface="Lucida Sans"/>
                <a:ea typeface="Lucida Sans"/>
                <a:cs typeface="Lucida Sans"/>
                <a:sym typeface="Lucida Sans"/>
              </a:rPr>
              <a:t>Hebreus 11:3</a:t>
            </a:r>
            <a:endParaRPr sz="24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>
              <a:spcBef>
                <a:spcPts val="1200"/>
              </a:spcBef>
              <a:defRPr sz="1800"/>
            </a:pPr>
            <a:r>
              <a:rPr b="1" sz="2000">
                <a:solidFill>
                  <a:srgbClr val="FFFF00"/>
                </a:solidFill>
                <a:latin typeface="Lucida Sans"/>
                <a:ea typeface="Lucida Sans"/>
                <a:cs typeface="Lucida Sans"/>
                <a:sym typeface="Lucida Sans"/>
              </a:rPr>
              <a:t>		“É pela fé que entendemos que o Universo foi criado… e que aquilo que pode ser visto foi feito daquilo que não se vê.”</a:t>
            </a:r>
            <a:endParaRPr b="1" sz="2000">
              <a:solidFill>
                <a:srgbClr val="FFFF00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>
              <a:spcBef>
                <a:spcPts val="1200"/>
              </a:spcBef>
              <a:defRPr sz="1800"/>
            </a:pPr>
            <a:r>
              <a:rPr b="1" sz="2000">
                <a:solidFill>
                  <a:srgbClr val="FFFF00"/>
                </a:solidFill>
                <a:latin typeface="Lucida Sans"/>
                <a:ea typeface="Lucida Sans"/>
                <a:cs typeface="Lucida Sans"/>
                <a:sym typeface="Lucida Sans"/>
              </a:rPr>
              <a:t>Gênesis 1:3 </a:t>
            </a:r>
            <a:endParaRPr sz="24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>
              <a:spcBef>
                <a:spcPts val="1200"/>
              </a:spcBef>
              <a:defRPr sz="1800"/>
            </a:pPr>
            <a:r>
              <a:rPr b="1" sz="2000">
                <a:solidFill>
                  <a:srgbClr val="FFFF00"/>
                </a:solidFill>
                <a:latin typeface="Lucida Sans"/>
                <a:ea typeface="Lucida Sans"/>
                <a:cs typeface="Lucida Sans"/>
                <a:sym typeface="Lucida Sans"/>
              </a:rPr>
              <a:t>		Então Deus disse: “Que haja luz!”, e houve luz.</a:t>
            </a:r>
            <a:endParaRPr b="1" sz="2000">
              <a:solidFill>
                <a:srgbClr val="FFFF00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>
              <a:spcBef>
                <a:spcPts val="1200"/>
              </a:spcBef>
              <a:defRPr sz="1800"/>
            </a:pPr>
            <a:r>
              <a:rPr b="1" sz="2000">
                <a:solidFill>
                  <a:srgbClr val="FFFF00"/>
                </a:solidFill>
                <a:latin typeface="Lucida Sans"/>
                <a:ea typeface="Lucida Sans"/>
                <a:cs typeface="Lucida Sans"/>
                <a:sym typeface="Lucida Sans"/>
              </a:rPr>
              <a:t>O Big Bang</a:t>
            </a:r>
            <a:endParaRPr sz="24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>
              <a:spcBef>
                <a:spcPts val="1200"/>
              </a:spcBef>
              <a:defRPr sz="1800"/>
            </a:pPr>
            <a:r>
              <a:rPr b="1" sz="2000">
                <a:solidFill>
                  <a:srgbClr val="FFFF00"/>
                </a:solidFill>
                <a:latin typeface="Lucida Sans"/>
                <a:ea typeface="Lucida Sans"/>
                <a:cs typeface="Lucida Sans"/>
                <a:sym typeface="Lucida Sans"/>
              </a:rPr>
              <a:t>	</a:t>
            </a:r>
            <a:r>
              <a:rPr sz="2000">
                <a:solidFill>
                  <a:srgbClr val="FFFF00"/>
                </a:solidFill>
                <a:latin typeface="Arial Bold"/>
                <a:ea typeface="Arial Bold"/>
                <a:cs typeface="Arial Bold"/>
                <a:sym typeface="Arial Bold"/>
              </a:rPr>
              <a:t>· 1929 Hubble. O Desvio para o Vermelho (Red Shift):  O universo está se expandindo.</a:t>
            </a:r>
            <a:endParaRPr sz="2000">
              <a:solidFill>
                <a:srgbClr val="FFFF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spcBef>
                <a:spcPts val="1200"/>
              </a:spcBef>
              <a:defRPr sz="1800"/>
            </a:pPr>
            <a:r>
              <a:rPr sz="2000">
                <a:solidFill>
                  <a:srgbClr val="FFFF00"/>
                </a:solidFill>
                <a:latin typeface="Arial Bold"/>
                <a:ea typeface="Arial Bold"/>
                <a:cs typeface="Arial Bold"/>
                <a:sym typeface="Arial Bold"/>
              </a:rPr>
              <a:t>	· 1965 Penzias e Wilson, radiação cósmica de fundo em micro-ondas.</a:t>
            </a:r>
            <a:endParaRPr sz="2000">
              <a:solidFill>
                <a:srgbClr val="FFFF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spcBef>
                <a:spcPts val="1400"/>
              </a:spcBef>
              <a:defRPr sz="1800"/>
            </a:pPr>
            <a:endParaRPr sz="2000">
              <a:solidFill>
                <a:srgbClr val="FFFF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spcBef>
                <a:spcPts val="1200"/>
              </a:spcBef>
              <a:defRPr sz="1800"/>
            </a:pPr>
            <a:r>
              <a:rPr sz="2000">
                <a:solidFill>
                  <a:srgbClr val="FFFF00"/>
                </a:solidFill>
                <a:latin typeface="Arial Bold"/>
                <a:ea typeface="Arial Bold"/>
                <a:cs typeface="Arial Bold"/>
                <a:sym typeface="Arial Bold"/>
              </a:rPr>
              <a:t>Físicos agora:</a:t>
            </a:r>
            <a:endParaRPr sz="2000">
              <a:solidFill>
                <a:srgbClr val="FFFF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spcBef>
                <a:spcPts val="1200"/>
              </a:spcBef>
              <a:defRPr sz="1800"/>
            </a:pPr>
            <a:r>
              <a:rPr sz="2000">
                <a:solidFill>
                  <a:srgbClr val="FFFF00"/>
                </a:solidFill>
                <a:latin typeface="Arial Bold"/>
                <a:ea typeface="Arial Bold"/>
                <a:cs typeface="Arial Bold"/>
                <a:sym typeface="Arial Bold"/>
              </a:rPr>
              <a:t>		O universo foi criado.</a:t>
            </a:r>
          </a:p>
        </p:txBody>
      </p:sp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Shape 642"/>
          <p:cNvSpPr/>
          <p:nvPr/>
        </p:nvSpPr>
        <p:spPr>
          <a:xfrm>
            <a:off x="381000" y="304799"/>
            <a:ext cx="8534400" cy="1417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>
              <a:spcBef>
                <a:spcPts val="2100"/>
              </a:spcBef>
              <a:defRPr sz="1800"/>
            </a:pPr>
            <a:r>
              <a:rPr sz="36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Física:</a:t>
            </a:r>
            <a:endParaRPr sz="360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algn="ctr">
              <a:spcBef>
                <a:spcPts val="2100"/>
              </a:spcBef>
              <a:defRPr sz="1800"/>
            </a:pPr>
            <a:r>
              <a:rPr sz="36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O Universo Bem Afinado</a:t>
            </a:r>
          </a:p>
        </p:txBody>
      </p:sp>
      <p:pic>
        <p:nvPicPr>
          <p:cNvPr id="643" name="image21.jpeg" descr="NSO_photo_NevskyConcert_030704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514600"/>
            <a:ext cx="9372600" cy="40576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Shape 582"/>
          <p:cNvSpPr/>
          <p:nvPr/>
        </p:nvSpPr>
        <p:spPr>
          <a:xfrm>
            <a:off x="1295400" y="914400"/>
            <a:ext cx="6934200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Thomas Huxley, “O Buldogue de Darwin”</a:t>
            </a:r>
          </a:p>
        </p:txBody>
      </p:sp>
      <p:pic>
        <p:nvPicPr>
          <p:cNvPr id="583" name="image6.png" descr="[]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0600" y="1752600"/>
            <a:ext cx="3090864" cy="4191000"/>
          </a:xfrm>
          <a:prstGeom prst="rect">
            <a:avLst/>
          </a:prstGeom>
          <a:ln w="12700">
            <a:miter lim="400000"/>
          </a:ln>
        </p:spPr>
      </p:pic>
      <p:sp>
        <p:nvSpPr>
          <p:cNvPr id="584" name="Shape 584"/>
          <p:cNvSpPr/>
          <p:nvPr/>
        </p:nvSpPr>
        <p:spPr>
          <a:xfrm>
            <a:off x="4876800" y="1828799"/>
            <a:ext cx="3962400" cy="377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b="1">
                <a:solidFill>
                  <a:srgbClr val="E8FA04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E8FA04"/>
                </a:solidFill>
              </a:rPr>
              <a:t>“Nós somos um resultado de forças cegas, assim como a queda de uma pedra para o chão ou o ir e vir das marés. Nós simplesmente acontecemos, e o homem se tornou carne por meio de uma série de acidentes benéficos.”</a:t>
            </a:r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Shape 645"/>
          <p:cNvSpPr/>
          <p:nvPr/>
        </p:nvSpPr>
        <p:spPr>
          <a:xfrm>
            <a:off x="1828800" y="1143000"/>
            <a:ext cx="5715000" cy="4358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2400"/>
              </a:spcBef>
              <a:defRPr sz="4000">
                <a:solidFill>
                  <a:srgbClr val="FFFF00"/>
                </a:solidFill>
                <a:latin typeface="Lucida Console"/>
                <a:ea typeface="Lucida Console"/>
                <a:cs typeface="Lucida Console"/>
                <a:sym typeface="Lucida Consol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00"/>
                </a:solidFill>
              </a:rPr>
              <a:t>.00000000000000000000000000000000000000000000000000000000000000000000000000000000000000000000000000001</a:t>
            </a:r>
          </a:p>
        </p:txBody>
      </p:sp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Shape 647"/>
          <p:cNvSpPr/>
          <p:nvPr/>
        </p:nvSpPr>
        <p:spPr>
          <a:xfrm>
            <a:off x="0" y="-1"/>
            <a:ext cx="9144000" cy="690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indent="114300">
              <a:defRPr sz="1800"/>
            </a:pPr>
            <a:r>
              <a:rPr sz="2600">
                <a:solidFill>
                  <a:srgbClr val="FFFFF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          		A Boa Afinação do Universo</a:t>
            </a:r>
            <a:endParaRPr sz="2600">
              <a:solidFill>
                <a:srgbClr val="FFFFFF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lvl="0" indent="114300">
              <a:defRPr sz="1800"/>
            </a:pPr>
            <a:r>
              <a:rPr b="1" sz="2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 </a:t>
            </a:r>
            <a:endParaRPr sz="24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 indent="114300">
              <a:defRPr sz="1800"/>
            </a:pPr>
            <a:r>
              <a:rPr sz="2000">
                <a:solidFill>
                  <a:srgbClr val="FFFFF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	</a:t>
            </a:r>
            <a:r>
              <a:rPr b="1" i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Constante		 Um Pouco Maior		Um Pouco Menor</a:t>
            </a:r>
            <a:endParaRPr i="1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indent="114300">
              <a:defRPr sz="1800"/>
            </a:pPr>
            <a:r>
              <a:rPr>
                <a:solidFill>
                  <a:srgbClr val="FFFF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 </a:t>
            </a:r>
            <a:endParaRPr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indent="114300">
              <a:defRPr sz="1800"/>
            </a:pPr>
            <a:r>
              <a:rPr>
                <a:solidFill>
                  <a:srgbClr val="FFFF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  1. Constante Gravitacional	Estrelas com vida curta	nenhuma estrela</a:t>
            </a:r>
            <a:endParaRPr>
              <a:solidFill>
                <a:srgbClr val="FFFF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lvl="0" indent="114300">
              <a:defRPr sz="1800"/>
            </a:pPr>
            <a:endParaRPr>
              <a:solidFill>
                <a:srgbClr val="FFFF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lvl="0" indent="114300">
              <a:defRPr sz="1800"/>
            </a:pPr>
            <a:r>
              <a:rPr>
                <a:solidFill>
                  <a:srgbClr val="FFFF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  2.  Razão de elétrons p/ prótons	sem estrelas ou galáxias	 sem estrelas ou galáxias</a:t>
            </a:r>
            <a:endParaRPr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indent="114300">
              <a:defRPr sz="1800"/>
            </a:pPr>
            <a:r>
              <a:rPr>
                <a:solidFill>
                  <a:srgbClr val="FFFF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 </a:t>
            </a:r>
            <a:endParaRPr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indent="114300">
              <a:defRPr sz="1800"/>
            </a:pPr>
            <a:r>
              <a:rPr>
                <a:solidFill>
                  <a:srgbClr val="FFFF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  3. Força Nuclear Forte		sem hidrogênio, fusão	somente hydrogen</a:t>
            </a:r>
            <a:endParaRPr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indent="114300">
              <a:defRPr sz="1800"/>
            </a:pPr>
            <a:r>
              <a:rPr>
                <a:solidFill>
                  <a:srgbClr val="FFFF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 </a:t>
            </a:r>
            <a:endParaRPr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indent="114300">
              <a:defRPr sz="1800"/>
            </a:pPr>
            <a:r>
              <a:rPr>
                <a:solidFill>
                  <a:srgbClr val="FFFF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  4. Força Nuclear Fraca		todo H</a:t>
            </a:r>
            <a:r>
              <a:rPr baseline="-30000">
                <a:solidFill>
                  <a:srgbClr val="FFFF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2</a:t>
            </a:r>
            <a:r>
              <a:rPr>
                <a:solidFill>
                  <a:srgbClr val="FFFF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 </a:t>
            </a:r>
            <a:r>
              <a:rPr>
                <a:solidFill>
                  <a:srgbClr val="FFFF00"/>
                </a:solidFill>
                <a:latin typeface="Wingdings 3"/>
                <a:ea typeface="Wingdings 3"/>
                <a:cs typeface="Wingdings 3"/>
                <a:sym typeface="Wingdings 3"/>
              </a:rPr>
              <a:t></a:t>
            </a:r>
            <a:r>
              <a:rPr b="1">
                <a:solidFill>
                  <a:srgbClr val="FFFF00"/>
                </a:solidFill>
                <a:latin typeface="Lucida Sans"/>
                <a:ea typeface="Lucida Sans"/>
                <a:cs typeface="Lucida Sans"/>
                <a:sym typeface="Lucida Sans"/>
              </a:rPr>
              <a:t>  </a:t>
            </a:r>
            <a:r>
              <a:rPr>
                <a:solidFill>
                  <a:srgbClr val="FFFF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He no big bang	   sem He no big bang</a:t>
            </a:r>
            <a:endParaRPr sz="24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 indent="114300">
              <a:defRPr sz="1800"/>
            </a:pPr>
            <a:r>
              <a:rPr>
                <a:solidFill>
                  <a:srgbClr val="FFFF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							   sem elementos pesados</a:t>
            </a:r>
            <a:endParaRPr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indent="114300">
              <a:defRPr sz="1800"/>
            </a:pPr>
            <a:r>
              <a:rPr>
                <a:solidFill>
                  <a:srgbClr val="FFFF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 </a:t>
            </a:r>
            <a:endParaRPr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indent="114300">
              <a:defRPr sz="1800"/>
            </a:pPr>
            <a:r>
              <a:rPr>
                <a:solidFill>
                  <a:srgbClr val="FFFF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  5. Força Elétrica		sem ligações químicas	 sem ligações químicas</a:t>
            </a:r>
            <a:endParaRPr>
              <a:solidFill>
                <a:srgbClr val="FFFF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lvl="0" indent="114300">
              <a:defRPr sz="1800"/>
            </a:pPr>
            <a:r>
              <a:rPr>
                <a:solidFill>
                  <a:srgbClr val="FFFF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 </a:t>
            </a:r>
            <a:endParaRPr sz="24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 indent="114300">
              <a:defRPr sz="1800"/>
            </a:pPr>
            <a:r>
              <a:rPr>
                <a:solidFill>
                  <a:srgbClr val="FFFF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  6. Índice de expansão do Universo	         sem galáxias		universo rapidamente entra</a:t>
            </a:r>
            <a:endParaRPr>
              <a:solidFill>
                <a:srgbClr val="FFFF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lvl="0" indent="114300">
              <a:defRPr sz="1800"/>
            </a:pPr>
            <a:r>
              <a:rPr>
                <a:solidFill>
                  <a:srgbClr val="FFFF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							em colapso</a:t>
            </a:r>
            <a:endParaRPr>
              <a:solidFill>
                <a:srgbClr val="FFFF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lvl="0" indent="114300">
              <a:defRPr sz="1800"/>
            </a:pPr>
            <a:endParaRPr>
              <a:solidFill>
                <a:srgbClr val="FFFF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lvl="0" indent="114300">
              <a:defRPr sz="1800"/>
            </a:pPr>
            <a:r>
              <a:rPr>
                <a:solidFill>
                  <a:srgbClr val="FFFF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  7. Razão - matéria p/ antimatéria  radiação demais p/ vida	sem matéria suficiente para</a:t>
            </a:r>
            <a:endParaRPr>
              <a:solidFill>
                <a:srgbClr val="FFFF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lvl="0" indent="114300">
              <a:defRPr sz="1800"/>
            </a:pPr>
            <a:r>
              <a:rPr>
                <a:solidFill>
                  <a:srgbClr val="FFFF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							formar galaxias</a:t>
            </a:r>
            <a:endParaRPr>
              <a:solidFill>
                <a:srgbClr val="FFFF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lvl="0" indent="114300">
              <a:defRPr sz="1800"/>
            </a:pPr>
            <a:endParaRPr>
              <a:solidFill>
                <a:srgbClr val="FFFF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lvl="0" indent="114300">
              <a:defRPr sz="1800"/>
            </a:pPr>
            <a:r>
              <a:rPr>
                <a:solidFill>
                  <a:srgbClr val="FFFF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   e muitas mais….</a:t>
            </a:r>
            <a:endParaRPr>
              <a:solidFill>
                <a:srgbClr val="FFFF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lvl="0" indent="114300">
              <a:defRPr sz="1800"/>
            </a:pPr>
            <a:endParaRPr>
              <a:solidFill>
                <a:srgbClr val="FFFF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lvl="0" indent="114300">
              <a:defRPr sz="1800"/>
            </a:pPr>
            <a:r>
              <a:rPr>
                <a:solidFill>
                  <a:srgbClr val="FFFFF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             </a:t>
            </a:r>
            <a:endParaRPr sz="24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 indent="114300">
              <a:defRPr sz="1800"/>
            </a:pPr>
            <a:r>
              <a:rPr>
                <a:solidFill>
                  <a:srgbClr val="FFFFF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  </a:t>
            </a:r>
          </a:p>
        </p:txBody>
      </p:sp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" name="image22.jpg" descr="1-02-03_rack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33800" y="533400"/>
            <a:ext cx="4743450" cy="5705475"/>
          </a:xfrm>
          <a:prstGeom prst="rect">
            <a:avLst/>
          </a:prstGeom>
          <a:ln w="12700">
            <a:miter lim="400000"/>
          </a:ln>
        </p:spPr>
      </p:pic>
      <p:sp>
        <p:nvSpPr>
          <p:cNvPr id="650" name="Shape 650"/>
          <p:cNvSpPr/>
          <p:nvPr/>
        </p:nvSpPr>
        <p:spPr>
          <a:xfrm>
            <a:off x="609600" y="1523999"/>
            <a:ext cx="2590800" cy="324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600"/>
              </a:spcBef>
              <a:defRPr b="1" sz="280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FFF00"/>
                </a:solidFill>
              </a:rPr>
              <a:t>Um instrumento “bem afinado” construído por humanos.  Preciso até uma parte em um bilhão?</a:t>
            </a:r>
          </a:p>
        </p:txBody>
      </p:sp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Shape 652"/>
          <p:cNvSpPr/>
          <p:nvPr>
            <p:ph type="title"/>
          </p:nvPr>
        </p:nvSpPr>
        <p:spPr>
          <a:xfrm>
            <a:off x="457200" y="277813"/>
            <a:ext cx="8229600" cy="11430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rPr>
              <a:t>Fred Hoyle sobre Bem-Afinado</a:t>
            </a:r>
          </a:p>
        </p:txBody>
      </p:sp>
      <p:sp>
        <p:nvSpPr>
          <p:cNvPr id="653" name="Shape 653"/>
          <p:cNvSpPr/>
          <p:nvPr/>
        </p:nvSpPr>
        <p:spPr>
          <a:xfrm>
            <a:off x="990600" y="2819399"/>
            <a:ext cx="7239000" cy="14838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900"/>
              </a:spcBef>
              <a:defRPr sz="3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00"/>
                </a:solidFill>
              </a:rPr>
              <a:t>“… algum super-intelecto se intrometeu com a física, além de com química e biologia.”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53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Shape 655"/>
          <p:cNvSpPr/>
          <p:nvPr>
            <p:ph type="title"/>
          </p:nvPr>
        </p:nvSpPr>
        <p:spPr>
          <a:xfrm>
            <a:off x="457200" y="277813"/>
            <a:ext cx="8229600" cy="11430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rPr>
              <a:t>Antony Flew Considera Deus..</a:t>
            </a:r>
          </a:p>
        </p:txBody>
      </p:sp>
      <p:sp>
        <p:nvSpPr>
          <p:cNvPr id="656" name="Shape 656"/>
          <p:cNvSpPr/>
          <p:nvPr>
            <p:ph type="body" idx="1"/>
          </p:nvPr>
        </p:nvSpPr>
        <p:spPr>
          <a:xfrm>
            <a:off x="4651375" y="1905000"/>
            <a:ext cx="4035425" cy="42259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214312" indent="-214312">
              <a:lnSpc>
                <a:spcPct val="80000"/>
              </a:lnSpc>
              <a:spcBef>
                <a:spcPts val="400"/>
              </a:spcBef>
              <a:buBlip>
                <a:blip r:embed="rId2"/>
              </a:buBlip>
              <a:defRPr b="1" sz="20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20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rPr>
              <a:t>Flew é persuadido cada vez mais que algum tipo de deidade criou esse universo. Ele diz que tem em mente algo como o Deus de Aristóteles, um criador distante e impessoal. Pode até mesmo não ser consciente, apenas uma mera força. Em termos formais, ele considera a existência desse Deus mínimo como hipótese que, no presente, seja talvez a melhor explicação do porque um universo capaz de produzir vida complexa existe.</a:t>
            </a:r>
          </a:p>
        </p:txBody>
      </p:sp>
      <p:pic>
        <p:nvPicPr>
          <p:cNvPr id="657" name="image2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5787" y="1600200"/>
            <a:ext cx="3773489" cy="45307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9" name="image24.jpg" descr="http://www.galacticimages.com/catalog/images/m51exz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1066800"/>
            <a:ext cx="4046538" cy="3019425"/>
          </a:xfrm>
          <a:prstGeom prst="rect">
            <a:avLst/>
          </a:prstGeom>
          <a:ln w="12700">
            <a:miter lim="400000"/>
          </a:ln>
        </p:spPr>
      </p:pic>
      <p:pic>
        <p:nvPicPr>
          <p:cNvPr id="660" name="image25.png" descr="http://library.thinkquest.org/28413/our-universe/pictures/Sombrero%20Galaxy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33600" y="4114800"/>
            <a:ext cx="4724400" cy="2600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661" name="image26.jpg" descr="http://cache.eb.com/eb/image?id=94941&amp;rendTypeId=4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76800" y="1066800"/>
            <a:ext cx="3836988" cy="2971800"/>
          </a:xfrm>
          <a:prstGeom prst="rect">
            <a:avLst/>
          </a:prstGeom>
          <a:ln w="12700">
            <a:miter lim="400000"/>
          </a:ln>
        </p:spPr>
      </p:pic>
      <p:sp>
        <p:nvSpPr>
          <p:cNvPr id="662" name="Shape 662"/>
          <p:cNvSpPr/>
          <p:nvPr/>
        </p:nvSpPr>
        <p:spPr>
          <a:xfrm>
            <a:off x="1447800" y="228600"/>
            <a:ext cx="6019800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O Tipo Certo de Galáxia</a:t>
            </a:r>
          </a:p>
        </p:txBody>
      </p:sp>
      <p:sp>
        <p:nvSpPr>
          <p:cNvPr id="663" name="Shape 663"/>
          <p:cNvSpPr/>
          <p:nvPr/>
        </p:nvSpPr>
        <p:spPr>
          <a:xfrm>
            <a:off x="533400" y="609599"/>
            <a:ext cx="152400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Espiral</a:t>
            </a:r>
          </a:p>
        </p:txBody>
      </p:sp>
      <p:sp>
        <p:nvSpPr>
          <p:cNvPr id="664" name="Shape 664"/>
          <p:cNvSpPr/>
          <p:nvPr/>
        </p:nvSpPr>
        <p:spPr>
          <a:xfrm>
            <a:off x="6629400" y="685799"/>
            <a:ext cx="1981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FF"/>
                </a:solidFill>
              </a:rPr>
              <a:t>Irregular</a:t>
            </a:r>
          </a:p>
        </p:txBody>
      </p:sp>
      <p:sp>
        <p:nvSpPr>
          <p:cNvPr id="665" name="Shape 665"/>
          <p:cNvSpPr/>
          <p:nvPr/>
        </p:nvSpPr>
        <p:spPr>
          <a:xfrm>
            <a:off x="6934200" y="5791199"/>
            <a:ext cx="20574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FF"/>
                </a:solidFill>
              </a:rPr>
              <a:t>Eliptico</a:t>
            </a:r>
          </a:p>
        </p:txBody>
      </p:sp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/>
          <p:nvPr>
            <p:ph type="title"/>
          </p:nvPr>
        </p:nvSpPr>
        <p:spPr>
          <a:xfrm>
            <a:off x="457200" y="277813"/>
            <a:ext cx="8229600" cy="11430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b="1"/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4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rPr>
              <a:t>A Galáxia Certa</a:t>
            </a:r>
          </a:p>
        </p:txBody>
      </p:sp>
      <p:sp>
        <p:nvSpPr>
          <p:cNvPr id="668" name="Shape 668"/>
          <p:cNvSpPr/>
          <p:nvPr/>
        </p:nvSpPr>
        <p:spPr>
          <a:xfrm>
            <a:off x="838200" y="1828800"/>
            <a:ext cx="7315200" cy="4502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65000"/>
              </a:lnSpc>
              <a:spcBef>
                <a:spcPts val="1400"/>
              </a:spcBef>
              <a:defRPr sz="1800"/>
            </a:pPr>
            <a:endParaRPr b="1" sz="2400">
              <a:solidFill>
                <a:srgbClr val="FFFF00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>
              <a:lnSpc>
                <a:spcPct val="65000"/>
              </a:lnSpc>
              <a:spcBef>
                <a:spcPts val="1400"/>
              </a:spcBef>
              <a:defRPr sz="1800"/>
            </a:pPr>
            <a:r>
              <a:rPr b="1" sz="2400">
                <a:solidFill>
                  <a:srgbClr val="FFFF00"/>
                </a:solidFill>
                <a:latin typeface="Lucida Sans"/>
                <a:ea typeface="Lucida Sans"/>
                <a:cs typeface="Lucida Sans"/>
                <a:sym typeface="Lucida Sans"/>
              </a:rPr>
              <a:t>• </a:t>
            </a:r>
            <a:r>
              <a:rPr b="1" sz="24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Lucida Sans"/>
                <a:ea typeface="Lucida Sans"/>
                <a:cs typeface="Lucida Sans"/>
                <a:sym typeface="Lucida Sans"/>
              </a:rPr>
              <a:t>Nossa galáxia é uma espiral, que produz estrelas por grande parte de sua história.</a:t>
            </a:r>
            <a:endParaRPr sz="24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>
              <a:lnSpc>
                <a:spcPct val="65000"/>
              </a:lnSpc>
              <a:spcBef>
                <a:spcPts val="1400"/>
              </a:spcBef>
              <a:defRPr sz="1800"/>
            </a:pPr>
            <a:endParaRPr b="1" sz="2400">
              <a:solidFill>
                <a:srgbClr val="FFFF00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>
              <a:lnSpc>
                <a:spcPct val="65000"/>
              </a:lnSpc>
              <a:spcBef>
                <a:spcPts val="1400"/>
              </a:spcBef>
              <a:defRPr sz="1800"/>
            </a:pPr>
            <a:r>
              <a:rPr b="1" sz="2400">
                <a:solidFill>
                  <a:srgbClr val="FFFF00"/>
                </a:solidFill>
                <a:latin typeface="Lucida Sans"/>
                <a:ea typeface="Lucida Sans"/>
                <a:cs typeface="Lucida Sans"/>
                <a:sym typeface="Lucida Sans"/>
              </a:rPr>
              <a:t>• </a:t>
            </a:r>
            <a:r>
              <a:rPr b="1" sz="24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Lucida Sans"/>
                <a:ea typeface="Lucida Sans"/>
                <a:cs typeface="Lucida Sans"/>
                <a:sym typeface="Lucida Sans"/>
              </a:rPr>
              <a:t>Não é uma elipse, onde a formação de estrelas termina antes que existam muitos elementos pesados.</a:t>
            </a:r>
            <a:endParaRPr sz="24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>
              <a:lnSpc>
                <a:spcPct val="65000"/>
              </a:lnSpc>
              <a:spcBef>
                <a:spcPts val="1400"/>
              </a:spcBef>
              <a:defRPr sz="1800"/>
            </a:pPr>
            <a:endParaRPr b="1" sz="2400">
              <a:solidFill>
                <a:srgbClr val="FFFF00"/>
              </a:solidFill>
              <a:effectLst>
                <a:outerShdw sx="100000" sy="100000" kx="0" ky="0" algn="b" rotWithShape="0" blurRad="38100" dist="38100" dir="2700000">
                  <a:srgbClr val="000000"/>
                </a:outerShdw>
              </a:effectLst>
              <a:latin typeface="Lucida Sans"/>
              <a:ea typeface="Lucida Sans"/>
              <a:cs typeface="Lucida Sans"/>
              <a:sym typeface="Lucida Sans"/>
            </a:endParaRPr>
          </a:p>
          <a:p>
            <a:pPr lvl="0">
              <a:lnSpc>
                <a:spcPct val="65000"/>
              </a:lnSpc>
              <a:spcBef>
                <a:spcPts val="1400"/>
              </a:spcBef>
              <a:defRPr sz="1800"/>
            </a:pPr>
            <a:r>
              <a:rPr b="1" sz="2400">
                <a:solidFill>
                  <a:srgbClr val="FFFF00"/>
                </a:solidFill>
                <a:latin typeface="Lucida Sans"/>
                <a:ea typeface="Lucida Sans"/>
                <a:cs typeface="Lucida Sans"/>
                <a:sym typeface="Lucida Sans"/>
              </a:rPr>
              <a:t>•</a:t>
            </a:r>
            <a:r>
              <a:rPr b="1" sz="24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Lucida Sans"/>
                <a:ea typeface="Lucida Sans"/>
                <a:cs typeface="Lucida Sans"/>
                <a:sym typeface="Lucida Sans"/>
              </a:rPr>
              <a:t> Não é uma irregular, onde a eventos de radiação teriam destruído a vida.</a:t>
            </a:r>
            <a:endParaRPr sz="24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>
              <a:spcBef>
                <a:spcPts val="1400"/>
              </a:spcBef>
              <a:defRPr sz="1800"/>
            </a:pPr>
            <a:endParaRPr b="1" sz="2400">
              <a:solidFill>
                <a:srgbClr val="FFFF00"/>
              </a:solidFill>
              <a:effectLst>
                <a:outerShdw sx="100000" sy="100000" kx="0" ky="0" algn="b" rotWithShape="0" blurRad="38100" dist="38100" dir="2700000">
                  <a:srgbClr val="000000"/>
                </a:outerShdw>
              </a:effectLst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Shape 670"/>
          <p:cNvSpPr/>
          <p:nvPr>
            <p:ph type="title"/>
          </p:nvPr>
        </p:nvSpPr>
        <p:spPr>
          <a:xfrm>
            <a:off x="457200" y="277813"/>
            <a:ext cx="8229600" cy="11430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rPr>
              <a:t>A Localização Certa da Estrela</a:t>
            </a:r>
          </a:p>
        </p:txBody>
      </p:sp>
      <p:sp>
        <p:nvSpPr>
          <p:cNvPr id="671" name="Shape 671"/>
          <p:cNvSpPr/>
          <p:nvPr/>
        </p:nvSpPr>
        <p:spPr>
          <a:xfrm>
            <a:off x="762000" y="1828800"/>
            <a:ext cx="7924800" cy="49888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defRPr sz="1800"/>
            </a:pPr>
            <a:r>
              <a:rPr b="1" sz="2400">
                <a:solidFill>
                  <a:srgbClr val="FFFF00"/>
                </a:solidFill>
                <a:latin typeface="Lucida Sans"/>
                <a:ea typeface="Lucida Sans"/>
                <a:cs typeface="Lucida Sans"/>
                <a:sym typeface="Lucida Sans"/>
              </a:rPr>
              <a:t>• </a:t>
            </a: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Lucida Sans"/>
                <a:ea typeface="Lucida Sans"/>
                <a:cs typeface="Lucida Sans"/>
                <a:sym typeface="Lucida Sans"/>
              </a:rPr>
              <a:t>Distância certa do centro da galáxia: </a:t>
            </a:r>
            <a:endParaRPr sz="24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>
              <a:defRPr sz="1800"/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Lucida Sans"/>
                <a:ea typeface="Lucida Sans"/>
                <a:cs typeface="Lucida Sans"/>
                <a:sym typeface="Lucida Sans"/>
              </a:rPr>
              <a:t>     - Mais Perto: Muita radiação, gravidade interrompendo</a:t>
            </a:r>
            <a:endParaRPr sz="24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>
              <a:defRPr sz="1800"/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Lucida Sans"/>
                <a:ea typeface="Lucida Sans"/>
                <a:cs typeface="Lucida Sans"/>
                <a:sym typeface="Lucida Sans"/>
              </a:rPr>
              <a:t>     - Mais distante: poucos elementos pesados</a:t>
            </a:r>
            <a:endParaRPr sz="24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1" marL="457200" indent="0">
              <a:lnSpc>
                <a:spcPct val="90000"/>
              </a:lnSpc>
              <a:spcBef>
                <a:spcPts val="500"/>
              </a:spcBef>
              <a:buClr>
                <a:srgbClr val="FFFF00"/>
              </a:buClr>
              <a:buSzPct val="100000"/>
              <a:buChar char="–"/>
              <a:defRPr sz="1800"/>
            </a:pPr>
            <a:endParaRPr b="1" sz="2400">
              <a:solidFill>
                <a:srgbClr val="FFFF00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>
              <a:defRPr sz="1800"/>
            </a:pPr>
            <a:r>
              <a:rPr b="1" sz="2400">
                <a:solidFill>
                  <a:srgbClr val="FFFF00"/>
                </a:solidFill>
                <a:latin typeface="Lucida Sans"/>
                <a:ea typeface="Lucida Sans"/>
                <a:cs typeface="Lucida Sans"/>
                <a:sym typeface="Lucida Sans"/>
              </a:rPr>
              <a:t>•  </a:t>
            </a: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Lucida Sans"/>
                <a:ea typeface="Lucida Sans"/>
                <a:cs typeface="Lucida Sans"/>
                <a:sym typeface="Lucida Sans"/>
              </a:rPr>
              <a:t>Relação certa com a supernova:</a:t>
            </a:r>
            <a:endParaRPr sz="24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>
              <a:defRPr sz="1800"/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Lucida Sans"/>
                <a:ea typeface="Lucida Sans"/>
                <a:cs typeface="Lucida Sans"/>
                <a:sym typeface="Lucida Sans"/>
              </a:rPr>
              <a:t>    - Mais ou mais perto: extermina vida</a:t>
            </a:r>
            <a:endParaRPr sz="24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>
              <a:defRPr sz="1800"/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Lucida Sans"/>
                <a:ea typeface="Lucida Sans"/>
                <a:cs typeface="Lucida Sans"/>
                <a:sym typeface="Lucida Sans"/>
              </a:rPr>
              <a:t>    - Menos ou mais distante: poucos elementos pesados</a:t>
            </a:r>
            <a:endParaRPr sz="24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>
              <a:defRPr sz="1800"/>
            </a:pP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/>
                </a:outerShdw>
              </a:effectLst>
              <a:latin typeface="Lucida Sans"/>
              <a:ea typeface="Lucida Sans"/>
              <a:cs typeface="Lucida Sans"/>
              <a:sym typeface="Lucida Sans"/>
            </a:endParaRPr>
          </a:p>
          <a:p>
            <a:pPr lvl="0">
              <a:defRPr sz="1800"/>
            </a:pPr>
            <a:r>
              <a:rPr b="1" sz="2400">
                <a:solidFill>
                  <a:srgbClr val="FFFF00"/>
                </a:solidFill>
                <a:latin typeface="Lucida Sans"/>
                <a:ea typeface="Lucida Sans"/>
                <a:cs typeface="Lucida Sans"/>
                <a:sym typeface="Lucida Sans"/>
              </a:rPr>
              <a:t>•  </a:t>
            </a: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Lucida Sans"/>
                <a:ea typeface="Lucida Sans"/>
                <a:cs typeface="Lucida Sans"/>
                <a:sym typeface="Lucida Sans"/>
              </a:rPr>
              <a:t>Quantidade certa de estrelas no sistema</a:t>
            </a:r>
            <a:endParaRPr sz="24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>
              <a:defRPr sz="1800"/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Lucida Sans"/>
                <a:ea typeface="Lucida Sans"/>
                <a:cs typeface="Lucida Sans"/>
                <a:sym typeface="Lucida Sans"/>
              </a:rPr>
              <a:t>    - Zero – muito frio!</a:t>
            </a:r>
            <a:endParaRPr sz="24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>
              <a:defRPr sz="1800"/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Lucida Sans"/>
                <a:ea typeface="Lucida Sans"/>
                <a:cs typeface="Lucida Sans"/>
                <a:sym typeface="Lucida Sans"/>
              </a:rPr>
              <a:t>    - Duas ou mais – órbitas instáveis se houvesse algum planeta.</a:t>
            </a:r>
            <a:endParaRPr sz="24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  <p:transition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Shape 673"/>
          <p:cNvSpPr/>
          <p:nvPr/>
        </p:nvSpPr>
        <p:spPr>
          <a:xfrm>
            <a:off x="1600200" y="381000"/>
            <a:ext cx="5486400" cy="1196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>
              <a:defRPr sz="1800"/>
            </a:pPr>
            <a:r>
              <a:rPr sz="24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O Tipo Certo de Estrela</a:t>
            </a:r>
            <a:endParaRPr sz="24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 algn="ctr">
              <a:defRPr sz="1800"/>
            </a:pPr>
            <a:endParaRPr sz="24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 algn="ctr">
              <a:defRPr sz="1800"/>
            </a:pPr>
            <a:r>
              <a:rPr sz="24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A Estrela “Cachinhos Dourados”</a:t>
            </a:r>
          </a:p>
        </p:txBody>
      </p:sp>
      <p:pic>
        <p:nvPicPr>
          <p:cNvPr id="674" name="image27.png" descr="http://www.oglethorpe.edu/faculty/~m_rulison/Astronomy/Chap%2017/Images/compare_star_sizes.g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400" y="2438400"/>
            <a:ext cx="3057525" cy="3095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675" name="image28.png" descr="http://imagine.gsfc.nasa.gov/Images/teachers/lessons/star_comparison2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29200" y="2133600"/>
            <a:ext cx="3429000" cy="3771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Shape 677"/>
          <p:cNvSpPr/>
          <p:nvPr/>
        </p:nvSpPr>
        <p:spPr>
          <a:xfrm>
            <a:off x="1524000" y="457200"/>
            <a:ext cx="5943600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O Tipo Certo de Planeta</a:t>
            </a:r>
          </a:p>
        </p:txBody>
      </p:sp>
      <p:pic>
        <p:nvPicPr>
          <p:cNvPr id="678" name="image29.jpg" descr="http://phoenix.lpl.arizona.edu/images/picHabitableZon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2057400"/>
            <a:ext cx="4089400" cy="2454275"/>
          </a:xfrm>
          <a:prstGeom prst="rect">
            <a:avLst/>
          </a:prstGeom>
          <a:ln w="12700">
            <a:miter lim="400000"/>
          </a:ln>
        </p:spPr>
      </p:pic>
      <p:sp>
        <p:nvSpPr>
          <p:cNvPr id="679" name="Shape 679"/>
          <p:cNvSpPr/>
          <p:nvPr/>
        </p:nvSpPr>
        <p:spPr>
          <a:xfrm>
            <a:off x="4419600" y="1752600"/>
            <a:ext cx="4267200" cy="3774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defRPr sz="1800"/>
            </a:pPr>
            <a:r>
              <a:rPr sz="24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Distância Certa</a:t>
            </a:r>
            <a:endParaRPr sz="24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>
              <a:defRPr sz="1800"/>
            </a:pPr>
            <a:endParaRPr sz="24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>
              <a:defRPr sz="1800"/>
            </a:pPr>
            <a:r>
              <a:rPr sz="24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Planeta rochoso com oxigênio e água em abundância</a:t>
            </a:r>
            <a:endParaRPr sz="24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>
              <a:defRPr sz="1800"/>
            </a:pPr>
            <a:endParaRPr sz="24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>
              <a:defRPr sz="1800"/>
            </a:pPr>
            <a:r>
              <a:rPr sz="24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Superfície planetária fina e leve</a:t>
            </a:r>
            <a:endParaRPr sz="24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>
              <a:defRPr sz="1800"/>
            </a:pPr>
            <a:endParaRPr sz="24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>
              <a:defRPr sz="1800"/>
            </a:pPr>
            <a:r>
              <a:rPr sz="24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Lua enorme para uma rotação estável do planeta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Shape 586"/>
          <p:cNvSpPr/>
          <p:nvPr>
            <p:ph type="title"/>
          </p:nvPr>
        </p:nvSpPr>
        <p:spPr>
          <a:xfrm>
            <a:off x="685800" y="152400"/>
            <a:ext cx="7772400" cy="865188"/>
          </a:xfrm>
          <a:prstGeom prst="rect">
            <a:avLst/>
          </a:prstGeom>
        </p:spPr>
        <p:txBody>
          <a:bodyPr/>
          <a:lstStyle>
            <a:lvl1pPr>
              <a:defRPr sz="3400">
                <a:solidFill>
                  <a:srgbClr val="002060"/>
                </a:solidFill>
              </a:defRPr>
            </a:lvl1pPr>
          </a:lstStyle>
          <a:p>
            <a:pPr lvl="0">
              <a:defRPr b="0" cap="none" sz="1800">
                <a:solidFill>
                  <a:srgbClr val="000000"/>
                </a:solidFill>
              </a:defRPr>
            </a:pPr>
            <a:r>
              <a:rPr b="1" cap="all" sz="3400">
                <a:solidFill>
                  <a:srgbClr val="002060"/>
                </a:solidFill>
              </a:rPr>
              <a:t>Richard Dawkins</a:t>
            </a:r>
          </a:p>
        </p:txBody>
      </p:sp>
      <p:sp>
        <p:nvSpPr>
          <p:cNvPr id="587" name="Shape 587"/>
          <p:cNvSpPr/>
          <p:nvPr>
            <p:ph type="body" idx="1"/>
          </p:nvPr>
        </p:nvSpPr>
        <p:spPr>
          <a:xfrm>
            <a:off x="304800" y="1066800"/>
            <a:ext cx="8534400" cy="50292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318897" indent="-318897" defTabSz="850391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2976"/>
              <a:t>Em</a:t>
            </a:r>
            <a:r>
              <a:rPr sz="2976"/>
              <a:t> um </a:t>
            </a:r>
            <a:r>
              <a:rPr sz="2976"/>
              <a:t>universo</a:t>
            </a:r>
            <a:r>
              <a:rPr sz="2976"/>
              <a:t> de forças físicas cegas e replicação genética, algumas pessoas vão se ferir e outras vão ter sorte: e você não irá encontrar nenhuma rima ou motivo para isso, nem qualquer justiça. O universo que observamos tem precisamente as propriedades que nós deveriamos esperar se no </a:t>
            </a:r>
            <a:r>
              <a:rPr sz="2976"/>
              <a:t>fundo</a:t>
            </a:r>
            <a:r>
              <a:rPr sz="2976"/>
              <a:t> não houvesse nenhum design, nenhum propósito, nenhum “bom ou mal”. Nada além de uma indiferença cega e sem piedade. DNA não sabe ou se importa. DNA apenas é, e nós dançamos de acordo com sua música.</a:t>
            </a:r>
          </a:p>
        </p:txBody>
      </p:sp>
    </p:spTree>
  </p:cSld>
  <p:clrMapOvr>
    <a:masterClrMapping/>
  </p:clrMapOvr>
  <p:transition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Shape 681"/>
          <p:cNvSpPr/>
          <p:nvPr/>
        </p:nvSpPr>
        <p:spPr>
          <a:xfrm>
            <a:off x="685800" y="228600"/>
            <a:ext cx="7620000" cy="65582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1600"/>
              </a:spcBef>
              <a:defRPr sz="1800"/>
            </a:pPr>
            <a:r>
              <a:rPr sz="2800">
                <a:solidFill>
                  <a:srgbClr val="FFFF00"/>
                </a:solidFill>
                <a:latin typeface="Lucida Sans"/>
                <a:ea typeface="Lucida Sans"/>
                <a:cs typeface="Lucida Sans"/>
                <a:sym typeface="Lucida Sans"/>
              </a:rPr>
              <a:t>Conclusão:</a:t>
            </a:r>
            <a:endParaRPr sz="24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>
              <a:spcBef>
                <a:spcPts val="1600"/>
              </a:spcBef>
              <a:defRPr sz="1800"/>
            </a:pPr>
            <a:r>
              <a:rPr sz="2800">
                <a:solidFill>
                  <a:srgbClr val="FFFF00"/>
                </a:solidFill>
                <a:latin typeface="Lucida Sans"/>
                <a:ea typeface="Lucida Sans"/>
                <a:cs typeface="Lucida Sans"/>
                <a:sym typeface="Lucida Sans"/>
              </a:rPr>
              <a:t>“Desde que Deus criou o mundo, as suas qualidades invisíveis, isto é, o seu poder eterno e a sua natureza divina, têm sido vistas claramente. Os seres humanos podem ver tudo isso nas coisas que Deus tem feito e, portanto, eles não têm desculpa nenhuma</a:t>
            </a:r>
            <a:r>
              <a:rPr b="1" sz="2800">
                <a:solidFill>
                  <a:srgbClr val="FFFF00"/>
                </a:solidFill>
                <a:latin typeface="Lucida Sans"/>
                <a:ea typeface="Lucida Sans"/>
                <a:cs typeface="Lucida Sans"/>
                <a:sym typeface="Lucida Sans"/>
              </a:rPr>
              <a:t>.</a:t>
            </a:r>
            <a:r>
              <a:rPr sz="2800">
                <a:solidFill>
                  <a:srgbClr val="FFFF00"/>
                </a:solidFill>
                <a:latin typeface="Lucida Sans"/>
                <a:ea typeface="Lucida Sans"/>
                <a:cs typeface="Lucida Sans"/>
                <a:sym typeface="Lucida Sans"/>
              </a:rPr>
              <a:t>”</a:t>
            </a:r>
            <a:endParaRPr sz="24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>
              <a:spcBef>
                <a:spcPts val="1600"/>
              </a:spcBef>
              <a:defRPr sz="1800"/>
            </a:pPr>
            <a:r>
              <a:rPr sz="2800">
                <a:solidFill>
                  <a:srgbClr val="FFFF00"/>
                </a:solidFill>
                <a:latin typeface="Lucida Sans"/>
                <a:ea typeface="Lucida Sans"/>
                <a:cs typeface="Lucida Sans"/>
                <a:sym typeface="Lucida Sans"/>
              </a:rPr>
              <a:t>				Romanos 1:20</a:t>
            </a:r>
            <a:endParaRPr sz="24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>
              <a:spcBef>
                <a:spcPts val="1600"/>
              </a:spcBef>
              <a:defRPr sz="1800"/>
            </a:pPr>
            <a:r>
              <a:rPr sz="2800">
                <a:solidFill>
                  <a:srgbClr val="FFFF00"/>
                </a:solidFill>
                <a:latin typeface="Lucida Sans"/>
                <a:ea typeface="Lucida Sans"/>
                <a:cs typeface="Lucida Sans"/>
                <a:sym typeface="Lucida Sans"/>
              </a:rPr>
              <a:t>O céu anuncia a glória de Deus e nos mostra aquilo que as suas mãos fizeram. Cada dia fala dessa glória ao dia seguinte, e cada noite repete isso à outra noite.</a:t>
            </a:r>
            <a:endParaRPr sz="24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 algn="r">
              <a:spcBef>
                <a:spcPts val="1600"/>
              </a:spcBef>
              <a:defRPr sz="1800"/>
            </a:pPr>
            <a:r>
              <a:rPr sz="2800">
                <a:solidFill>
                  <a:srgbClr val="FFFF00"/>
                </a:solidFill>
                <a:latin typeface="Lucida Sans"/>
                <a:ea typeface="Lucida Sans"/>
                <a:cs typeface="Lucida Sans"/>
                <a:sym typeface="Lucida Sans"/>
              </a:rPr>
              <a:t>Psalms 19:1-2</a:t>
            </a:r>
          </a:p>
        </p:txBody>
      </p:sp>
    </p:spTree>
  </p:cSld>
  <p:clrMapOvr>
    <a:masterClrMapping/>
  </p:clrMapOvr>
  <p:transition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Shape 683"/>
          <p:cNvSpPr/>
          <p:nvPr/>
        </p:nvSpPr>
        <p:spPr>
          <a:xfrm>
            <a:off x="1219200" y="838200"/>
            <a:ext cx="7162800" cy="5135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2100"/>
              </a:spcBef>
              <a:defRPr sz="1800"/>
            </a:pPr>
            <a:r>
              <a:rPr sz="36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Parte II</a:t>
            </a:r>
            <a:endParaRPr sz="24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>
              <a:spcBef>
                <a:spcPts val="2100"/>
              </a:spcBef>
              <a:defRPr sz="1800"/>
            </a:pPr>
            <a:r>
              <a:rPr sz="24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		</a:t>
            </a:r>
            <a:r>
              <a:rPr sz="36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Ciência e a Bíblia</a:t>
            </a:r>
            <a:endParaRPr sz="24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>
              <a:spcBef>
                <a:spcPts val="1400"/>
              </a:spcBef>
              <a:defRPr sz="1800"/>
            </a:pPr>
            <a:endParaRPr sz="24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>
              <a:spcBef>
                <a:spcPts val="1400"/>
              </a:spcBef>
              <a:defRPr sz="1800"/>
            </a:pPr>
            <a:endParaRPr sz="24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>
              <a:spcBef>
                <a:spcPts val="1400"/>
              </a:spcBef>
              <a:defRPr sz="1800"/>
            </a:pPr>
            <a:r>
              <a:rPr sz="24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Delos B. McKown:</a:t>
            </a:r>
            <a:endParaRPr sz="24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>
              <a:spcBef>
                <a:spcPts val="1400"/>
              </a:spcBef>
              <a:defRPr sz="1800"/>
            </a:pPr>
            <a:r>
              <a:rPr sz="24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	“O cristianismo é cientificamente sem suporte e provavelmente insuportável, filosoficamente suspeito no melhor dos casos, e no pior, de má reputação, e historicamente fraudulento.”</a:t>
            </a:r>
          </a:p>
        </p:txBody>
      </p:sp>
    </p:spTree>
  </p:cSld>
  <p:clrMapOvr>
    <a:masterClrMapping/>
  </p:clrMapOvr>
  <p:transition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Shape 685"/>
          <p:cNvSpPr/>
          <p:nvPr/>
        </p:nvSpPr>
        <p:spPr>
          <a:xfrm>
            <a:off x="685800" y="-246130"/>
            <a:ext cx="7543800" cy="1711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ctr">
              <a:defRPr sz="1800"/>
            </a:pPr>
            <a:br>
              <a:rPr sz="24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</a:br>
            <a:r>
              <a:rPr sz="44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Papiro de Ebers</a:t>
            </a:r>
            <a:br>
              <a:rPr sz="44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</a:br>
          </a:p>
        </p:txBody>
      </p:sp>
      <p:grpSp>
        <p:nvGrpSpPr>
          <p:cNvPr id="688" name="Group 688" descr="ebersPapyrus"/>
          <p:cNvGrpSpPr/>
          <p:nvPr/>
        </p:nvGrpSpPr>
        <p:grpSpPr>
          <a:xfrm>
            <a:off x="0" y="1219200"/>
            <a:ext cx="9144000" cy="5353050"/>
            <a:chOff x="0" y="0"/>
            <a:chExt cx="9144000" cy="5353050"/>
          </a:xfrm>
        </p:grpSpPr>
        <p:sp>
          <p:nvSpPr>
            <p:cNvPr id="686" name="Shape 686"/>
            <p:cNvSpPr/>
            <p:nvPr/>
          </p:nvSpPr>
          <p:spPr>
            <a:xfrm>
              <a:off x="0" y="0"/>
              <a:ext cx="9144000" cy="5353050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pic>
          <p:nvPicPr>
            <p:cNvPr id="687" name="image30.jp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9144000" cy="53530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Shape 690"/>
          <p:cNvSpPr/>
          <p:nvPr>
            <p:ph type="body" idx="1"/>
          </p:nvPr>
        </p:nvSpPr>
        <p:spPr>
          <a:xfrm>
            <a:off x="685800" y="838200"/>
            <a:ext cx="7924800" cy="50292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defRPr sz="1800">
                <a:solidFill>
                  <a:srgbClr val="000000"/>
                </a:solidFill>
              </a:defRPr>
            </a:pPr>
            <a:r>
              <a:rPr sz="3600">
                <a:latin typeface="Lucida Console"/>
                <a:ea typeface="Lucida Console"/>
                <a:cs typeface="Lucida Console"/>
                <a:sym typeface="Lucida Console"/>
              </a:rPr>
              <a:t>O Papiro de Ebers:</a:t>
            </a:r>
            <a:endParaRPr sz="2400"/>
          </a:p>
          <a:p>
            <a:pPr lvl="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002060"/>
              </a:solidFill>
            </a:endParaRPr>
          </a:p>
          <a:p>
            <a:pPr lvl="0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2060"/>
                </a:solidFill>
                <a:latin typeface="Lucida Console"/>
                <a:ea typeface="Lucida Console"/>
                <a:cs typeface="Lucida Console"/>
                <a:sym typeface="Lucida Console"/>
              </a:rPr>
              <a:t>“Para evitar que o cabelo se torne cinza, unge-o com o sangue de um bezerro que foi fervido em óleo ou com a gordura de uma cascavel.”</a:t>
            </a:r>
            <a:endParaRPr b="1" sz="2800">
              <a:solidFill>
                <a:srgbClr val="002060"/>
              </a:solidFill>
            </a:endParaRPr>
          </a:p>
          <a:p>
            <a:pPr lvl="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endParaRPr b="1" sz="2800">
              <a:solidFill>
                <a:srgbClr val="002060"/>
              </a:solidFill>
            </a:endParaRPr>
          </a:p>
          <a:p>
            <a:pPr lvl="0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2060"/>
                </a:solidFill>
                <a:latin typeface="Lucida Console"/>
                <a:ea typeface="Lucida Console"/>
                <a:cs typeface="Lucida Console"/>
                <a:sym typeface="Lucida Console"/>
              </a:rPr>
              <a:t>“Uma mistura de seis gorduras, ou seja, as do cavalo, do hipopótamo, do crocodilo, do gato,da cobra e do íbex .... para evitar a queda de cabelo.”</a:t>
            </a:r>
          </a:p>
        </p:txBody>
      </p:sp>
    </p:spTree>
  </p:cSld>
  <p:clrMapOvr>
    <a:masterClrMapping/>
  </p:clrMapOvr>
  <p:transition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Shape 692"/>
          <p:cNvSpPr/>
          <p:nvPr/>
        </p:nvSpPr>
        <p:spPr>
          <a:xfrm>
            <a:off x="685800" y="549270"/>
            <a:ext cx="7772400" cy="1263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Medicamentos de escolha no papiro Ebers:</a:t>
            </a:r>
          </a:p>
        </p:txBody>
      </p:sp>
      <p:sp>
        <p:nvSpPr>
          <p:cNvPr id="693" name="Shape 693"/>
          <p:cNvSpPr/>
          <p:nvPr/>
        </p:nvSpPr>
        <p:spPr>
          <a:xfrm>
            <a:off x="685800" y="1981200"/>
            <a:ext cx="7772400" cy="37536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457200" indent="-457200">
              <a:spcBef>
                <a:spcPts val="700"/>
              </a:spcBef>
              <a:buClr>
                <a:srgbClr val="E8FA04"/>
              </a:buClr>
              <a:buSzPct val="100000"/>
              <a:buFont typeface="Times New Roman"/>
              <a:buChar char="•"/>
              <a:defRPr sz="1800"/>
            </a:pPr>
            <a:r>
              <a:rPr sz="3200">
                <a:solidFill>
                  <a:srgbClr val="E8FA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Sangue de lagartos</a:t>
            </a:r>
            <a:endParaRPr sz="24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 marL="457200" indent="-457200">
              <a:spcBef>
                <a:spcPts val="700"/>
              </a:spcBef>
              <a:buClr>
                <a:srgbClr val="E8FA04"/>
              </a:buClr>
              <a:buSzPct val="100000"/>
              <a:buFont typeface="Times New Roman"/>
              <a:buChar char="•"/>
              <a:defRPr sz="1800"/>
            </a:pPr>
            <a:r>
              <a:rPr sz="3200">
                <a:solidFill>
                  <a:srgbClr val="E8FA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Dentes de Suínos</a:t>
            </a:r>
            <a:endParaRPr sz="24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 marL="457200" indent="-457200">
              <a:spcBef>
                <a:spcPts val="700"/>
              </a:spcBef>
              <a:buClr>
                <a:srgbClr val="E8FA04"/>
              </a:buClr>
              <a:buSzPct val="100000"/>
              <a:buFont typeface="Times New Roman"/>
              <a:buChar char="•"/>
              <a:defRPr sz="1800"/>
            </a:pPr>
            <a:r>
              <a:rPr sz="3200">
                <a:solidFill>
                  <a:srgbClr val="E8FA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Carne Podre</a:t>
            </a:r>
            <a:endParaRPr sz="24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 marL="457200" indent="-457200">
              <a:spcBef>
                <a:spcPts val="700"/>
              </a:spcBef>
              <a:buClr>
                <a:srgbClr val="E8FA04"/>
              </a:buClr>
              <a:buSzPct val="100000"/>
              <a:buFont typeface="Times New Roman"/>
              <a:buChar char="•"/>
              <a:defRPr sz="1800"/>
            </a:pPr>
            <a:r>
              <a:rPr sz="3200">
                <a:solidFill>
                  <a:srgbClr val="E8FA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Umidade das orelhas de porcos</a:t>
            </a:r>
            <a:endParaRPr sz="24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 marL="457200" indent="-457200">
              <a:spcBef>
                <a:spcPts val="700"/>
              </a:spcBef>
              <a:buClr>
                <a:srgbClr val="E8FA04"/>
              </a:buClr>
              <a:buSzPct val="100000"/>
              <a:buFont typeface="Times New Roman"/>
              <a:buChar char="•"/>
              <a:defRPr sz="1800"/>
            </a:pPr>
            <a:r>
              <a:rPr sz="3200">
                <a:solidFill>
                  <a:srgbClr val="E8FA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Excrementos de animais, incluindo seres humanos, burros, antílopes, cães, gatos e moscas</a:t>
            </a:r>
          </a:p>
        </p:txBody>
      </p:sp>
    </p:spTree>
  </p:cSld>
  <p:clrMapOvr>
    <a:masterClrMapping/>
  </p:clrMapOvr>
  <p:transition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Shape 695"/>
          <p:cNvSpPr/>
          <p:nvPr/>
        </p:nvSpPr>
        <p:spPr>
          <a:xfrm>
            <a:off x="609600" y="609599"/>
            <a:ext cx="8001000" cy="5273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defRPr sz="1800"/>
            </a:pPr>
            <a:endParaRPr sz="2800">
              <a:solidFill>
                <a:srgbClr val="FFFFFF"/>
              </a:solidFill>
              <a:latin typeface="Lucida Console"/>
              <a:ea typeface="Lucida Console"/>
              <a:cs typeface="Lucida Console"/>
              <a:sym typeface="Lucida Console"/>
            </a:endParaRPr>
          </a:p>
          <a:p>
            <a:pPr lvl="0">
              <a:defRPr sz="1800"/>
            </a:pPr>
            <a:r>
              <a:rPr sz="2800">
                <a:solidFill>
                  <a:srgbClr val="FFFFFF"/>
                </a:solidFill>
                <a:latin typeface="Lucida Console"/>
                <a:ea typeface="Lucida Console"/>
                <a:cs typeface="Lucida Console"/>
                <a:sym typeface="Lucida Console"/>
              </a:rPr>
              <a:t>“Eu não os castigarei com nenhuma das doenças que mandei contra os egípcios...”</a:t>
            </a:r>
            <a:endParaRPr sz="24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>
              <a:defRPr sz="1800"/>
            </a:pPr>
            <a:endParaRPr sz="2800">
              <a:solidFill>
                <a:srgbClr val="FFFFFF"/>
              </a:solidFill>
              <a:latin typeface="Lucida Console"/>
              <a:ea typeface="Lucida Console"/>
              <a:cs typeface="Lucida Console"/>
              <a:sym typeface="Lucida Console"/>
            </a:endParaRPr>
          </a:p>
          <a:p>
            <a:pPr lvl="0" algn="r">
              <a:defRPr sz="1800"/>
            </a:pPr>
            <a:r>
              <a:rPr sz="2800">
                <a:solidFill>
                  <a:srgbClr val="FFFFFF"/>
                </a:solidFill>
                <a:latin typeface="Lucida Console"/>
                <a:ea typeface="Lucida Console"/>
                <a:cs typeface="Lucida Console"/>
                <a:sym typeface="Lucida Console"/>
              </a:rPr>
              <a:t>Exodo 15:26</a:t>
            </a:r>
            <a:endParaRPr sz="24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>
              <a:defRPr sz="1800"/>
            </a:pPr>
            <a:endParaRPr sz="2800">
              <a:solidFill>
                <a:srgbClr val="FFFFFF"/>
              </a:solidFill>
              <a:latin typeface="Lucida Console"/>
              <a:ea typeface="Lucida Console"/>
              <a:cs typeface="Lucida Console"/>
              <a:sym typeface="Lucida Console"/>
            </a:endParaRPr>
          </a:p>
          <a:p>
            <a:pPr lvl="0">
              <a:defRPr sz="1800"/>
            </a:pPr>
            <a:endParaRPr sz="2800">
              <a:solidFill>
                <a:srgbClr val="FFFFFF"/>
              </a:solidFill>
              <a:latin typeface="Lucida Console"/>
              <a:ea typeface="Lucida Console"/>
              <a:cs typeface="Lucida Console"/>
              <a:sym typeface="Lucida Console"/>
            </a:endParaRPr>
          </a:p>
          <a:p>
            <a:pPr lvl="0">
              <a:defRPr sz="1800"/>
            </a:pPr>
            <a:r>
              <a:rPr sz="2800">
                <a:solidFill>
                  <a:srgbClr val="FFFFFF"/>
                </a:solidFill>
                <a:latin typeface="Lucida Console"/>
                <a:ea typeface="Lucida Console"/>
                <a:cs typeface="Lucida Console"/>
                <a:sym typeface="Lucida Console"/>
              </a:rPr>
              <a:t>“O porco... é impuro para vocês…aqueles que andam sobre suas patas...a doninha, o rato…são impuros para vocês.”</a:t>
            </a:r>
            <a:endParaRPr sz="24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>
              <a:defRPr sz="1800"/>
            </a:pPr>
            <a:endParaRPr sz="2800">
              <a:solidFill>
                <a:srgbClr val="FFFFFF"/>
              </a:solidFill>
              <a:latin typeface="Lucida Console"/>
              <a:ea typeface="Lucida Console"/>
              <a:cs typeface="Lucida Console"/>
              <a:sym typeface="Lucida Console"/>
            </a:endParaRPr>
          </a:p>
          <a:p>
            <a:pPr lvl="0" algn="r">
              <a:defRPr sz="1800"/>
            </a:pPr>
            <a:r>
              <a:rPr sz="2800">
                <a:solidFill>
                  <a:srgbClr val="FFFFFF"/>
                </a:solidFill>
                <a:latin typeface="Lucida Console"/>
                <a:ea typeface="Lucida Console"/>
                <a:cs typeface="Lucida Console"/>
                <a:sym typeface="Lucida Console"/>
              </a:rPr>
              <a:t>Levítico 11</a:t>
            </a:r>
          </a:p>
        </p:txBody>
      </p:sp>
    </p:spTree>
  </p:cSld>
  <p:clrMapOvr>
    <a:masterClrMapping/>
  </p:clrMapOvr>
  <p:transition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Shape 697"/>
          <p:cNvSpPr/>
          <p:nvPr/>
        </p:nvSpPr>
        <p:spPr>
          <a:xfrm>
            <a:off x="457200" y="533400"/>
            <a:ext cx="8382000" cy="3482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defRPr sz="1800"/>
            </a:pPr>
            <a:endParaRPr sz="2800">
              <a:solidFill>
                <a:srgbClr val="FFFFFF"/>
              </a:solidFill>
              <a:latin typeface="Lucida Console"/>
              <a:ea typeface="Lucida Console"/>
              <a:cs typeface="Lucida Console"/>
              <a:sym typeface="Lucida Console"/>
            </a:endParaRPr>
          </a:p>
          <a:p>
            <a:pPr lvl="0">
              <a:defRPr sz="1800"/>
            </a:pPr>
            <a:r>
              <a:rPr sz="2800">
                <a:solidFill>
                  <a:srgbClr val="FFFFFF"/>
                </a:solidFill>
                <a:latin typeface="Lucida Console"/>
                <a:ea typeface="Lucida Console"/>
                <a:cs typeface="Lucida Console"/>
                <a:sym typeface="Lucida Console"/>
              </a:rPr>
              <a:t>“A picada de uma vespa é curada pela mosca doméstica, esmagada e aplicada sobre a ferida.” </a:t>
            </a:r>
            <a:endParaRPr sz="24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>
              <a:defRPr sz="1800"/>
            </a:pPr>
            <a:endParaRPr sz="2800">
              <a:solidFill>
                <a:srgbClr val="FFFFFF"/>
              </a:solidFill>
              <a:latin typeface="Lucida Console"/>
              <a:ea typeface="Lucida Console"/>
              <a:cs typeface="Lucida Console"/>
              <a:sym typeface="Lucida Console"/>
            </a:endParaRPr>
          </a:p>
          <a:p>
            <a:pPr lvl="0">
              <a:defRPr sz="1800"/>
            </a:pPr>
            <a:r>
              <a:rPr sz="2800">
                <a:solidFill>
                  <a:srgbClr val="FFFFFF"/>
                </a:solidFill>
                <a:latin typeface="Lucida Console"/>
                <a:ea typeface="Lucida Console"/>
                <a:cs typeface="Lucida Console"/>
                <a:sym typeface="Lucida Console"/>
              </a:rPr>
              <a:t>“O mosquito, criatura frágil, tomando para si comida, mas nunca secretando-a, é um específico contra o veneno da víbora.”</a:t>
            </a:r>
            <a:endParaRPr sz="24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 algn="r">
              <a:defRPr sz="1800"/>
            </a:pPr>
            <a:r>
              <a:rPr sz="2400">
                <a:solidFill>
                  <a:srgbClr val="FFFFFF"/>
                </a:solidFill>
                <a:latin typeface="Lucida Console"/>
                <a:ea typeface="Lucida Console"/>
                <a:cs typeface="Lucida Console"/>
                <a:sym typeface="Lucida Console"/>
              </a:rPr>
              <a:t>Um antigo manuscrito médico hebraico.</a:t>
            </a:r>
          </a:p>
        </p:txBody>
      </p:sp>
    </p:spTree>
  </p:cSld>
  <p:clrMapOvr>
    <a:masterClrMapping/>
  </p:clrMapOvr>
  <p:transition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Shape 699"/>
          <p:cNvSpPr/>
          <p:nvPr/>
        </p:nvSpPr>
        <p:spPr>
          <a:xfrm>
            <a:off x="304800" y="1371600"/>
            <a:ext cx="8534400" cy="3406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defRPr sz="1800"/>
            </a:pPr>
            <a:r>
              <a:rPr sz="2400">
                <a:solidFill>
                  <a:srgbClr val="FFFFFF"/>
                </a:solidFill>
                <a:latin typeface="Lucida Console"/>
                <a:ea typeface="Lucida Console"/>
                <a:cs typeface="Lucida Console"/>
                <a:sym typeface="Lucida Console"/>
              </a:rPr>
              <a:t>“Quem tocar em algum defunto ficará impuro sete dias. No terceiro dia e no sétimo essa pessoa deverá se purificar… pegará um galho de hissopo, molhará naquela água e com ela borrifará a barraca e todas as coisas e pessoas que estiverem ali dentro.”</a:t>
            </a:r>
            <a:endParaRPr sz="24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 algn="r">
              <a:defRPr sz="1800"/>
            </a:pPr>
            <a:r>
              <a:rPr sz="2400">
                <a:solidFill>
                  <a:srgbClr val="FFFFFF"/>
                </a:solidFill>
                <a:latin typeface="Lucida Console"/>
                <a:ea typeface="Lucida Console"/>
                <a:cs typeface="Lucida Console"/>
                <a:sym typeface="Lucida Console"/>
              </a:rPr>
              <a:t>Números 19</a:t>
            </a:r>
            <a:endParaRPr sz="24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>
              <a:defRPr sz="1800"/>
            </a:pPr>
            <a:endParaRPr sz="2400">
              <a:solidFill>
                <a:srgbClr val="FFFFFF"/>
              </a:solidFill>
              <a:latin typeface="Lucida Console"/>
              <a:ea typeface="Lucida Console"/>
              <a:cs typeface="Lucida Console"/>
              <a:sym typeface="Lucida Console"/>
            </a:endParaRPr>
          </a:p>
          <a:p>
            <a:pPr lvl="0">
              <a:defRPr sz="1800"/>
            </a:pPr>
            <a:endParaRPr sz="2400">
              <a:solidFill>
                <a:srgbClr val="FFFFFF"/>
              </a:solidFill>
              <a:latin typeface="Lucida Console"/>
              <a:ea typeface="Lucida Console"/>
              <a:cs typeface="Lucida Console"/>
              <a:sym typeface="Lucida Console"/>
            </a:endParaRPr>
          </a:p>
        </p:txBody>
      </p:sp>
    </p:spTree>
  </p:cSld>
  <p:clrMapOvr>
    <a:masterClrMapping/>
  </p:clrMapOvr>
  <p:transition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Shape 701"/>
          <p:cNvSpPr/>
          <p:nvPr/>
        </p:nvSpPr>
        <p:spPr>
          <a:xfrm>
            <a:off x="5486400" y="2004499"/>
            <a:ext cx="3657600" cy="715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Semelweiss</a:t>
            </a:r>
          </a:p>
        </p:txBody>
      </p:sp>
      <p:pic>
        <p:nvPicPr>
          <p:cNvPr id="702" name="image31.jpg" descr="Ignaz Semmelweiss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1600" y="0"/>
            <a:ext cx="41148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4" name="image32.jpg" descr="hungrombulg 023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" y="0"/>
            <a:ext cx="7199314" cy="95980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Shape 589"/>
          <p:cNvSpPr/>
          <p:nvPr/>
        </p:nvSpPr>
        <p:spPr>
          <a:xfrm>
            <a:off x="533400" y="228600"/>
            <a:ext cx="8001000" cy="637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100"/>
              </a:spcBef>
              <a:defRPr sz="36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 Acidente ou Design?  </a:t>
            </a:r>
          </a:p>
        </p:txBody>
      </p:sp>
      <p:pic>
        <p:nvPicPr>
          <p:cNvPr id="590" name="image7.jpeg" descr="watch-movement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1462087"/>
            <a:ext cx="7162800" cy="4876801"/>
          </a:xfrm>
          <a:prstGeom prst="rect">
            <a:avLst/>
          </a:prstGeom>
          <a:ln w="12700">
            <a:miter lim="400000"/>
          </a:ln>
        </p:spPr>
      </p:pic>
      <p:sp>
        <p:nvSpPr>
          <p:cNvPr id="591" name="Shape 591"/>
          <p:cNvSpPr/>
          <p:nvPr/>
        </p:nvSpPr>
        <p:spPr>
          <a:xfrm>
            <a:off x="228600" y="2590800"/>
            <a:ext cx="1219200" cy="701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1200"/>
              </a:spcBef>
              <a:defRPr sz="1800"/>
            </a:pPr>
            <a:r>
              <a:rPr sz="2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William </a:t>
            </a:r>
            <a:br>
              <a:rPr sz="2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</a:br>
            <a:r>
              <a:rPr sz="2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Paley</a:t>
            </a:r>
          </a:p>
        </p:txBody>
      </p:sp>
    </p:spTree>
  </p:cSld>
  <p:clrMapOvr>
    <a:masterClrMapping/>
  </p:clrMapOvr>
  <p:transition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Shape 706"/>
          <p:cNvSpPr/>
          <p:nvPr/>
        </p:nvSpPr>
        <p:spPr>
          <a:xfrm>
            <a:off x="685800" y="857939"/>
            <a:ext cx="7772400" cy="646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0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Vienna, 1847</a:t>
            </a:r>
          </a:p>
        </p:txBody>
      </p:sp>
      <p:sp>
        <p:nvSpPr>
          <p:cNvPr id="707" name="Shape 707"/>
          <p:cNvSpPr/>
          <p:nvPr/>
        </p:nvSpPr>
        <p:spPr>
          <a:xfrm>
            <a:off x="685800" y="1981200"/>
            <a:ext cx="7772400" cy="31762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571500" indent="-571500">
              <a:spcBef>
                <a:spcPts val="900"/>
              </a:spcBef>
              <a:buClr>
                <a:srgbClr val="E8FA04"/>
              </a:buClr>
              <a:buSzPct val="100000"/>
              <a:buFont typeface="Times New Roman"/>
              <a:buChar char="•"/>
              <a:defRPr sz="1800"/>
            </a:pPr>
            <a:r>
              <a:rPr sz="4000">
                <a:solidFill>
                  <a:srgbClr val="E8FA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maternidades, uma em cada seis mulheres morrem.</a:t>
            </a:r>
            <a:endParaRPr sz="24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 marL="571500" indent="-571500">
              <a:spcBef>
                <a:spcPts val="900"/>
              </a:spcBef>
              <a:buClr>
                <a:srgbClr val="E8FA04"/>
              </a:buClr>
              <a:buSzPct val="100000"/>
              <a:buFont typeface="Times New Roman"/>
              <a:buChar char="•"/>
              <a:defRPr sz="1800"/>
            </a:pPr>
            <a:r>
              <a:rPr sz="4000">
                <a:solidFill>
                  <a:srgbClr val="E8FA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Obstetras atribuem as mortes a prisão de ventre, medo e ar venenoso.</a:t>
            </a:r>
          </a:p>
        </p:txBody>
      </p:sp>
    </p:spTree>
  </p:cSld>
  <p:clrMapOvr>
    <a:masterClrMapping/>
  </p:clrMapOvr>
  <p:transition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Shape 709"/>
          <p:cNvSpPr/>
          <p:nvPr/>
        </p:nvSpPr>
        <p:spPr>
          <a:xfrm>
            <a:off x="228600" y="862702"/>
            <a:ext cx="8686800" cy="2160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7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Índice de Mortalidade cai de 18% para 0.5%</a:t>
            </a:r>
          </a:p>
        </p:txBody>
      </p:sp>
    </p:spTree>
  </p:cSld>
  <p:clrMapOvr>
    <a:masterClrMapping/>
  </p:clrMapOvr>
  <p:transition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1" name="image33.jpg" descr="464px-Thymol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43200" y="1905000"/>
            <a:ext cx="3405188" cy="4419600"/>
          </a:xfrm>
          <a:prstGeom prst="rect">
            <a:avLst/>
          </a:prstGeom>
          <a:ln w="12700">
            <a:miter lim="400000"/>
          </a:ln>
        </p:spPr>
      </p:pic>
      <p:sp>
        <p:nvSpPr>
          <p:cNvPr id="712" name="Shape 712"/>
          <p:cNvSpPr/>
          <p:nvPr/>
        </p:nvSpPr>
        <p:spPr>
          <a:xfrm>
            <a:off x="1447800" y="762000"/>
            <a:ext cx="6019800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400"/>
              </a:spcBef>
              <a:defRPr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Timol: Um poderoso Desinfetante</a:t>
            </a:r>
          </a:p>
        </p:txBody>
      </p:sp>
    </p:spTree>
  </p:cSld>
  <p:clrMapOvr>
    <a:masterClrMapping/>
  </p:clrMapOvr>
  <p:transition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Shape 714"/>
          <p:cNvSpPr/>
          <p:nvPr/>
        </p:nvSpPr>
        <p:spPr>
          <a:xfrm>
            <a:off x="685800" y="2514600"/>
            <a:ext cx="7772400" cy="3068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342900" indent="-342900" algn="ctr">
              <a:spcBef>
                <a:spcPts val="700"/>
              </a:spcBef>
              <a:defRPr sz="1800"/>
            </a:pPr>
            <a:r>
              <a:rPr sz="3200">
                <a:solidFill>
                  <a:srgbClr val="E8FA04"/>
                </a:solidFill>
                <a:latin typeface="Arial Bold"/>
                <a:ea typeface="Arial Bold"/>
                <a:cs typeface="Arial Bold"/>
                <a:sym typeface="Arial Bold"/>
              </a:rPr>
              <a:t>“Enquanto sofrer de uma doença contagiosa, a pessoa continuará impura e precisará morar sozinha, fora do acampamento.”</a:t>
            </a:r>
            <a:endParaRPr sz="24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 marL="342900" indent="-342900" algn="ctr">
              <a:spcBef>
                <a:spcPts val="500"/>
              </a:spcBef>
              <a:defRPr sz="1800"/>
            </a:pPr>
            <a:endParaRPr sz="3200">
              <a:solidFill>
                <a:srgbClr val="E8FA04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marL="342900" indent="-342900" algn="ctr">
              <a:spcBef>
                <a:spcPts val="700"/>
              </a:spcBef>
              <a:defRPr sz="1800"/>
            </a:pPr>
            <a:r>
              <a:rPr sz="3200">
                <a:solidFill>
                  <a:srgbClr val="E8FA04"/>
                </a:solidFill>
                <a:latin typeface="Arial Bold"/>
                <a:ea typeface="Arial Bold"/>
                <a:cs typeface="Arial Bold"/>
                <a:sym typeface="Arial Bold"/>
              </a:rPr>
              <a:t>Quarentena para doenças infecciosas</a:t>
            </a:r>
          </a:p>
        </p:txBody>
      </p:sp>
      <p:sp>
        <p:nvSpPr>
          <p:cNvPr id="715" name="Shape 715"/>
          <p:cNvSpPr/>
          <p:nvPr/>
        </p:nvSpPr>
        <p:spPr>
          <a:xfrm>
            <a:off x="685800" y="823399"/>
            <a:ext cx="7772400" cy="715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400" u="sng">
                <a:solidFill>
                  <a:srgbClr val="FFFFF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4400" u="sng">
                <a:solidFill>
                  <a:srgbClr val="FFFFFF"/>
                </a:solidFill>
              </a:rPr>
              <a:t>Leviticus 13:46</a:t>
            </a:r>
          </a:p>
        </p:txBody>
      </p:sp>
    </p:spTree>
  </p:cSld>
  <p:clrMapOvr>
    <a:masterClrMapping/>
  </p:clrMapOvr>
  <p:transition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Shape 717"/>
          <p:cNvSpPr/>
          <p:nvPr/>
        </p:nvSpPr>
        <p:spPr>
          <a:xfrm>
            <a:off x="685800" y="251483"/>
            <a:ext cx="7772400" cy="1021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6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600">
                <a:solidFill>
                  <a:srgbClr val="FFFFFF"/>
                </a:solidFill>
              </a:rPr>
              <a:t>LEPRA</a:t>
            </a:r>
          </a:p>
        </p:txBody>
      </p:sp>
      <p:sp>
        <p:nvSpPr>
          <p:cNvPr id="718" name="Shape 718"/>
          <p:cNvSpPr/>
          <p:nvPr/>
        </p:nvSpPr>
        <p:spPr>
          <a:xfrm>
            <a:off x="457200" y="1981200"/>
            <a:ext cx="8001000" cy="4484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514350" indent="-514350">
              <a:spcBef>
                <a:spcPts val="800"/>
              </a:spcBef>
              <a:buClr>
                <a:srgbClr val="E8FA04"/>
              </a:buClr>
              <a:buSzPct val="100000"/>
              <a:buFont typeface="Times New Roman"/>
              <a:buChar char="•"/>
              <a:defRPr sz="1800"/>
            </a:pPr>
            <a:r>
              <a:rPr sz="3600">
                <a:solidFill>
                  <a:srgbClr val="E8FA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Matou milhões de pessoas na Europa e em todo o mundo por milhares de anos.</a:t>
            </a:r>
            <a:endParaRPr sz="24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 marL="342900" indent="-342900">
              <a:spcBef>
                <a:spcPts val="500"/>
              </a:spcBef>
              <a:defRPr sz="1800"/>
            </a:pPr>
            <a:endParaRPr sz="3600">
              <a:solidFill>
                <a:srgbClr val="E8FA0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514350" indent="-514350">
              <a:spcBef>
                <a:spcPts val="800"/>
              </a:spcBef>
              <a:buClr>
                <a:srgbClr val="E8FA04"/>
              </a:buClr>
              <a:buSzPct val="100000"/>
              <a:buFont typeface="Times New Roman"/>
              <a:buChar char="•"/>
              <a:defRPr sz="1800"/>
            </a:pPr>
            <a:r>
              <a:rPr sz="3600">
                <a:solidFill>
                  <a:srgbClr val="E8FA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“Medo de todas as outras doenças em conjunto dificilmente pode ser comparado com o terror espalhado pela lepra.”</a:t>
            </a:r>
            <a:r>
              <a:rPr sz="2800">
                <a:solidFill>
                  <a:srgbClr val="E8FA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sz="24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 marL="342900" indent="-342900">
              <a:spcBef>
                <a:spcPts val="600"/>
              </a:spcBef>
              <a:defRPr sz="1800"/>
            </a:pPr>
            <a:r>
              <a:rPr sz="2800">
                <a:solidFill>
                  <a:srgbClr val="E8FA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					—</a:t>
            </a:r>
            <a:r>
              <a:rPr sz="2000">
                <a:solidFill>
                  <a:srgbClr val="E8FA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Dr. George Rosen</a:t>
            </a:r>
            <a:r>
              <a:rPr sz="2800">
                <a:solidFill>
                  <a:srgbClr val="E8FA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</p:spTree>
  </p:cSld>
  <p:clrMapOvr>
    <a:masterClrMapping/>
  </p:clrMapOvr>
  <p:transition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Shape 720"/>
          <p:cNvSpPr/>
          <p:nvPr/>
        </p:nvSpPr>
        <p:spPr>
          <a:xfrm>
            <a:off x="685800" y="823399"/>
            <a:ext cx="7772400" cy="715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400" u="sng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4400" u="sng">
                <a:solidFill>
                  <a:srgbClr val="FFFFFF"/>
                </a:solidFill>
              </a:rPr>
              <a:t>Leprosy </a:t>
            </a:r>
          </a:p>
        </p:txBody>
      </p:sp>
      <p:pic>
        <p:nvPicPr>
          <p:cNvPr id="721" name="image34.jpeg" descr="leprosy5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Shape 723"/>
          <p:cNvSpPr/>
          <p:nvPr/>
        </p:nvSpPr>
        <p:spPr>
          <a:xfrm>
            <a:off x="685800" y="42349"/>
            <a:ext cx="7772400" cy="13631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A COMUNIDADE MÉDICA NÃO TINHA REPOSTAS</a:t>
            </a:r>
          </a:p>
        </p:txBody>
      </p:sp>
      <p:sp>
        <p:nvSpPr>
          <p:cNvPr id="724" name="Shape 724"/>
          <p:cNvSpPr/>
          <p:nvPr/>
        </p:nvSpPr>
        <p:spPr>
          <a:xfrm>
            <a:off x="685800" y="1600200"/>
            <a:ext cx="7772400" cy="5460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342900" indent="-342900">
              <a:lnSpc>
                <a:spcPct val="90000"/>
              </a:lnSpc>
              <a:spcBef>
                <a:spcPts val="700"/>
              </a:spcBef>
              <a:defRPr sz="1800"/>
            </a:pPr>
            <a:r>
              <a:rPr sz="24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	</a:t>
            </a:r>
            <a:r>
              <a:rPr sz="3200">
                <a:solidFill>
                  <a:srgbClr val="86D1E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Eles ensinaram que foi provocada pela ingestão de alimentos quentes, pimenta, o alho e a carne de porcos doentes. </a:t>
            </a:r>
            <a:endParaRPr sz="3200">
              <a:solidFill>
                <a:srgbClr val="86D1E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342900" indent="-342900">
              <a:lnSpc>
                <a:spcPct val="90000"/>
              </a:lnSpc>
              <a:spcBef>
                <a:spcPts val="700"/>
              </a:spcBef>
              <a:defRPr sz="1800"/>
            </a:pPr>
            <a:r>
              <a:rPr sz="3200">
                <a:solidFill>
                  <a:srgbClr val="86D1E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sz="4300">
                <a:solidFill>
                  <a:srgbClr val="86D1E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sz="3200">
                <a:solidFill>
                  <a:srgbClr val="86D1E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Outros médicos disseram que foi causado 	por uma conjunção maligna dos planetas</a:t>
            </a:r>
            <a:endParaRPr sz="24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 marL="342900" indent="-342900" algn="ctr">
              <a:lnSpc>
                <a:spcPct val="90000"/>
              </a:lnSpc>
              <a:spcBef>
                <a:spcPts val="500"/>
              </a:spcBef>
              <a:defRPr sz="1800"/>
            </a:pPr>
            <a:endParaRPr sz="3200">
              <a:solidFill>
                <a:srgbClr val="86D1E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342900" indent="-342900" algn="ctr">
              <a:lnSpc>
                <a:spcPct val="90000"/>
              </a:lnSpc>
              <a:spcBef>
                <a:spcPts val="700"/>
              </a:spcBef>
              <a:defRPr sz="1800"/>
            </a:pPr>
            <a:r>
              <a:rPr sz="3200">
                <a:solidFill>
                  <a:srgbClr val="86D1E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Leviticus 13:46</a:t>
            </a:r>
            <a:endParaRPr sz="24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 marL="342900" indent="-342900" algn="ctr">
              <a:lnSpc>
                <a:spcPct val="90000"/>
              </a:lnSpc>
              <a:spcBef>
                <a:spcPts val="700"/>
              </a:spcBef>
              <a:defRPr sz="1800"/>
            </a:pPr>
            <a:r>
              <a:rPr sz="3200">
                <a:solidFill>
                  <a:srgbClr val="86D1E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“Enquanto sofrer de uma doença contagiosa, a pessoa continuará impura e precisará morar sozinha, fora do acampamento.”</a:t>
            </a:r>
            <a:endParaRPr sz="24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  <p:transition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Shape 726"/>
          <p:cNvSpPr/>
          <p:nvPr/>
        </p:nvSpPr>
        <p:spPr>
          <a:xfrm>
            <a:off x="685800" y="823399"/>
            <a:ext cx="7772400" cy="715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4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000066"/>
                </a:solidFill>
              </a:rPr>
              <a:t>The life is in the blood</a:t>
            </a:r>
          </a:p>
        </p:txBody>
      </p:sp>
      <p:sp>
        <p:nvSpPr>
          <p:cNvPr id="727" name="Shape 727"/>
          <p:cNvSpPr/>
          <p:nvPr/>
        </p:nvSpPr>
        <p:spPr>
          <a:xfrm>
            <a:off x="914400" y="1600200"/>
            <a:ext cx="7772400" cy="2893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342900" indent="-342900">
              <a:spcBef>
                <a:spcPts val="700"/>
              </a:spcBef>
              <a:defRPr sz="1800"/>
            </a:pPr>
            <a:r>
              <a:rPr sz="3200">
                <a:solidFill>
                  <a:srgbClr val="FFCBB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sz="3200">
                <a:solidFill>
                  <a:srgbClr val="E8FA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Leviticus 17:14  “A vida de todo ser vivente está no sangue, e é por isso que Deus diz aos israelitas que não comam o sangue de nenhum animal, pois o sangue é a vida. Quem comer sangue será expulso do meio do povo de Israel.’ ”</a:t>
            </a:r>
          </a:p>
        </p:txBody>
      </p:sp>
    </p:spTree>
  </p:cSld>
  <p:clrMapOvr>
    <a:masterClrMapping/>
  </p:clrMapOvr>
  <p:transition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Shape 729"/>
          <p:cNvSpPr/>
          <p:nvPr/>
        </p:nvSpPr>
        <p:spPr>
          <a:xfrm>
            <a:off x="0" y="1123950"/>
            <a:ext cx="9144000" cy="42034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>
              <a:spcBef>
                <a:spcPts val="1400"/>
              </a:spcBef>
              <a:defRPr sz="1800"/>
            </a:pPr>
            <a:r>
              <a:rPr sz="6000">
                <a:solidFill>
                  <a:srgbClr val="E8FA0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Sangria</a:t>
            </a:r>
            <a:endParaRPr sz="24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 algn="ctr">
              <a:spcBef>
                <a:spcPts val="500"/>
              </a:spcBef>
              <a:defRPr sz="1800"/>
            </a:pPr>
            <a:endParaRPr sz="2800">
              <a:solidFill>
                <a:srgbClr val="E8FA04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lvl="0" algn="ctr">
              <a:spcBef>
                <a:spcPts val="900"/>
              </a:spcBef>
              <a:defRPr sz="1800"/>
            </a:pPr>
            <a:r>
              <a:rPr sz="4000">
                <a:solidFill>
                  <a:srgbClr val="E8FA0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A prática médica mais comum</a:t>
            </a:r>
            <a:endParaRPr sz="24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 algn="ctr">
              <a:spcBef>
                <a:spcPts val="900"/>
              </a:spcBef>
              <a:defRPr sz="1800"/>
            </a:pPr>
            <a:r>
              <a:rPr sz="4000">
                <a:solidFill>
                  <a:srgbClr val="E8FA0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nos anos 1700s e 1800s</a:t>
            </a:r>
            <a:endParaRPr sz="24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 algn="ctr">
              <a:spcBef>
                <a:spcPts val="500"/>
              </a:spcBef>
              <a:defRPr sz="1800"/>
            </a:pPr>
            <a:endParaRPr sz="4000">
              <a:solidFill>
                <a:srgbClr val="E8FA04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</p:txBody>
      </p:sp>
    </p:spTree>
  </p:cSld>
  <p:clrMapOvr>
    <a:masterClrMapping/>
  </p:clrMapOvr>
  <p:transition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Shape 731"/>
          <p:cNvSpPr/>
          <p:nvPr/>
        </p:nvSpPr>
        <p:spPr>
          <a:xfrm>
            <a:off x="3035300" y="2126774"/>
            <a:ext cx="2990829" cy="2606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1693). </a:t>
            </a:r>
            <a:endParaRPr sz="9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>
              <a:defRPr sz="1800"/>
            </a:pPr>
            <a:r>
              <a:rPr sz="9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  <a:hlinkClick r:id="rId2" invalidUrl="" action="" tgtFrame="" tooltip="" history="1" highlightClick="0" endSnd="0"/>
              </a:rPr>
              <a:t>  </a:t>
            </a:r>
            <a:r>
              <a:rPr sz="11800">
                <a:latin typeface="Verdana"/>
                <a:ea typeface="Verdana"/>
                <a:cs typeface="Verdana"/>
                <a:sym typeface="Verdana"/>
              </a:rPr>
              <a:t> </a:t>
            </a:r>
            <a:r>
              <a:rPr sz="900">
                <a:latin typeface="Verdana"/>
                <a:ea typeface="Verdana"/>
                <a:cs typeface="Verdana"/>
                <a:sym typeface="Verdana"/>
              </a:rPr>
              <a:t>                                    </a:t>
            </a:r>
            <a:endParaRPr sz="14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defRPr sz="1800"/>
            </a:pPr>
            <a:endParaRPr sz="14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defRPr sz="1800"/>
            </a:pPr>
            <a:r>
              <a:rPr sz="900">
                <a:latin typeface="Verdana"/>
                <a:ea typeface="Verdana"/>
                <a:cs typeface="Verdana"/>
                <a:sym typeface="Verdana"/>
              </a:rPr>
              <a:t>George Tiemann &amp; Co. </a:t>
            </a:r>
            <a:r>
              <a:rPr i="1" sz="900">
                <a:latin typeface="Verdana"/>
                <a:ea typeface="Verdana"/>
                <a:cs typeface="Verdana"/>
                <a:sym typeface="Verdana"/>
              </a:rPr>
              <a:t>American armamentarium </a:t>
            </a:r>
          </a:p>
        </p:txBody>
      </p:sp>
      <p:pic>
        <p:nvPicPr>
          <p:cNvPr id="732" name="image35.png" descr="George Tiemann &amp; Co. American armamentarium chirurgicum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62200" y="990600"/>
            <a:ext cx="4473575" cy="5562600"/>
          </a:xfrm>
          <a:prstGeom prst="rect">
            <a:avLst/>
          </a:prstGeom>
          <a:ln w="12700">
            <a:miter lim="400000"/>
          </a:ln>
        </p:spPr>
      </p:pic>
      <p:sp>
        <p:nvSpPr>
          <p:cNvPr id="733" name="Shape 733"/>
          <p:cNvSpPr/>
          <p:nvPr/>
        </p:nvSpPr>
        <p:spPr>
          <a:xfrm>
            <a:off x="533399" y="228600"/>
            <a:ext cx="7764465" cy="666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4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00"/>
                </a:solidFill>
              </a:rPr>
              <a:t>Instrumentos de 1800s para sangria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Shape 593"/>
          <p:cNvSpPr/>
          <p:nvPr/>
        </p:nvSpPr>
        <p:spPr>
          <a:xfrm>
            <a:off x="990600" y="228599"/>
            <a:ext cx="6400800" cy="2852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1600"/>
              </a:spcBef>
              <a:defRPr sz="1800"/>
            </a:pPr>
            <a:r>
              <a:rPr b="1" sz="28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O Argumento Teleológico</a:t>
            </a:r>
            <a:endParaRPr b="1" sz="28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lvl="0">
              <a:spcBef>
                <a:spcPts val="1400"/>
              </a:spcBef>
              <a:defRPr sz="1800"/>
            </a:pPr>
            <a:endParaRPr b="1" sz="28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lvl="0">
              <a:spcBef>
                <a:spcPts val="1600"/>
              </a:spcBef>
              <a:defRPr sz="1800"/>
            </a:pPr>
            <a:r>
              <a:rPr b="1" sz="28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Evidências de Design na Natureza</a:t>
            </a:r>
            <a:endParaRPr b="1" sz="28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lvl="0">
              <a:spcBef>
                <a:spcPts val="1400"/>
              </a:spcBef>
              <a:defRPr sz="1800"/>
            </a:pPr>
            <a:endParaRPr b="1" sz="28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lvl="0">
              <a:spcBef>
                <a:spcPts val="1600"/>
              </a:spcBef>
              <a:defRPr sz="1800"/>
            </a:pPr>
            <a:r>
              <a:rPr b="1" sz="28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O Princípio Antrópico</a:t>
            </a:r>
          </a:p>
        </p:txBody>
      </p:sp>
      <p:pic>
        <p:nvPicPr>
          <p:cNvPr id="594" name="image8.jpg" descr="747[1]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43400" y="3581400"/>
            <a:ext cx="4648200" cy="3098800"/>
          </a:xfrm>
          <a:prstGeom prst="rect">
            <a:avLst/>
          </a:prstGeom>
          <a:ln w="12700">
            <a:miter lim="400000"/>
          </a:ln>
        </p:spPr>
      </p:pic>
      <p:sp>
        <p:nvSpPr>
          <p:cNvPr id="595" name="Shape 595"/>
          <p:cNvSpPr/>
          <p:nvPr/>
        </p:nvSpPr>
        <p:spPr>
          <a:xfrm>
            <a:off x="1981200" y="4800599"/>
            <a:ext cx="2057400" cy="1303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1400"/>
              </a:spcBef>
              <a:defRPr sz="1800"/>
            </a:pPr>
            <a:r>
              <a:rPr b="1" sz="24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Boeing 747</a:t>
            </a:r>
            <a:endParaRPr sz="24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>
              <a:spcBef>
                <a:spcPts val="1400"/>
              </a:spcBef>
              <a:defRPr sz="1800"/>
            </a:pPr>
            <a:r>
              <a:rPr b="1" sz="24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Design ou Acidente?</a:t>
            </a:r>
          </a:p>
        </p:txBody>
      </p:sp>
    </p:spTree>
  </p:cSld>
  <p:clrMapOvr>
    <a:masterClrMapping/>
  </p:clrMapOvr>
  <p:transition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Shape 735"/>
          <p:cNvSpPr/>
          <p:nvPr/>
        </p:nvSpPr>
        <p:spPr>
          <a:xfrm>
            <a:off x="838200" y="990600"/>
            <a:ext cx="7543800" cy="4841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defRPr sz="1800"/>
            </a:pPr>
            <a:endParaRPr sz="2800">
              <a:solidFill>
                <a:srgbClr val="FFFFFF"/>
              </a:solidFill>
              <a:latin typeface="Lucida Console"/>
              <a:ea typeface="Lucida Console"/>
              <a:cs typeface="Lucida Console"/>
              <a:sym typeface="Lucida Console"/>
            </a:endParaRPr>
          </a:p>
          <a:p>
            <a:pPr lvl="0">
              <a:defRPr sz="1800"/>
            </a:pPr>
            <a:r>
              <a:rPr sz="2800">
                <a:solidFill>
                  <a:srgbClr val="E8FA04"/>
                </a:solidFill>
                <a:latin typeface="Lucida Console"/>
                <a:ea typeface="Lucida Console"/>
                <a:cs typeface="Lucida Console"/>
                <a:sym typeface="Lucida Console"/>
              </a:rPr>
              <a:t>“De hoje em diante vocês circuncidarão todos os meninos oito dias depois de nascidos...”</a:t>
            </a:r>
            <a:endParaRPr sz="24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 algn="r">
              <a:defRPr sz="1800"/>
            </a:pPr>
            <a:r>
              <a:rPr sz="2800">
                <a:solidFill>
                  <a:srgbClr val="E8FA04"/>
                </a:solidFill>
                <a:latin typeface="Lucida Console"/>
                <a:ea typeface="Lucida Console"/>
                <a:cs typeface="Lucida Console"/>
                <a:sym typeface="Lucida Console"/>
              </a:rPr>
              <a:t>Gênesis 17:12</a:t>
            </a:r>
            <a:endParaRPr sz="24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>
              <a:defRPr sz="1800"/>
            </a:pPr>
            <a:endParaRPr sz="2800">
              <a:solidFill>
                <a:srgbClr val="E8FA04"/>
              </a:solidFill>
              <a:latin typeface="Lucida Console"/>
              <a:ea typeface="Lucida Console"/>
              <a:cs typeface="Lucida Console"/>
              <a:sym typeface="Lucida Console"/>
            </a:endParaRPr>
          </a:p>
          <a:p>
            <a:pPr lvl="0">
              <a:defRPr sz="1800"/>
            </a:pPr>
            <a:endParaRPr sz="2800">
              <a:solidFill>
                <a:srgbClr val="E8FA04"/>
              </a:solidFill>
              <a:latin typeface="Lucida Console"/>
              <a:ea typeface="Lucida Console"/>
              <a:cs typeface="Lucida Console"/>
              <a:sym typeface="Lucida Console"/>
            </a:endParaRPr>
          </a:p>
          <a:p>
            <a:pPr lvl="0">
              <a:defRPr sz="1800"/>
            </a:pPr>
            <a:r>
              <a:rPr sz="2800">
                <a:solidFill>
                  <a:srgbClr val="E8FA04"/>
                </a:solidFill>
                <a:latin typeface="Lucida Console"/>
                <a:ea typeface="Lucida Console"/>
                <a:cs typeface="Lucida Console"/>
                <a:sym typeface="Lucida Console"/>
              </a:rPr>
              <a:t>Vitamina K</a:t>
            </a:r>
            <a:endParaRPr sz="24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>
              <a:defRPr sz="1800"/>
            </a:pPr>
            <a:endParaRPr sz="2800">
              <a:solidFill>
                <a:srgbClr val="E8FA04"/>
              </a:solidFill>
              <a:latin typeface="Lucida Console"/>
              <a:ea typeface="Lucida Console"/>
              <a:cs typeface="Lucida Console"/>
              <a:sym typeface="Lucida Console"/>
            </a:endParaRPr>
          </a:p>
          <a:p>
            <a:pPr lvl="0">
              <a:defRPr sz="1800"/>
            </a:pPr>
            <a:endParaRPr sz="2800">
              <a:solidFill>
                <a:srgbClr val="E8FA04"/>
              </a:solidFill>
              <a:latin typeface="Lucida Console"/>
              <a:ea typeface="Lucida Console"/>
              <a:cs typeface="Lucida Console"/>
              <a:sym typeface="Lucida Console"/>
            </a:endParaRPr>
          </a:p>
          <a:p>
            <a:pPr lvl="0">
              <a:defRPr sz="1800"/>
            </a:pPr>
            <a:r>
              <a:rPr sz="2800">
                <a:solidFill>
                  <a:srgbClr val="E8FA04"/>
                </a:solidFill>
                <a:latin typeface="Lucida Console"/>
                <a:ea typeface="Lucida Console"/>
                <a:cs typeface="Lucida Console"/>
                <a:sym typeface="Lucida Console"/>
              </a:rPr>
              <a:t>Protrombina: uma proteína de coagulação.</a:t>
            </a:r>
            <a:endParaRPr sz="24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  <p:transition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" name="Chart 737"/>
          <p:cNvGraphicFramePr/>
          <p:nvPr/>
        </p:nvGraphicFramePr>
        <p:xfrm>
          <a:off x="1080044" y="1387117"/>
          <a:ext cx="7177471" cy="4753772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738" name="Shape 738"/>
          <p:cNvSpPr/>
          <p:nvPr/>
        </p:nvSpPr>
        <p:spPr>
          <a:xfrm>
            <a:off x="685800" y="581565"/>
            <a:ext cx="7772400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Proteína de Coagulação Atinge seu Pico no 8˚ Dia</a:t>
            </a:r>
          </a:p>
        </p:txBody>
      </p:sp>
      <p:sp>
        <p:nvSpPr>
          <p:cNvPr id="739" name="Shape 739"/>
          <p:cNvSpPr/>
          <p:nvPr/>
        </p:nvSpPr>
        <p:spPr>
          <a:xfrm>
            <a:off x="2689207" y="1778000"/>
            <a:ext cx="3884649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spcBef>
                <a:spcPts val="600"/>
              </a:spcBef>
              <a:defRPr sz="2800">
                <a:solidFill>
                  <a:srgbClr val="FFFF66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66"/>
                </a:solidFill>
              </a:rPr>
              <a:t>Available Prothrombin</a:t>
            </a:r>
          </a:p>
        </p:txBody>
      </p:sp>
    </p:spTree>
  </p:cSld>
  <p:clrMapOvr>
    <a:masterClrMapping/>
  </p:clrMapOvr>
  <p:transition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1" name="Table 741"/>
          <p:cNvGraphicFramePr/>
          <p:nvPr/>
        </p:nvGraphicFramePr>
        <p:xfrm>
          <a:off x="1409700" y="1905000"/>
          <a:ext cx="6324600" cy="434340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674813"/>
                <a:gridCol w="2324100"/>
                <a:gridCol w="2325687"/>
              </a:tblGrid>
              <a:tr h="738188"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>
                          <a:solidFill>
                            <a:srgbClr val="FF0066"/>
                          </a:solidFill>
                          <a:effectLst>
                            <a:outerShdw sx="100000" sy="100000" kx="0" ky="0" algn="b" rotWithShape="0" blurRad="38100" dist="38100" dir="2700000">
                              <a:srgbClr val="000000"/>
                            </a:outerShdw>
                          </a:effectLst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Dia da Circuncisão</a:t>
                      </a:r>
                    </a:p>
                  </a:txBody>
                  <a:tcPr marL="45720" marR="45720" marT="45720" marB="45720" anchor="t" anchorCtr="0" horzOverflow="overflow">
                    <a:lnL w="254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FFFFCA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>
                          <a:solidFill>
                            <a:srgbClr val="FF0066"/>
                          </a:solidFill>
                          <a:effectLst>
                            <a:outerShdw sx="100000" sy="100000" kx="0" ky="0" algn="b" rotWithShape="0" blurRad="38100" dist="38100" dir="2700000">
                              <a:srgbClr val="000000"/>
                            </a:outerShdw>
                          </a:effectLst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Quantidade de Meninos Hebraicos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FFFFCA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>
                          <a:solidFill>
                            <a:srgbClr val="FF0066"/>
                          </a:solidFill>
                          <a:effectLst>
                            <a:outerShdw sx="100000" sy="100000" kx="0" ky="0" algn="b" rotWithShape="0" blurRad="38100" dist="38100" dir="2700000">
                              <a:srgbClr val="000000"/>
                            </a:outerShdw>
                          </a:effectLst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Número de Mortes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25400">
                      <a:solidFill>
                        <a:srgbClr val="000000"/>
                      </a:solidFill>
                      <a:round/>
                    </a:lnR>
                    <a:lnT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FFFFCA"/>
                    </a:solidFill>
                  </a:tcPr>
                </a:tc>
              </a:tr>
              <a:tr h="682625"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sz="2400">
                          <a:solidFill>
                            <a:srgbClr val="FFFF00"/>
                          </a:solidFill>
                          <a:effectLst>
                            <a:outerShdw sx="100000" sy="100000" kx="0" ky="0" algn="b" rotWithShape="0" blurRad="38100" dist="38100" dir="2700000">
                              <a:srgbClr val="000000"/>
                            </a:outerShdw>
                          </a:effectLst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1</a:t>
                      </a:r>
                    </a:p>
                  </a:txBody>
                  <a:tcPr marL="45720" marR="45720" marT="45720" marB="45720" anchor="t" anchorCtr="0" horzOverflow="overflow">
                    <a:lnL w="254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sz="2400">
                          <a:solidFill>
                            <a:srgbClr val="FFFF00"/>
                          </a:solidFill>
                          <a:effectLst>
                            <a:outerShdw sx="100000" sy="100000" kx="0" ky="0" algn="b" rotWithShape="0" blurRad="38100" dist="38100" dir="2700000">
                              <a:srgbClr val="000000"/>
                            </a:outerShdw>
                          </a:effectLst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823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sz="2400">
                          <a:solidFill>
                            <a:srgbClr val="FFFF00"/>
                          </a:solidFill>
                          <a:effectLst>
                            <a:outerShdw sx="100000" sy="100000" kx="0" ky="0" algn="b" rotWithShape="0" blurRad="38100" dist="38100" dir="2700000">
                              <a:srgbClr val="000000"/>
                            </a:outerShdw>
                          </a:effectLst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4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254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sz="2400">
                          <a:solidFill>
                            <a:srgbClr val="FFFF00"/>
                          </a:solidFill>
                          <a:effectLst>
                            <a:outerShdw sx="100000" sy="100000" kx="0" ky="0" algn="b" rotWithShape="0" blurRad="38100" dist="38100" dir="2700000">
                              <a:srgbClr val="000000"/>
                            </a:outerShdw>
                          </a:effectLst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3</a:t>
                      </a:r>
                    </a:p>
                  </a:txBody>
                  <a:tcPr marL="45720" marR="45720" marT="45720" marB="45720" anchor="t" anchorCtr="0" horzOverflow="overflow">
                    <a:lnL w="254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sz="2400">
                          <a:solidFill>
                            <a:srgbClr val="FFFF00"/>
                          </a:solidFill>
                          <a:effectLst>
                            <a:outerShdw sx="100000" sy="100000" kx="0" ky="0" algn="b" rotWithShape="0" blurRad="38100" dist="38100" dir="2700000">
                              <a:srgbClr val="000000"/>
                            </a:outerShdw>
                          </a:effectLst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759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sz="2400">
                          <a:solidFill>
                            <a:srgbClr val="FFFF00"/>
                          </a:solidFill>
                          <a:effectLst>
                            <a:outerShdw sx="100000" sy="100000" kx="0" ky="0" algn="b" rotWithShape="0" blurRad="38100" dist="38100" dir="2700000">
                              <a:srgbClr val="000000"/>
                            </a:outerShdw>
                          </a:effectLst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6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254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sz="2400">
                          <a:solidFill>
                            <a:srgbClr val="FFFF00"/>
                          </a:solidFill>
                          <a:effectLst>
                            <a:outerShdw sx="100000" sy="100000" kx="0" ky="0" algn="b" rotWithShape="0" blurRad="38100" dist="38100" dir="2700000">
                              <a:srgbClr val="000000"/>
                            </a:outerShdw>
                          </a:effectLst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5</a:t>
                      </a:r>
                    </a:p>
                  </a:txBody>
                  <a:tcPr marL="45720" marR="45720" marT="45720" marB="45720" anchor="t" anchorCtr="0" horzOverflow="overflow">
                    <a:lnL w="254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sz="2400">
                          <a:solidFill>
                            <a:srgbClr val="FFFF00"/>
                          </a:solidFill>
                          <a:effectLst>
                            <a:outerShdw sx="100000" sy="100000" kx="0" ky="0" algn="b" rotWithShape="0" blurRad="38100" dist="38100" dir="2700000">
                              <a:srgbClr val="000000"/>
                            </a:outerShdw>
                          </a:effectLst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693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sz="2400">
                          <a:solidFill>
                            <a:srgbClr val="FFFF00"/>
                          </a:solidFill>
                          <a:effectLst>
                            <a:outerShdw sx="100000" sy="100000" kx="0" ky="0" algn="b" rotWithShape="0" blurRad="38100" dist="38100" dir="2700000">
                              <a:srgbClr val="000000"/>
                            </a:outerShdw>
                          </a:effectLst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8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254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sz="2400">
                          <a:solidFill>
                            <a:srgbClr val="FFFF00"/>
                          </a:solidFill>
                          <a:effectLst>
                            <a:outerShdw sx="100000" sy="100000" kx="0" ky="0" algn="b" rotWithShape="0" blurRad="38100" dist="38100" dir="2700000">
                              <a:srgbClr val="000000"/>
                            </a:outerShdw>
                          </a:effectLst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7</a:t>
                      </a:r>
                    </a:p>
                  </a:txBody>
                  <a:tcPr marL="45720" marR="45720" marT="45720" marB="45720" anchor="t" anchorCtr="0" horzOverflow="overflow">
                    <a:lnL w="254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sz="2400">
                          <a:solidFill>
                            <a:srgbClr val="FFFF00"/>
                          </a:solidFill>
                          <a:effectLst>
                            <a:outerShdw sx="100000" sy="100000" kx="0" ky="0" algn="b" rotWithShape="0" blurRad="38100" dist="38100" dir="2700000">
                              <a:srgbClr val="000000"/>
                            </a:outerShdw>
                          </a:effectLst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855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sz="2400">
                          <a:solidFill>
                            <a:srgbClr val="FFFF00"/>
                          </a:solidFill>
                          <a:effectLst>
                            <a:outerShdw sx="100000" sy="100000" kx="0" ky="0" algn="b" rotWithShape="0" blurRad="38100" dist="38100" dir="2700000">
                              <a:srgbClr val="000000"/>
                            </a:outerShdw>
                          </a:effectLst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3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254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sz="2400">
                          <a:solidFill>
                            <a:srgbClr val="FFFF00"/>
                          </a:solidFill>
                          <a:effectLst>
                            <a:outerShdw sx="100000" sy="100000" kx="0" ky="0" algn="b" rotWithShape="0" blurRad="38100" dist="38100" dir="2700000">
                              <a:srgbClr val="000000"/>
                            </a:outerShdw>
                          </a:effectLst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9</a:t>
                      </a:r>
                    </a:p>
                  </a:txBody>
                  <a:tcPr marL="45720" marR="45720" marT="45720" marB="45720" anchor="t" anchorCtr="0" horzOverflow="overflow">
                    <a:lnL w="254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sz="2400">
                          <a:solidFill>
                            <a:srgbClr val="FFFF00"/>
                          </a:solidFill>
                          <a:effectLst>
                            <a:outerShdw sx="100000" sy="100000" kx="0" ky="0" algn="b" rotWithShape="0" blurRad="38100" dist="38100" dir="2700000">
                              <a:srgbClr val="000000"/>
                            </a:outerShdw>
                          </a:effectLst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770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sz="2400">
                          <a:solidFill>
                            <a:srgbClr val="FFFF00"/>
                          </a:solidFill>
                          <a:effectLst>
                            <a:outerShdw sx="100000" sy="100000" kx="0" ky="0" algn="b" rotWithShape="0" blurRad="38100" dist="38100" dir="2700000">
                              <a:srgbClr val="000000"/>
                            </a:outerShdw>
                          </a:effectLst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2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254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sz="2400">
                          <a:solidFill>
                            <a:srgbClr val="FFFF00"/>
                          </a:solidFill>
                          <a:effectLst>
                            <a:outerShdw sx="100000" sy="100000" kx="0" ky="0" algn="b" rotWithShape="0" blurRad="38100" dist="38100" dir="2700000">
                              <a:srgbClr val="000000"/>
                            </a:outerShdw>
                          </a:effectLst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11</a:t>
                      </a:r>
                    </a:p>
                  </a:txBody>
                  <a:tcPr marL="45720" marR="45720" marT="45720" marB="45720" anchor="t" anchorCtr="0" horzOverflow="overflow">
                    <a:lnL w="254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sz="2400">
                          <a:solidFill>
                            <a:srgbClr val="FFFF00"/>
                          </a:solidFill>
                          <a:effectLst>
                            <a:outerShdw sx="100000" sy="100000" kx="0" ky="0" algn="b" rotWithShape="0" blurRad="38100" dist="38100" dir="2700000">
                              <a:srgbClr val="000000"/>
                            </a:outerShdw>
                          </a:effectLst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698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sz="2400">
                          <a:solidFill>
                            <a:srgbClr val="FFFF00"/>
                          </a:solidFill>
                          <a:effectLst>
                            <a:outerShdw sx="100000" sy="100000" kx="0" ky="0" algn="b" rotWithShape="0" blurRad="38100" dist="38100" dir="2700000">
                              <a:srgbClr val="000000"/>
                            </a:outerShdw>
                          </a:effectLst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4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254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42" name="Shape 742"/>
          <p:cNvSpPr/>
          <p:nvPr/>
        </p:nvSpPr>
        <p:spPr>
          <a:xfrm>
            <a:off x="1066800" y="609600"/>
            <a:ext cx="7239000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400"/>
              </a:spcBef>
              <a:defRPr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Como Abraão Escolheu o Oitavo Dia?</a:t>
            </a:r>
          </a:p>
        </p:txBody>
      </p:sp>
    </p:spTree>
  </p:cSld>
  <p:clrMapOvr>
    <a:masterClrMapping/>
  </p:clrMapOvr>
  <p:transition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Shape 744"/>
          <p:cNvSpPr/>
          <p:nvPr/>
        </p:nvSpPr>
        <p:spPr>
          <a:xfrm>
            <a:off x="381000" y="533400"/>
            <a:ext cx="8458200" cy="5273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defRPr sz="1800"/>
            </a:pPr>
            <a:r>
              <a:rPr sz="2800">
                <a:solidFill>
                  <a:srgbClr val="FFFFFF"/>
                </a:solidFill>
                <a:latin typeface="Lucida Console"/>
                <a:ea typeface="Lucida Console"/>
                <a:cs typeface="Lucida Console"/>
                <a:sym typeface="Lucida Console"/>
              </a:rPr>
              <a:t>“Deus estendeu o céu sobre o vazio</a:t>
            </a:r>
            <a:endParaRPr sz="2800">
              <a:solidFill>
                <a:srgbClr val="FFFFFF"/>
              </a:solidFill>
              <a:latin typeface="Lucida Console"/>
              <a:ea typeface="Lucida Console"/>
              <a:cs typeface="Lucida Console"/>
              <a:sym typeface="Lucida Console"/>
            </a:endParaRPr>
          </a:p>
          <a:p>
            <a:pPr lvl="0">
              <a:defRPr sz="1800"/>
            </a:pPr>
            <a:r>
              <a:rPr sz="2800">
                <a:solidFill>
                  <a:srgbClr val="FFFFFF"/>
                </a:solidFill>
                <a:latin typeface="Lucida Console"/>
                <a:ea typeface="Lucida Console"/>
                <a:cs typeface="Lucida Console"/>
                <a:sym typeface="Lucida Console"/>
              </a:rPr>
              <a:t>e suspendeu a terra por cima do nada”</a:t>
            </a:r>
            <a:endParaRPr sz="24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>
              <a:defRPr sz="1800"/>
            </a:pPr>
            <a:endParaRPr sz="2800">
              <a:solidFill>
                <a:srgbClr val="FFFFFF"/>
              </a:solidFill>
              <a:latin typeface="Lucida Console"/>
              <a:ea typeface="Lucida Console"/>
              <a:cs typeface="Lucida Console"/>
              <a:sym typeface="Lucida Console"/>
            </a:endParaRPr>
          </a:p>
          <a:p>
            <a:pPr lvl="0" algn="r">
              <a:defRPr sz="1800"/>
            </a:pPr>
            <a:r>
              <a:rPr sz="2800">
                <a:solidFill>
                  <a:srgbClr val="FFFFFF"/>
                </a:solidFill>
                <a:latin typeface="Lucida Console"/>
                <a:ea typeface="Lucida Console"/>
                <a:cs typeface="Lucida Console"/>
                <a:sym typeface="Lucida Console"/>
              </a:rPr>
              <a:t>Jó 26:7</a:t>
            </a:r>
            <a:endParaRPr sz="24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>
              <a:defRPr sz="1800"/>
            </a:pPr>
            <a:endParaRPr sz="2800">
              <a:solidFill>
                <a:srgbClr val="FFFFFF"/>
              </a:solidFill>
              <a:latin typeface="Lucida Console"/>
              <a:ea typeface="Lucida Console"/>
              <a:cs typeface="Lucida Console"/>
              <a:sym typeface="Lucida Console"/>
            </a:endParaRPr>
          </a:p>
          <a:p>
            <a:pPr lvl="0">
              <a:defRPr sz="1800"/>
            </a:pPr>
            <a:endParaRPr sz="2800">
              <a:solidFill>
                <a:srgbClr val="FFFFFF"/>
              </a:solidFill>
              <a:latin typeface="Lucida Console"/>
              <a:ea typeface="Lucida Console"/>
              <a:cs typeface="Lucida Console"/>
              <a:sym typeface="Lucida Console"/>
            </a:endParaRPr>
          </a:p>
          <a:p>
            <a:pPr lvl="0">
              <a:defRPr sz="1800"/>
            </a:pPr>
            <a:r>
              <a:rPr sz="2800">
                <a:solidFill>
                  <a:srgbClr val="FFFFFF"/>
                </a:solidFill>
                <a:latin typeface="Lucida Console"/>
                <a:ea typeface="Lucida Console"/>
                <a:cs typeface="Lucida Console"/>
                <a:sym typeface="Lucida Console"/>
              </a:rPr>
              <a:t>A terra está nas costas de quatro elefantes de pé em cima de uma tartaruga, rodeado por uma serpente, nadando em um mar de leite…</a:t>
            </a:r>
            <a:endParaRPr sz="24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>
              <a:defRPr sz="1800"/>
            </a:pPr>
            <a:endParaRPr sz="2800">
              <a:solidFill>
                <a:srgbClr val="FFFFFF"/>
              </a:solidFill>
              <a:latin typeface="Lucida Console"/>
              <a:ea typeface="Lucida Console"/>
              <a:cs typeface="Lucida Console"/>
              <a:sym typeface="Lucida Console"/>
            </a:endParaRPr>
          </a:p>
          <a:p>
            <a:pPr lvl="0" algn="r">
              <a:defRPr sz="1800"/>
            </a:pPr>
            <a:r>
              <a:rPr sz="2800">
                <a:solidFill>
                  <a:srgbClr val="FFFFFF"/>
                </a:solidFill>
                <a:latin typeface="Lucida Console"/>
                <a:ea typeface="Lucida Console"/>
                <a:cs typeface="Lucida Console"/>
                <a:sym typeface="Lucida Console"/>
              </a:rPr>
              <a:t>Os Sutras</a:t>
            </a:r>
            <a:endParaRPr sz="24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  <p:transition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Shape 746"/>
          <p:cNvSpPr/>
          <p:nvPr/>
        </p:nvSpPr>
        <p:spPr>
          <a:xfrm>
            <a:off x="304800" y="304800"/>
            <a:ext cx="8458200" cy="5273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defRPr sz="1800"/>
            </a:pPr>
            <a:r>
              <a:rPr sz="2800">
                <a:solidFill>
                  <a:srgbClr val="FFFFFF"/>
                </a:solidFill>
                <a:latin typeface="Lucida Console"/>
                <a:ea typeface="Lucida Console"/>
                <a:cs typeface="Lucida Console"/>
                <a:sym typeface="Lucida Console"/>
              </a:rPr>
              <a:t>Tópicos não mencionados:</a:t>
            </a:r>
            <a:endParaRPr sz="24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>
              <a:defRPr sz="1800"/>
            </a:pPr>
            <a:endParaRPr sz="2800">
              <a:solidFill>
                <a:srgbClr val="FFFFFF"/>
              </a:solidFill>
              <a:latin typeface="Lucida Console"/>
              <a:ea typeface="Lucida Console"/>
              <a:cs typeface="Lucida Console"/>
              <a:sym typeface="Lucida Console"/>
            </a:endParaRPr>
          </a:p>
          <a:p>
            <a:pPr lvl="0">
              <a:defRPr sz="1800"/>
            </a:pPr>
            <a:r>
              <a:rPr sz="2800">
                <a:solidFill>
                  <a:srgbClr val="FFFFFF"/>
                </a:solidFill>
                <a:latin typeface="Lucida Console"/>
                <a:ea typeface="Lucida Console"/>
                <a:cs typeface="Lucida Console"/>
                <a:sym typeface="Lucida Console"/>
              </a:rPr>
              <a:t>	1.  A origem do universo.</a:t>
            </a:r>
            <a:endParaRPr sz="24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>
              <a:defRPr sz="1800"/>
            </a:pPr>
            <a:endParaRPr sz="2800">
              <a:solidFill>
                <a:srgbClr val="FFFFFF"/>
              </a:solidFill>
              <a:latin typeface="Lucida Console"/>
              <a:ea typeface="Lucida Console"/>
              <a:cs typeface="Lucida Console"/>
              <a:sym typeface="Lucida Console"/>
            </a:endParaRPr>
          </a:p>
          <a:p>
            <a:pPr lvl="0">
              <a:defRPr sz="1800"/>
            </a:pPr>
            <a:r>
              <a:rPr sz="2800">
                <a:solidFill>
                  <a:srgbClr val="FFFFFF"/>
                </a:solidFill>
                <a:latin typeface="Lucida Console"/>
                <a:ea typeface="Lucida Console"/>
                <a:cs typeface="Lucida Console"/>
                <a:sym typeface="Lucida Console"/>
              </a:rPr>
              <a:t>	2.  A origem da vida.</a:t>
            </a:r>
            <a:endParaRPr sz="24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>
              <a:defRPr sz="1800"/>
            </a:pPr>
            <a:endParaRPr sz="2800">
              <a:solidFill>
                <a:srgbClr val="FFFFFF"/>
              </a:solidFill>
              <a:latin typeface="Lucida Console"/>
              <a:ea typeface="Lucida Console"/>
              <a:cs typeface="Lucida Console"/>
              <a:sym typeface="Lucida Console"/>
            </a:endParaRPr>
          </a:p>
          <a:p>
            <a:pPr lvl="0">
              <a:defRPr sz="1800"/>
            </a:pPr>
            <a:r>
              <a:rPr sz="2800">
                <a:solidFill>
                  <a:srgbClr val="FFFFFF"/>
                </a:solidFill>
                <a:latin typeface="Lucida Console"/>
                <a:ea typeface="Lucida Console"/>
                <a:cs typeface="Lucida Console"/>
                <a:sym typeface="Lucida Console"/>
              </a:rPr>
              <a:t>	3.  A origem das espécies; especialmente dos</a:t>
            </a:r>
            <a:endParaRPr sz="2800">
              <a:solidFill>
                <a:srgbClr val="FFFFFF"/>
              </a:solidFill>
              <a:latin typeface="Lucida Console"/>
              <a:ea typeface="Lucida Console"/>
              <a:cs typeface="Lucida Console"/>
              <a:sym typeface="Lucida Console"/>
            </a:endParaRPr>
          </a:p>
          <a:p>
            <a:pPr lvl="0">
              <a:defRPr sz="1800"/>
            </a:pPr>
            <a:r>
              <a:rPr sz="2800">
                <a:solidFill>
                  <a:srgbClr val="FFFFFF"/>
                </a:solidFill>
                <a:latin typeface="Lucida Console"/>
                <a:ea typeface="Lucida Console"/>
                <a:cs typeface="Lucida Console"/>
                <a:sym typeface="Lucida Console"/>
              </a:rPr>
              <a:t>	     seres humanos.</a:t>
            </a:r>
            <a:endParaRPr sz="24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>
              <a:defRPr sz="1800"/>
            </a:pPr>
            <a:endParaRPr sz="2800">
              <a:solidFill>
                <a:srgbClr val="FFFFFF"/>
              </a:solidFill>
              <a:latin typeface="Lucida Console"/>
              <a:ea typeface="Lucida Console"/>
              <a:cs typeface="Lucida Console"/>
              <a:sym typeface="Lucida Console"/>
            </a:endParaRPr>
          </a:p>
          <a:p>
            <a:pPr lvl="0">
              <a:defRPr sz="1800"/>
            </a:pPr>
            <a:r>
              <a:rPr sz="2800">
                <a:solidFill>
                  <a:srgbClr val="FFFFFF"/>
                </a:solidFill>
                <a:latin typeface="Lucida Console"/>
                <a:ea typeface="Lucida Console"/>
                <a:cs typeface="Lucida Console"/>
                <a:sym typeface="Lucida Console"/>
              </a:rPr>
              <a:t>	4.  A idade da terra.</a:t>
            </a:r>
            <a:endParaRPr sz="24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>
              <a:defRPr sz="1800"/>
            </a:pPr>
            <a:endParaRPr sz="2800">
              <a:solidFill>
                <a:srgbClr val="FFFFFF"/>
              </a:solidFill>
              <a:latin typeface="Lucida Console"/>
              <a:ea typeface="Lucida Console"/>
              <a:cs typeface="Lucida Console"/>
              <a:sym typeface="Lucida Console"/>
            </a:endParaRPr>
          </a:p>
          <a:p>
            <a:pPr lvl="0">
              <a:defRPr sz="1800"/>
            </a:pPr>
            <a:r>
              <a:rPr sz="2800">
                <a:solidFill>
                  <a:srgbClr val="FFFFFF"/>
                </a:solidFill>
                <a:latin typeface="Lucida Console"/>
                <a:ea typeface="Lucida Console"/>
                <a:cs typeface="Lucida Console"/>
                <a:sym typeface="Lucida Console"/>
              </a:rPr>
              <a:t>	</a:t>
            </a:r>
            <a:r>
              <a:rPr sz="2800">
                <a:solidFill>
                  <a:srgbClr val="FFFFFF"/>
                </a:solidFill>
                <a:latin typeface="Lucida Console"/>
                <a:ea typeface="Lucida Console"/>
                <a:cs typeface="Lucida Console"/>
                <a:sym typeface="Lucida Console"/>
                <a:hlinkClick r:id="rId2" invalidUrl="" action="" tgtFrame="" tooltip="" history="1" highlightClick="0" endSnd="0"/>
              </a:rPr>
              <a:t>www.evidenceforchristianity.org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7" name="image9.jpg" descr="wat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81400" y="0"/>
            <a:ext cx="5562600" cy="3827463"/>
          </a:xfrm>
          <a:prstGeom prst="rect">
            <a:avLst/>
          </a:prstGeom>
          <a:ln w="12700">
            <a:miter lim="400000"/>
          </a:ln>
        </p:spPr>
      </p:pic>
      <p:sp>
        <p:nvSpPr>
          <p:cNvPr id="598" name="Shape 598"/>
          <p:cNvSpPr/>
          <p:nvPr/>
        </p:nvSpPr>
        <p:spPr>
          <a:xfrm>
            <a:off x="457200" y="3886199"/>
            <a:ext cx="7620000" cy="363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381000" indent="-381000">
              <a:spcBef>
                <a:spcPts val="1200"/>
              </a:spcBef>
              <a:buSzPct val="100000"/>
              <a:buAutoNum type="arabicPeriod" startAt="1"/>
              <a:defRPr sz="1800"/>
            </a:pPr>
            <a:r>
              <a:rPr b="1" sz="2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Solvente ideal para que exista vida (dissolve ions e moléculas)</a:t>
            </a:r>
            <a:endParaRPr b="1" sz="20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 marL="381000" indent="-381000">
              <a:spcBef>
                <a:spcPts val="1200"/>
              </a:spcBef>
              <a:buSzPct val="100000"/>
              <a:buAutoNum type="arabicPeriod" startAt="1"/>
              <a:defRPr sz="1800"/>
            </a:pPr>
            <a:r>
              <a:rPr b="1" sz="2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Pontos de ebulição e derretimento corretos</a:t>
            </a:r>
            <a:endParaRPr b="1" sz="20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 marL="381000" indent="-381000">
              <a:spcBef>
                <a:spcPts val="1200"/>
              </a:spcBef>
              <a:buSzPct val="100000"/>
              <a:buAutoNum type="arabicPeriod" startAt="1"/>
              <a:defRPr sz="1800"/>
            </a:pPr>
            <a:r>
              <a:rPr b="1" sz="2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Calor específico alto</a:t>
            </a:r>
            <a:endParaRPr b="1" sz="20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 marL="381000" indent="-381000">
              <a:spcBef>
                <a:spcPts val="1200"/>
              </a:spcBef>
              <a:buSzPct val="100000"/>
              <a:buAutoNum type="arabicPeriod" startAt="1"/>
              <a:defRPr sz="1800"/>
            </a:pPr>
            <a:r>
              <a:rPr b="1" sz="2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Sólido flutua no líquido</a:t>
            </a:r>
            <a:endParaRPr b="1" sz="20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 marL="381000" indent="-381000">
              <a:spcBef>
                <a:spcPts val="1200"/>
              </a:spcBef>
              <a:buSzPct val="100000"/>
              <a:buAutoNum type="arabicPeriod" startAt="1"/>
              <a:defRPr sz="1800"/>
            </a:pPr>
            <a:r>
              <a:rPr b="1" sz="2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Se contrai entre 0 e 4 graus centígrados</a:t>
            </a:r>
            <a:endParaRPr b="1" sz="20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 marL="457200" indent="-457200">
              <a:spcBef>
                <a:spcPts val="1400"/>
              </a:spcBef>
              <a:buSzPct val="100000"/>
              <a:buAutoNum type="arabicPeriod" startAt="1"/>
              <a:defRPr sz="1800"/>
            </a:pPr>
            <a:endParaRPr b="1" sz="24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99" name="Shape 599"/>
          <p:cNvSpPr/>
          <p:nvPr/>
        </p:nvSpPr>
        <p:spPr>
          <a:xfrm>
            <a:off x="838200" y="990600"/>
            <a:ext cx="1981200" cy="1183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defRPr sz="1800"/>
            </a:pPr>
            <a:endParaRPr sz="36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>
              <a:defRPr sz="1800"/>
            </a:pPr>
            <a:r>
              <a:rPr sz="36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Água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/>
          <p:nvPr/>
        </p:nvSpPr>
        <p:spPr>
          <a:xfrm>
            <a:off x="0" y="228600"/>
            <a:ext cx="8991600" cy="574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900"/>
              </a:spcBef>
              <a:defRPr sz="3200">
                <a:solidFill>
                  <a:srgbClr val="000066"/>
                </a:solidFill>
                <a:latin typeface="Lucida Console"/>
                <a:ea typeface="Lucida Console"/>
                <a:cs typeface="Lucida Console"/>
                <a:sym typeface="Lucida Consol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0066"/>
                </a:solidFill>
              </a:rPr>
              <a:t>Designed Elements?  </a:t>
            </a:r>
          </a:p>
        </p:txBody>
      </p:sp>
      <p:pic>
        <p:nvPicPr>
          <p:cNvPr id="602" name="image10.png" descr="http://serc.carleton.edu/images/usingdata/nasaimages/periodic-table.g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914400"/>
            <a:ext cx="8343900" cy="571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" name="image11.png" descr="http://mooni.fccj.org/~ethall/stereo/methane.g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2057400"/>
            <a:ext cx="2943225" cy="171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05" name="image12.jpg" descr="http://www.gmi-inc.com/CliniLab/Cholesterol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29200" y="3200400"/>
            <a:ext cx="3324225" cy="3190875"/>
          </a:xfrm>
          <a:prstGeom prst="rect">
            <a:avLst/>
          </a:prstGeom>
          <a:ln w="12700">
            <a:miter lim="400000"/>
          </a:ln>
        </p:spPr>
      </p:pic>
      <p:sp>
        <p:nvSpPr>
          <p:cNvPr id="606" name="Shape 606"/>
          <p:cNvSpPr/>
          <p:nvPr/>
        </p:nvSpPr>
        <p:spPr>
          <a:xfrm>
            <a:off x="1295400" y="533400"/>
            <a:ext cx="6629400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900"/>
              </a:spcBef>
              <a:defRPr b="1" sz="320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200">
                <a:solidFill>
                  <a:srgbClr val="FFFF00"/>
                </a:solidFill>
              </a:rPr>
              <a:t>Carbono:  O Elemento Central da Vida</a:t>
            </a:r>
          </a:p>
        </p:txBody>
      </p:sp>
      <p:sp>
        <p:nvSpPr>
          <p:cNvPr id="607" name="Shape 607"/>
          <p:cNvSpPr/>
          <p:nvPr/>
        </p:nvSpPr>
        <p:spPr>
          <a:xfrm>
            <a:off x="304800" y="3886199"/>
            <a:ext cx="1828800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Moléculas 3D</a:t>
            </a:r>
          </a:p>
        </p:txBody>
      </p:sp>
      <p:sp>
        <p:nvSpPr>
          <p:cNvPr id="608" name="Shape 608"/>
          <p:cNvSpPr/>
          <p:nvPr/>
        </p:nvSpPr>
        <p:spPr>
          <a:xfrm>
            <a:off x="1447800" y="5715000"/>
            <a:ext cx="3276600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1000"/>
              </a:spcBef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Moléculas grandes e complicadas, mas flexíveis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0" name="image13.jpg" descr="http://www.aerospaceweb.org/question/astronomy/magnetic-field/earth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50800" dir="5400000">
              <a:srgbClr val="4E3B3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76200" dist="50800" dir="5400000">
              <a:srgbClr val="4E3B3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76200" dist="50800" dir="5400000">
              <a:srgbClr val="4E3B3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0A22E"/>
          </a:solidFill>
          <a:prstDash val="solid"/>
          <a:bevel/>
        </a:ln>
        <a:effectLst>
          <a:outerShdw sx="100000" sy="100000" kx="0" ky="0" algn="b" rotWithShape="0" blurRad="76200" dist="50800" dir="5400000">
            <a:srgbClr val="4E3B30">
              <a:alpha val="60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0A22E"/>
          </a:solidFill>
          <a:prstDash val="solid"/>
          <a:bevel/>
        </a:ln>
        <a:effectLst>
          <a:outerShdw sx="100000" sy="100000" kx="0" ky="0" algn="b" rotWithShape="0" blurRad="76200" dist="50800" dir="5400000">
            <a:srgbClr val="4E3B30">
              <a:alpha val="6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50800" dir="5400000">
              <a:srgbClr val="4E3B3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76200" dist="50800" dir="5400000">
              <a:srgbClr val="4E3B3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76200" dist="50800" dir="5400000">
              <a:srgbClr val="4E3B3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0A22E"/>
          </a:solidFill>
          <a:prstDash val="solid"/>
          <a:bevel/>
        </a:ln>
        <a:effectLst>
          <a:outerShdw sx="100000" sy="100000" kx="0" ky="0" algn="b" rotWithShape="0" blurRad="76200" dist="50800" dir="5400000">
            <a:srgbClr val="4E3B30">
              <a:alpha val="60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0A22E"/>
          </a:solidFill>
          <a:prstDash val="solid"/>
          <a:bevel/>
        </a:ln>
        <a:effectLst>
          <a:outerShdw sx="100000" sy="100000" kx="0" ky="0" algn="b" rotWithShape="0" blurRad="76200" dist="50800" dir="5400000">
            <a:srgbClr val="4E3B30">
              <a:alpha val="6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