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984" r:id="rId2"/>
  </p:sldMasterIdLst>
  <p:notesMasterIdLst>
    <p:notesMasterId r:id="rId22"/>
  </p:notesMasterIdLst>
  <p:sldIdLst>
    <p:sldId id="257" r:id="rId3"/>
    <p:sldId id="270" r:id="rId4"/>
    <p:sldId id="267" r:id="rId5"/>
    <p:sldId id="269"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26" r:id="rId2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4"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endParaRPr lang="en-US"/>
          </a:p>
        </p:txBody>
      </p:sp>
      <p:sp>
        <p:nvSpPr>
          <p:cNvPr id="137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C27B5866-939C-4B4D-8145-7A81A0CDB7F7}" type="slidenum">
              <a:rPr lang="en-US"/>
              <a:pPr>
                <a:defRPr/>
              </a:pPr>
              <a:t>‹#›</a:t>
            </a:fld>
            <a:endParaRPr lang="en-US"/>
          </a:p>
        </p:txBody>
      </p:sp>
    </p:spTree>
    <p:extLst>
      <p:ext uri="{BB962C8B-B14F-4D97-AF65-F5344CB8AC3E}">
        <p14:creationId xmlns:p14="http://schemas.microsoft.com/office/powerpoint/2010/main" val="3925056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8B889F-A22B-4995-8C7A-92D998A71EA3}" type="slidenum">
              <a:rPr lang="en-US">
                <a:latin typeface="Times New Roman" pitchFamily="18" charset="0"/>
              </a:rPr>
              <a:pPr/>
              <a:t>1</a:t>
            </a:fld>
            <a:endParaRPr lang="en-US">
              <a:latin typeface="Times New Roman" pitchFamily="18"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p:spPr>
        <p:txBody>
          <a:bodyPr/>
          <a:lstStyle/>
          <a:p>
            <a:endParaRPr lang="en-US" altLang="en-US" smtClean="0"/>
          </a:p>
        </p:txBody>
      </p:sp>
      <p:sp>
        <p:nvSpPr>
          <p:cNvPr id="202756"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4ED635-73DF-42F9-B4C2-B927A47B2C15}" type="slidenum">
              <a:rPr lang="en-US" altLang="en-US">
                <a:solidFill>
                  <a:srgbClr val="000000"/>
                </a:solidFill>
                <a:latin typeface="Times New Roman" pitchFamily="18" charset="0"/>
              </a:rPr>
              <a:pPr/>
              <a:t>10</a:t>
            </a:fld>
            <a:endParaRPr lang="en-US" altLang="en-US">
              <a:solidFill>
                <a:srgbClr val="000000"/>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p:spPr>
        <p:txBody>
          <a:bodyPr/>
          <a:lstStyle/>
          <a:p>
            <a:endParaRPr lang="en-US" altLang="en-US" smtClean="0"/>
          </a:p>
        </p:txBody>
      </p:sp>
      <p:sp>
        <p:nvSpPr>
          <p:cNvPr id="203780"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1294A13-A460-43BF-93D1-E22D84936315}" type="slidenum">
              <a:rPr lang="en-US" altLang="en-US">
                <a:solidFill>
                  <a:srgbClr val="000000"/>
                </a:solidFill>
                <a:latin typeface="Times New Roman" pitchFamily="18" charset="0"/>
              </a:rPr>
              <a:pPr/>
              <a:t>11</a:t>
            </a:fld>
            <a:endParaRPr lang="en-US" altLang="en-US">
              <a:solidFill>
                <a:srgbClr val="000000"/>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p:spPr>
        <p:txBody>
          <a:bodyPr/>
          <a:lstStyle/>
          <a:p>
            <a:endParaRPr lang="en-US" altLang="en-US" smtClean="0"/>
          </a:p>
        </p:txBody>
      </p:sp>
      <p:sp>
        <p:nvSpPr>
          <p:cNvPr id="204804"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50B7890-5DC4-4BCF-9A22-D1DF5AB22B33}" type="slidenum">
              <a:rPr lang="en-US" altLang="en-US">
                <a:solidFill>
                  <a:srgbClr val="000000"/>
                </a:solidFill>
                <a:latin typeface="Times New Roman" pitchFamily="18" charset="0"/>
              </a:rPr>
              <a:pPr/>
              <a:t>12</a:t>
            </a:fld>
            <a:endParaRPr lang="en-US" altLang="en-US">
              <a:solidFill>
                <a:srgbClr val="000000"/>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p:spPr>
        <p:txBody>
          <a:bodyPr/>
          <a:lstStyle/>
          <a:p>
            <a:endParaRPr lang="en-US" altLang="en-US" smtClean="0"/>
          </a:p>
        </p:txBody>
      </p:sp>
      <p:sp>
        <p:nvSpPr>
          <p:cNvPr id="20582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6B2070-A4C5-48E0-894C-B0E5C7B7341D}" type="slidenum">
              <a:rPr lang="en-US" altLang="en-US">
                <a:solidFill>
                  <a:srgbClr val="000000"/>
                </a:solidFill>
                <a:latin typeface="Times New Roman" pitchFamily="18" charset="0"/>
              </a:rPr>
              <a:pPr/>
              <a:t>13</a:t>
            </a:fld>
            <a:endParaRPr lang="en-US" altLang="en-US">
              <a:solidFill>
                <a:srgbClr val="000000"/>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p:spPr>
        <p:txBody>
          <a:bodyPr/>
          <a:lstStyle/>
          <a:p>
            <a:endParaRPr lang="en-US" altLang="en-US" smtClean="0"/>
          </a:p>
        </p:txBody>
      </p:sp>
      <p:sp>
        <p:nvSpPr>
          <p:cNvPr id="20685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83C70A-5E37-4217-8498-851139A0017D}" type="slidenum">
              <a:rPr lang="en-US" altLang="en-US">
                <a:solidFill>
                  <a:srgbClr val="000000"/>
                </a:solidFill>
                <a:latin typeface="Times New Roman" pitchFamily="18" charset="0"/>
              </a:rPr>
              <a:pPr/>
              <a:t>14</a:t>
            </a:fld>
            <a:endParaRPr lang="en-US" altLang="en-US">
              <a:solidFill>
                <a:srgbClr val="000000"/>
              </a:solidFill>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p:spPr>
        <p:txBody>
          <a:bodyPr/>
          <a:lstStyle/>
          <a:p>
            <a:endParaRPr lang="en-US" altLang="en-US" smtClean="0"/>
          </a:p>
        </p:txBody>
      </p:sp>
      <p:sp>
        <p:nvSpPr>
          <p:cNvPr id="207876"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1E342D-7CB9-4034-964B-1CBF05C7A0A2}" type="slidenum">
              <a:rPr lang="en-US" altLang="en-US">
                <a:solidFill>
                  <a:srgbClr val="000000"/>
                </a:solidFill>
                <a:latin typeface="Times New Roman" pitchFamily="18" charset="0"/>
              </a:rPr>
              <a:pPr/>
              <a:t>15</a:t>
            </a:fld>
            <a:endParaRPr lang="en-US" altLang="en-US">
              <a:solidFill>
                <a:srgbClr val="000000"/>
              </a:solidFill>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AAF138-3FEF-4D8A-92B3-AB1236822C4D}" type="slidenum">
              <a:rPr lang="en-US" altLang="en-US">
                <a:solidFill>
                  <a:srgbClr val="000000"/>
                </a:solidFill>
                <a:latin typeface="Times New Roman" pitchFamily="18" charset="0"/>
              </a:rPr>
              <a:pPr/>
              <a:t>16</a:t>
            </a:fld>
            <a:endParaRPr lang="en-US" altLang="en-US">
              <a:solidFill>
                <a:srgbClr val="000000"/>
              </a:solidFill>
              <a:latin typeface="Times New Roman" pitchFamily="18" charset="0"/>
            </a:endParaRPr>
          </a:p>
        </p:txBody>
      </p:sp>
      <p:sp>
        <p:nvSpPr>
          <p:cNvPr id="208899" name="Rectangle 2"/>
          <p:cNvSpPr>
            <a:spLocks noRot="1" noChangeArrowheads="1" noTextEdit="1"/>
          </p:cNvSpPr>
          <p:nvPr>
            <p:ph type="sldImg"/>
          </p:nvPr>
        </p:nvSpPr>
        <p:spPr>
          <a:ln/>
        </p:spPr>
      </p:sp>
      <p:sp>
        <p:nvSpPr>
          <p:cNvPr id="2089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p:spPr>
        <p:txBody>
          <a:bodyPr/>
          <a:lstStyle/>
          <a:p>
            <a:endParaRPr lang="en-US" altLang="en-US" smtClean="0"/>
          </a:p>
        </p:txBody>
      </p:sp>
      <p:sp>
        <p:nvSpPr>
          <p:cNvPr id="209924"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4502B0-CD96-4099-B0AD-005FEFAE1163}" type="slidenum">
              <a:rPr lang="en-US" altLang="en-US">
                <a:solidFill>
                  <a:srgbClr val="000000"/>
                </a:solidFill>
                <a:latin typeface="Times New Roman" pitchFamily="18" charset="0"/>
              </a:rPr>
              <a:pPr/>
              <a:t>17</a:t>
            </a:fld>
            <a:endParaRPr lang="en-US" altLang="en-US">
              <a:solidFill>
                <a:srgbClr val="000000"/>
              </a:solidFill>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p:spPr>
        <p:txBody>
          <a:bodyPr/>
          <a:lstStyle/>
          <a:p>
            <a:endParaRPr lang="en-US" altLang="en-US" smtClean="0"/>
          </a:p>
        </p:txBody>
      </p:sp>
      <p:sp>
        <p:nvSpPr>
          <p:cNvPr id="21094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25B42D1-D7A5-4BC8-99C6-F7E628BA841B}" type="slidenum">
              <a:rPr lang="en-US" altLang="en-US" smtClean="0">
                <a:solidFill>
                  <a:srgbClr val="000000"/>
                </a:solidFill>
                <a:latin typeface="Times New Roman" pitchFamily="18" charset="0"/>
              </a:rPr>
              <a:pPr/>
              <a:t>19</a:t>
            </a:fld>
            <a:endParaRPr lang="en-US" altLang="en-US" smtClean="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5E3B95-687D-4BA5-B7B1-F2D99307C468}" type="slidenum">
              <a:rPr lang="en-US">
                <a:latin typeface="Times New Roman" pitchFamily="18" charset="0"/>
              </a:rPr>
              <a:pPr/>
              <a:t>2</a:t>
            </a:fld>
            <a:endParaRPr lang="en-US">
              <a:latin typeface="Times New Roman" pitchFamily="18"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274DBF-5A96-4101-B38B-02141611BB59}" type="slidenum">
              <a:rPr lang="en-US">
                <a:latin typeface="Times New Roman" pitchFamily="18" charset="0"/>
              </a:rPr>
              <a:pPr/>
              <a:t>3</a:t>
            </a:fld>
            <a:endParaRPr lang="en-US">
              <a:latin typeface="Times New Roman" pitchFamily="18"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4EA87A-BDE9-4D0F-9AB6-40DA2BADF026}" type="slidenum">
              <a:rPr lang="en-US">
                <a:latin typeface="Times New Roman" pitchFamily="18" charset="0"/>
              </a:rPr>
              <a:pPr/>
              <a:t>4</a:t>
            </a:fld>
            <a:endParaRPr lang="en-US">
              <a:latin typeface="Times New Roman" pitchFamily="18"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69E50D-E7BB-402A-B587-2F84929B1910}" type="slidenum">
              <a:rPr lang="en-US" altLang="en-US">
                <a:solidFill>
                  <a:prstClr val="black"/>
                </a:solidFill>
                <a:latin typeface="Times New Roman" pitchFamily="18" charset="0"/>
              </a:rPr>
              <a:pPr/>
              <a:t>5</a:t>
            </a:fld>
            <a:endParaRPr lang="en-US" altLang="en-US">
              <a:solidFill>
                <a:prstClr val="black"/>
              </a:solidFill>
              <a:latin typeface="Times New Roman" pitchFamily="18" charset="0"/>
            </a:endParaRPr>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p:spPr>
        <p:txBody>
          <a:bodyPr/>
          <a:lstStyle/>
          <a:p>
            <a:endParaRPr lang="en-US" altLang="en-US" smtClean="0"/>
          </a:p>
        </p:txBody>
      </p:sp>
      <p:sp>
        <p:nvSpPr>
          <p:cNvPr id="198660"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E045638-8C3A-4E73-A073-2EF39A7CB997}" type="slidenum">
              <a:rPr lang="en-US" altLang="en-US">
                <a:solidFill>
                  <a:srgbClr val="000000"/>
                </a:solidFill>
                <a:latin typeface="Times New Roman" pitchFamily="18" charset="0"/>
              </a:rPr>
              <a:pPr/>
              <a:t>6</a:t>
            </a:fld>
            <a:endParaRPr lang="en-US" altLang="en-US">
              <a:solidFill>
                <a:srgbClr val="000000"/>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p:spPr>
        <p:txBody>
          <a:bodyPr/>
          <a:lstStyle/>
          <a:p>
            <a:endParaRPr lang="en-US" altLang="en-US" smtClean="0"/>
          </a:p>
        </p:txBody>
      </p:sp>
      <p:sp>
        <p:nvSpPr>
          <p:cNvPr id="199684"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9989602-E3FD-4D4E-A106-B43D6C6A186C}" type="slidenum">
              <a:rPr lang="en-US" altLang="en-US">
                <a:solidFill>
                  <a:srgbClr val="000000"/>
                </a:solidFill>
                <a:latin typeface="Times New Roman" pitchFamily="18" charset="0"/>
              </a:rPr>
              <a:pPr/>
              <a:t>7</a:t>
            </a:fld>
            <a:endParaRPr lang="en-US" altLang="en-US">
              <a:solidFill>
                <a:srgbClr val="000000"/>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p:spPr>
        <p:txBody>
          <a:bodyPr/>
          <a:lstStyle/>
          <a:p>
            <a:endParaRPr lang="en-US" altLang="en-US" smtClean="0"/>
          </a:p>
        </p:txBody>
      </p:sp>
      <p:sp>
        <p:nvSpPr>
          <p:cNvPr id="20070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1AB21D-A390-46B6-B6DE-ACDCB026A1ED}" type="slidenum">
              <a:rPr lang="en-US" altLang="en-US">
                <a:solidFill>
                  <a:srgbClr val="000000"/>
                </a:solidFill>
                <a:latin typeface="Times New Roman" pitchFamily="18" charset="0"/>
              </a:rPr>
              <a:pPr/>
              <a:t>8</a:t>
            </a:fld>
            <a:endParaRPr lang="en-US" altLang="en-US">
              <a:solidFill>
                <a:srgbClr val="000000"/>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p:spPr>
        <p:txBody>
          <a:bodyPr/>
          <a:lstStyle/>
          <a:p>
            <a:endParaRPr lang="en-US" altLang="en-US" smtClean="0"/>
          </a:p>
        </p:txBody>
      </p:sp>
      <p:sp>
        <p:nvSpPr>
          <p:cNvPr id="201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0131BC6-C614-4DD5-9D2C-30758D41C55A}" type="slidenum">
              <a:rPr lang="en-US" altLang="en-US">
                <a:solidFill>
                  <a:srgbClr val="000000"/>
                </a:solidFill>
                <a:latin typeface="Times New Roman" pitchFamily="18" charset="0"/>
              </a:rPr>
              <a:pPr/>
              <a:t>9</a:t>
            </a:fld>
            <a:endParaRPr lang="en-US" altLang="en-US">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512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CCFEDE-97C7-43BC-8446-9909B483C03E}" type="slidenum">
              <a:rPr lang="en-US"/>
              <a:pPr>
                <a:defRPr/>
              </a:pPr>
              <a:t>‹#›</a:t>
            </a:fld>
            <a:endParaRPr lang="en-US"/>
          </a:p>
        </p:txBody>
      </p:sp>
    </p:spTree>
    <p:extLst>
      <p:ext uri="{BB962C8B-B14F-4D97-AF65-F5344CB8AC3E}">
        <p14:creationId xmlns:p14="http://schemas.microsoft.com/office/powerpoint/2010/main" val="354342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80598E-3BAB-48BD-A9DD-E0A499576912}" type="slidenum">
              <a:rPr lang="en-US"/>
              <a:pPr>
                <a:defRPr/>
              </a:pPr>
              <a:t>‹#›</a:t>
            </a:fld>
            <a:endParaRPr lang="en-US"/>
          </a:p>
        </p:txBody>
      </p:sp>
    </p:spTree>
    <p:extLst>
      <p:ext uri="{BB962C8B-B14F-4D97-AF65-F5344CB8AC3E}">
        <p14:creationId xmlns:p14="http://schemas.microsoft.com/office/powerpoint/2010/main" val="329294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96929E-8611-405C-B537-8781ED02D7A2}" type="slidenum">
              <a:rPr lang="en-US"/>
              <a:pPr>
                <a:defRPr/>
              </a:pPr>
              <a:t>‹#›</a:t>
            </a:fld>
            <a:endParaRPr lang="en-US"/>
          </a:p>
        </p:txBody>
      </p:sp>
    </p:spTree>
    <p:extLst>
      <p:ext uri="{BB962C8B-B14F-4D97-AF65-F5344CB8AC3E}">
        <p14:creationId xmlns:p14="http://schemas.microsoft.com/office/powerpoint/2010/main" val="526957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E6595B-76F4-41DC-9157-2C78EFF4AAEB}" type="slidenum">
              <a:rPr lang="en-US"/>
              <a:pPr>
                <a:defRPr/>
              </a:pPr>
              <a:t>‹#›</a:t>
            </a:fld>
            <a:endParaRPr lang="en-US"/>
          </a:p>
        </p:txBody>
      </p:sp>
    </p:spTree>
    <p:extLst>
      <p:ext uri="{BB962C8B-B14F-4D97-AF65-F5344CB8AC3E}">
        <p14:creationId xmlns:p14="http://schemas.microsoft.com/office/powerpoint/2010/main" val="4291013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512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5A53F5-D0F4-4E6A-B987-D62C2E521D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2079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C061BD-EBCF-455F-8240-C1D960568C4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1526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1114DF-AD8D-45A7-BAB0-8D3728F174E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17826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FCA8D6-242C-405B-B5E9-5F22AE7F78D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95687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E8D14C0-56FB-40A5-A88F-7409563135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62656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2FA3D35-9B25-4472-97AE-2ECFCAF8F5A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53256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24279B0-FCC8-41B2-B9F6-28AD64FA11F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8709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320958-C787-4572-A084-163476327697}" type="slidenum">
              <a:rPr lang="en-US"/>
              <a:pPr>
                <a:defRPr/>
              </a:pPr>
              <a:t>‹#›</a:t>
            </a:fld>
            <a:endParaRPr lang="en-US"/>
          </a:p>
        </p:txBody>
      </p:sp>
    </p:spTree>
    <p:extLst>
      <p:ext uri="{BB962C8B-B14F-4D97-AF65-F5344CB8AC3E}">
        <p14:creationId xmlns:p14="http://schemas.microsoft.com/office/powerpoint/2010/main" val="238089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87CB9A-960A-414F-9281-2CF583471E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3184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3C61E31-C652-4590-B279-EA4F754DCA9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94194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25A2E9-CFD0-48F6-B532-E6852A416F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9978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3FE759-2484-425F-9263-8825CA8C54C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50946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BFB8CE-B773-4473-B82A-C36CF68010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78467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atin typeface="Tahoma"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latin typeface="Tahoma"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ahoma" pitchFamily="34" charset="0"/>
              </a:defRPr>
            </a:lvl1pPr>
          </a:lstStyle>
          <a:p>
            <a:pPr>
              <a:defRPr/>
            </a:pPr>
            <a:fld id="{DA1E4762-DB21-4670-A027-70F2F9A8A2A0}" type="slidenum">
              <a:rPr lang="en-US"/>
              <a:pPr>
                <a:defRPr/>
              </a:pPr>
              <a:t>‹#›</a:t>
            </a:fld>
            <a:endParaRPr lang="en-US"/>
          </a:p>
        </p:txBody>
      </p:sp>
    </p:spTree>
    <p:extLst>
      <p:ext uri="{BB962C8B-B14F-4D97-AF65-F5344CB8AC3E}">
        <p14:creationId xmlns:p14="http://schemas.microsoft.com/office/powerpoint/2010/main" val="310336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FBDE72-C9CF-4C62-BA3F-9172EDB75FE5}" type="slidenum">
              <a:rPr lang="en-US"/>
              <a:pPr>
                <a:defRPr/>
              </a:pPr>
              <a:t>‹#›</a:t>
            </a:fld>
            <a:endParaRPr lang="en-US"/>
          </a:p>
        </p:txBody>
      </p:sp>
    </p:spTree>
    <p:extLst>
      <p:ext uri="{BB962C8B-B14F-4D97-AF65-F5344CB8AC3E}">
        <p14:creationId xmlns:p14="http://schemas.microsoft.com/office/powerpoint/2010/main" val="159321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D3538D-70DA-48E2-B69E-B6820B24886B}" type="slidenum">
              <a:rPr lang="en-US"/>
              <a:pPr>
                <a:defRPr/>
              </a:pPr>
              <a:t>‹#›</a:t>
            </a:fld>
            <a:endParaRPr lang="en-US"/>
          </a:p>
        </p:txBody>
      </p:sp>
    </p:spTree>
    <p:extLst>
      <p:ext uri="{BB962C8B-B14F-4D97-AF65-F5344CB8AC3E}">
        <p14:creationId xmlns:p14="http://schemas.microsoft.com/office/powerpoint/2010/main" val="123866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F685D5-680F-48A2-81AF-5CBCCEBDAE41}" type="slidenum">
              <a:rPr lang="en-US"/>
              <a:pPr>
                <a:defRPr/>
              </a:pPr>
              <a:t>‹#›</a:t>
            </a:fld>
            <a:endParaRPr lang="en-US"/>
          </a:p>
        </p:txBody>
      </p:sp>
    </p:spTree>
    <p:extLst>
      <p:ext uri="{BB962C8B-B14F-4D97-AF65-F5344CB8AC3E}">
        <p14:creationId xmlns:p14="http://schemas.microsoft.com/office/powerpoint/2010/main" val="160262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04E8E9F-98BF-4904-B2B1-4F9D1C7DD528}" type="slidenum">
              <a:rPr lang="en-US"/>
              <a:pPr>
                <a:defRPr/>
              </a:pPr>
              <a:t>‹#›</a:t>
            </a:fld>
            <a:endParaRPr lang="en-US"/>
          </a:p>
        </p:txBody>
      </p:sp>
    </p:spTree>
    <p:extLst>
      <p:ext uri="{BB962C8B-B14F-4D97-AF65-F5344CB8AC3E}">
        <p14:creationId xmlns:p14="http://schemas.microsoft.com/office/powerpoint/2010/main" val="51073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50610D-F978-46CF-9252-7D44E903C970}" type="slidenum">
              <a:rPr lang="en-US"/>
              <a:pPr>
                <a:defRPr/>
              </a:pPr>
              <a:t>‹#›</a:t>
            </a:fld>
            <a:endParaRPr lang="en-US"/>
          </a:p>
        </p:txBody>
      </p:sp>
    </p:spTree>
    <p:extLst>
      <p:ext uri="{BB962C8B-B14F-4D97-AF65-F5344CB8AC3E}">
        <p14:creationId xmlns:p14="http://schemas.microsoft.com/office/powerpoint/2010/main" val="219776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44DE6A-C2EB-4514-B925-EE94C1D74E7F}" type="slidenum">
              <a:rPr lang="en-US"/>
              <a:pPr>
                <a:defRPr/>
              </a:pPr>
              <a:t>‹#›</a:t>
            </a:fld>
            <a:endParaRPr lang="en-US"/>
          </a:p>
        </p:txBody>
      </p:sp>
    </p:spTree>
    <p:extLst>
      <p:ext uri="{BB962C8B-B14F-4D97-AF65-F5344CB8AC3E}">
        <p14:creationId xmlns:p14="http://schemas.microsoft.com/office/powerpoint/2010/main" val="250889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77F9E4-8F69-446F-AE07-0659ABF228EE}" type="slidenum">
              <a:rPr lang="en-US"/>
              <a:pPr>
                <a:defRPr/>
              </a:pPr>
              <a:t>‹#›</a:t>
            </a:fld>
            <a:endParaRPr lang="en-US"/>
          </a:p>
        </p:txBody>
      </p:sp>
    </p:spTree>
    <p:extLst>
      <p:ext uri="{BB962C8B-B14F-4D97-AF65-F5344CB8AC3E}">
        <p14:creationId xmlns:p14="http://schemas.microsoft.com/office/powerpoint/2010/main" val="24995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31C4CB6A-69DB-4483-A999-8187DC01F51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B098E08E-C4AA-4BD6-AD02-19C2BC0289E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22408529"/>
      </p:ext>
    </p:extLst>
  </p:cSld>
  <p:clrMap bg1="dk2" tx1="lt1" bg2="dk1"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0"/>
            <a:ext cx="7772400" cy="4648200"/>
          </a:xfrm>
        </p:spPr>
        <p:txBody>
          <a:bodyPr/>
          <a:lstStyle/>
          <a:p>
            <a:pPr eaLnBrk="1" hangingPunct="1">
              <a:defRPr/>
            </a:pPr>
            <a:r>
              <a:rPr lang="en-US" b="1" dirty="0" smtClean="0">
                <a:solidFill>
                  <a:srgbClr val="FFFF66"/>
                </a:solidFill>
              </a:rPr>
              <a:t>Worship</a:t>
            </a:r>
            <a:r>
              <a:rPr lang="en-US" b="1" dirty="0" smtClean="0">
                <a:solidFill>
                  <a:srgbClr val="FFFF66"/>
                </a:solidFill>
              </a:rPr>
              <a:t/>
            </a:r>
            <a:br>
              <a:rPr lang="en-US" b="1" dirty="0" smtClean="0">
                <a:solidFill>
                  <a:srgbClr val="FFFF66"/>
                </a:solidFill>
              </a:rPr>
            </a:br>
            <a:r>
              <a:rPr lang="en-US" b="1" dirty="0">
                <a:solidFill>
                  <a:srgbClr val="FFFF66"/>
                </a:solidFill>
              </a:rPr>
              <a:t/>
            </a:r>
            <a:br>
              <a:rPr lang="en-US" b="1" dirty="0">
                <a:solidFill>
                  <a:srgbClr val="FFFF66"/>
                </a:solidFill>
              </a:rPr>
            </a:br>
            <a:r>
              <a:rPr lang="en-US" b="1" dirty="0" smtClean="0">
                <a:solidFill>
                  <a:srgbClr val="FFFF66"/>
                </a:solidFill>
              </a:rPr>
              <a:t>OT </a:t>
            </a:r>
            <a:r>
              <a:rPr lang="en-US" b="1" dirty="0" smtClean="0">
                <a:solidFill>
                  <a:srgbClr val="FFFF66"/>
                </a:solidFill>
              </a:rPr>
              <a:t>Gifts and Sacrifices </a:t>
            </a:r>
            <a:r>
              <a:rPr lang="en-US" b="1" dirty="0" smtClean="0">
                <a:solidFill>
                  <a:srgbClr val="FFFF66"/>
                </a:solidFill>
              </a:rPr>
              <a:t>and the Christian Life</a:t>
            </a:r>
            <a:endParaRPr lang="es-MX" b="1"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defRPr/>
            </a:pPr>
            <a:r>
              <a:rPr lang="en-US" sz="3200" b="1" dirty="0" smtClean="0"/>
              <a:t>The Grain Offering</a:t>
            </a:r>
            <a:endParaRPr lang="en-US" sz="3200" b="1" dirty="0"/>
          </a:p>
        </p:txBody>
      </p:sp>
      <p:sp>
        <p:nvSpPr>
          <p:cNvPr id="3" name="Content Placeholder 2"/>
          <p:cNvSpPr>
            <a:spLocks noGrp="1"/>
          </p:cNvSpPr>
          <p:nvPr>
            <p:ph idx="1"/>
          </p:nvPr>
        </p:nvSpPr>
        <p:spPr>
          <a:xfrm>
            <a:off x="457200" y="1600200"/>
            <a:ext cx="8229600" cy="4495800"/>
          </a:xfrm>
        </p:spPr>
        <p:txBody>
          <a:bodyPr/>
          <a:lstStyle/>
          <a:p>
            <a:pPr>
              <a:defRPr/>
            </a:pPr>
            <a:r>
              <a:rPr lang="en-US" sz="2400" b="1" dirty="0" smtClean="0"/>
              <a:t>Application:  Our contribution to God  2 </a:t>
            </a:r>
            <a:r>
              <a:rPr lang="en-US" sz="2400" b="1" dirty="0" err="1" smtClean="0"/>
              <a:t>Cor</a:t>
            </a:r>
            <a:r>
              <a:rPr lang="en-US" sz="2400" b="1" dirty="0" smtClean="0"/>
              <a:t> 8,9</a:t>
            </a:r>
          </a:p>
          <a:p>
            <a:pPr>
              <a:defRPr/>
            </a:pPr>
            <a:endParaRPr lang="en-US" sz="2400" b="1" dirty="0"/>
          </a:p>
          <a:p>
            <a:pPr>
              <a:defRPr/>
            </a:pPr>
            <a:r>
              <a:rPr lang="en-US" sz="2400" b="1" dirty="0" smtClean="0"/>
              <a:t>For us, 10% is not mandatory, but giving sacrificially is.</a:t>
            </a:r>
          </a:p>
          <a:p>
            <a:pPr>
              <a:defRPr/>
            </a:pPr>
            <a:endParaRPr lang="en-US" sz="2400" b="1" dirty="0"/>
          </a:p>
          <a:p>
            <a:pPr>
              <a:defRPr/>
            </a:pPr>
            <a:r>
              <a:rPr lang="en-US" sz="2400" b="1" dirty="0" smtClean="0"/>
              <a:t>Malachi 3:7-10</a:t>
            </a:r>
          </a:p>
          <a:p>
            <a:pPr>
              <a:defRPr/>
            </a:pPr>
            <a:endParaRPr lang="en-US" sz="2400" b="1" dirty="0"/>
          </a:p>
          <a:p>
            <a:pPr>
              <a:defRPr/>
            </a:pPr>
            <a:r>
              <a:rPr lang="en-US" sz="2400" b="1" dirty="0" smtClean="0"/>
              <a:t>Matthew 5:20</a:t>
            </a:r>
          </a:p>
          <a:p>
            <a:pPr>
              <a:defRPr/>
            </a:pPr>
            <a:endParaRPr lang="en-US" sz="2400" b="1" dirty="0"/>
          </a:p>
        </p:txBody>
      </p:sp>
    </p:spTree>
    <p:extLst>
      <p:ext uri="{BB962C8B-B14F-4D97-AF65-F5344CB8AC3E}">
        <p14:creationId xmlns:p14="http://schemas.microsoft.com/office/powerpoint/2010/main" val="3936913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defRPr/>
            </a:pPr>
            <a:r>
              <a:rPr lang="en-US" sz="3200" b="1" dirty="0" smtClean="0"/>
              <a:t>The Drink Offering</a:t>
            </a:r>
            <a:endParaRPr lang="en-US" sz="3200" b="1" dirty="0"/>
          </a:p>
        </p:txBody>
      </p:sp>
      <p:sp>
        <p:nvSpPr>
          <p:cNvPr id="3" name="Content Placeholder 2"/>
          <p:cNvSpPr>
            <a:spLocks noGrp="1"/>
          </p:cNvSpPr>
          <p:nvPr>
            <p:ph idx="1"/>
          </p:nvPr>
        </p:nvSpPr>
        <p:spPr>
          <a:xfrm>
            <a:off x="457200" y="1676400"/>
            <a:ext cx="8229600" cy="4419600"/>
          </a:xfrm>
        </p:spPr>
        <p:txBody>
          <a:bodyPr/>
          <a:lstStyle/>
          <a:p>
            <a:pPr>
              <a:defRPr/>
            </a:pPr>
            <a:r>
              <a:rPr lang="en-US" sz="2400" b="1" dirty="0" smtClean="0"/>
              <a:t>Drink Poured out on the altar.</a:t>
            </a:r>
          </a:p>
          <a:p>
            <a:pPr>
              <a:defRPr/>
            </a:pPr>
            <a:endParaRPr lang="en-US" sz="2400" b="1" dirty="0"/>
          </a:p>
          <a:p>
            <a:pPr>
              <a:defRPr/>
            </a:pPr>
            <a:r>
              <a:rPr lang="en-US" sz="2400" b="1" dirty="0" smtClean="0"/>
              <a:t>Application:  Pouring out our life on the altar.</a:t>
            </a:r>
          </a:p>
          <a:p>
            <a:pPr>
              <a:defRPr/>
            </a:pPr>
            <a:endParaRPr lang="en-US" sz="2400" b="1" dirty="0"/>
          </a:p>
          <a:p>
            <a:pPr>
              <a:defRPr/>
            </a:pPr>
            <a:r>
              <a:rPr lang="en-US" sz="2400" b="1" dirty="0" smtClean="0"/>
              <a:t>Usually given with the grain offering.</a:t>
            </a:r>
          </a:p>
          <a:p>
            <a:pPr>
              <a:defRPr/>
            </a:pPr>
            <a:endParaRPr lang="en-US" sz="2400" b="1" dirty="0"/>
          </a:p>
          <a:p>
            <a:pPr>
              <a:defRPr/>
            </a:pPr>
            <a:r>
              <a:rPr lang="en-US" sz="2400" b="1" dirty="0" smtClean="0"/>
              <a:t>Application:  We give our tithe, but God wants much more.   He wants us to be “all in.”</a:t>
            </a:r>
            <a:endParaRPr lang="en-US" sz="2400" b="1" dirty="0"/>
          </a:p>
        </p:txBody>
      </p:sp>
    </p:spTree>
    <p:extLst>
      <p:ext uri="{BB962C8B-B14F-4D97-AF65-F5344CB8AC3E}">
        <p14:creationId xmlns:p14="http://schemas.microsoft.com/office/powerpoint/2010/main" val="777307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14400"/>
          </a:xfrm>
        </p:spPr>
        <p:txBody>
          <a:bodyPr/>
          <a:lstStyle/>
          <a:p>
            <a:pPr>
              <a:defRPr/>
            </a:pPr>
            <a:r>
              <a:rPr lang="en-US" sz="3200" b="1" dirty="0" smtClean="0"/>
              <a:t>The Drink Offering</a:t>
            </a:r>
            <a:endParaRPr lang="en-US" sz="3200" b="1" dirty="0"/>
          </a:p>
        </p:txBody>
      </p:sp>
      <p:sp>
        <p:nvSpPr>
          <p:cNvPr id="3" name="Content Placeholder 2"/>
          <p:cNvSpPr>
            <a:spLocks noGrp="1"/>
          </p:cNvSpPr>
          <p:nvPr>
            <p:ph idx="1"/>
          </p:nvPr>
        </p:nvSpPr>
        <p:spPr>
          <a:xfrm>
            <a:off x="609600" y="1600200"/>
            <a:ext cx="8077200" cy="3657600"/>
          </a:xfrm>
        </p:spPr>
        <p:txBody>
          <a:bodyPr/>
          <a:lstStyle/>
          <a:p>
            <a:pPr>
              <a:defRPr/>
            </a:pPr>
            <a:r>
              <a:rPr lang="en-US" sz="2800" b="1" dirty="0" smtClean="0"/>
              <a:t>Jesus gave a drink offering  Luke 22:20</a:t>
            </a:r>
          </a:p>
          <a:p>
            <a:pPr>
              <a:defRPr/>
            </a:pPr>
            <a:endParaRPr lang="en-US" sz="1400" b="1" dirty="0"/>
          </a:p>
          <a:p>
            <a:pPr>
              <a:defRPr/>
            </a:pPr>
            <a:r>
              <a:rPr lang="en-US" sz="2800" b="1" dirty="0" smtClean="0"/>
              <a:t>Paul gave a drink offering  Phil 2:16-17      2 Tim 4:6,7</a:t>
            </a:r>
          </a:p>
          <a:p>
            <a:pPr>
              <a:defRPr/>
            </a:pPr>
            <a:endParaRPr lang="en-US" sz="1400" b="1" dirty="0"/>
          </a:p>
          <a:p>
            <a:pPr>
              <a:defRPr/>
            </a:pPr>
            <a:r>
              <a:rPr lang="en-US" sz="2800" b="1" dirty="0" smtClean="0"/>
              <a:t>Haggai 1:3   What are you saving for?</a:t>
            </a:r>
          </a:p>
          <a:p>
            <a:pPr>
              <a:defRPr/>
            </a:pPr>
            <a:endParaRPr lang="en-US" sz="1400" b="1" dirty="0"/>
          </a:p>
          <a:p>
            <a:pPr>
              <a:defRPr/>
            </a:pPr>
            <a:r>
              <a:rPr lang="en-US" sz="2800" b="1" dirty="0" smtClean="0"/>
              <a:t>1 Tim 6:6-10  Are you content?</a:t>
            </a:r>
          </a:p>
          <a:p>
            <a:pPr>
              <a:defRPr/>
            </a:pPr>
            <a:endParaRPr lang="en-US" sz="1400" b="1" dirty="0"/>
          </a:p>
          <a:p>
            <a:pPr>
              <a:defRPr/>
            </a:pPr>
            <a:r>
              <a:rPr lang="en-US" sz="2800" b="1" dirty="0" smtClean="0"/>
              <a:t>The greatest joy comes from giving a drink offering.</a:t>
            </a:r>
            <a:endParaRPr lang="en-US" sz="2800" b="1" dirty="0"/>
          </a:p>
        </p:txBody>
      </p:sp>
    </p:spTree>
    <p:extLst>
      <p:ext uri="{BB962C8B-B14F-4D97-AF65-F5344CB8AC3E}">
        <p14:creationId xmlns:p14="http://schemas.microsoft.com/office/powerpoint/2010/main" val="3204497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defRPr/>
            </a:pPr>
            <a:r>
              <a:rPr lang="en-US" sz="3200" b="1" dirty="0" smtClean="0"/>
              <a:t>The Fellowship Offering</a:t>
            </a:r>
            <a:endParaRPr lang="en-US" sz="3200" b="1" dirty="0"/>
          </a:p>
        </p:txBody>
      </p:sp>
      <p:sp>
        <p:nvSpPr>
          <p:cNvPr id="3" name="Content Placeholder 2"/>
          <p:cNvSpPr>
            <a:spLocks noGrp="1"/>
          </p:cNvSpPr>
          <p:nvPr>
            <p:ph idx="1"/>
          </p:nvPr>
        </p:nvSpPr>
        <p:spPr>
          <a:xfrm>
            <a:off x="457200" y="1524000"/>
            <a:ext cx="8229600" cy="4572000"/>
          </a:xfrm>
        </p:spPr>
        <p:txBody>
          <a:bodyPr/>
          <a:lstStyle/>
          <a:p>
            <a:pPr>
              <a:defRPr/>
            </a:pPr>
            <a:r>
              <a:rPr lang="en-US" sz="2400" b="1" dirty="0" smtClean="0"/>
              <a:t>Party Time!!!!!   Celebrate the blessings of God.</a:t>
            </a:r>
          </a:p>
          <a:p>
            <a:pPr>
              <a:defRPr/>
            </a:pPr>
            <a:endParaRPr lang="en-US" sz="1400" b="1" dirty="0"/>
          </a:p>
          <a:p>
            <a:pPr>
              <a:defRPr/>
            </a:pPr>
            <a:r>
              <a:rPr lang="en-US" sz="2400" b="1" dirty="0" smtClean="0"/>
              <a:t>Voluntary</a:t>
            </a:r>
          </a:p>
          <a:p>
            <a:pPr>
              <a:defRPr/>
            </a:pPr>
            <a:endParaRPr lang="en-US" sz="1400" b="1" dirty="0"/>
          </a:p>
          <a:p>
            <a:pPr>
              <a:defRPr/>
            </a:pPr>
            <a:r>
              <a:rPr lang="en-US" sz="2400" b="1" dirty="0" smtClean="0"/>
              <a:t>Vow Offering  Leviticus 11:16</a:t>
            </a:r>
          </a:p>
          <a:p>
            <a:pPr lvl="1">
              <a:defRPr/>
            </a:pPr>
            <a:r>
              <a:rPr lang="en-US" sz="2000" b="1" dirty="0" smtClean="0"/>
              <a:t>Blessings hoped for      </a:t>
            </a:r>
            <a:r>
              <a:rPr lang="en-US" sz="2000" b="1" dirty="0" smtClean="0">
                <a:solidFill>
                  <a:srgbClr val="FFFF00"/>
                </a:solidFill>
              </a:rPr>
              <a:t>Future</a:t>
            </a:r>
          </a:p>
          <a:p>
            <a:pPr lvl="1">
              <a:defRPr/>
            </a:pPr>
            <a:endParaRPr lang="en-US" sz="1000" b="1" dirty="0"/>
          </a:p>
          <a:p>
            <a:pPr>
              <a:defRPr/>
            </a:pPr>
            <a:r>
              <a:rPr lang="en-US" sz="2400" b="1" dirty="0" smtClean="0"/>
              <a:t>Thank Offering  Leviticus 7:11-15</a:t>
            </a:r>
          </a:p>
          <a:p>
            <a:pPr lvl="1">
              <a:defRPr/>
            </a:pPr>
            <a:r>
              <a:rPr lang="en-US" sz="2000" b="1" dirty="0" smtClean="0"/>
              <a:t>Blessings already received.      </a:t>
            </a:r>
            <a:r>
              <a:rPr lang="en-US" sz="2000" b="1" dirty="0" smtClean="0">
                <a:solidFill>
                  <a:srgbClr val="FFFF00"/>
                </a:solidFill>
              </a:rPr>
              <a:t>Past</a:t>
            </a:r>
            <a:endParaRPr lang="en-US" sz="800" b="1" dirty="0" smtClean="0">
              <a:solidFill>
                <a:srgbClr val="FFFF00"/>
              </a:solidFill>
            </a:endParaRPr>
          </a:p>
          <a:p>
            <a:pPr lvl="1">
              <a:defRPr/>
            </a:pPr>
            <a:endParaRPr lang="en-US" sz="2000" b="1" dirty="0" smtClean="0"/>
          </a:p>
          <a:p>
            <a:pPr>
              <a:defRPr/>
            </a:pPr>
            <a:r>
              <a:rPr lang="en-US" sz="2400" b="1" dirty="0" smtClean="0"/>
              <a:t>Free </a:t>
            </a:r>
            <a:r>
              <a:rPr lang="en-US" sz="2400" b="1" dirty="0"/>
              <a:t>Will Offering  Leviticus 22:23</a:t>
            </a:r>
          </a:p>
          <a:p>
            <a:pPr lvl="1">
              <a:defRPr/>
            </a:pPr>
            <a:r>
              <a:rPr lang="en-US" sz="2000" b="1" dirty="0" smtClean="0"/>
              <a:t>Thankful for blessings in general     </a:t>
            </a:r>
            <a:r>
              <a:rPr lang="en-US" sz="2000" b="1" dirty="0" smtClean="0">
                <a:solidFill>
                  <a:srgbClr val="FFFF00"/>
                </a:solidFill>
              </a:rPr>
              <a:t>Present</a:t>
            </a:r>
            <a:endParaRPr lang="en-US" sz="2000" b="1" dirty="0">
              <a:solidFill>
                <a:srgbClr val="FFFF00"/>
              </a:solidFill>
            </a:endParaRPr>
          </a:p>
          <a:p>
            <a:pPr>
              <a:defRPr/>
            </a:pPr>
            <a:endParaRPr lang="en-US" sz="2400" b="1" dirty="0"/>
          </a:p>
        </p:txBody>
      </p:sp>
    </p:spTree>
    <p:extLst>
      <p:ext uri="{BB962C8B-B14F-4D97-AF65-F5344CB8AC3E}">
        <p14:creationId xmlns:p14="http://schemas.microsoft.com/office/powerpoint/2010/main" val="52019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The Fellowship Offering</a:t>
            </a:r>
            <a:endParaRPr lang="en-US" sz="3200" b="1" dirty="0"/>
          </a:p>
        </p:txBody>
      </p:sp>
      <p:sp>
        <p:nvSpPr>
          <p:cNvPr id="3" name="Content Placeholder 2"/>
          <p:cNvSpPr>
            <a:spLocks noGrp="1"/>
          </p:cNvSpPr>
          <p:nvPr>
            <p:ph idx="1"/>
          </p:nvPr>
        </p:nvSpPr>
        <p:spPr>
          <a:xfrm>
            <a:off x="3505200" y="1828800"/>
            <a:ext cx="5486400" cy="4267200"/>
          </a:xfrm>
        </p:spPr>
        <p:txBody>
          <a:bodyPr/>
          <a:lstStyle/>
          <a:p>
            <a:pPr>
              <a:defRPr/>
            </a:pPr>
            <a:r>
              <a:rPr lang="en-US" sz="2400" b="1" dirty="0" smtClean="0"/>
              <a:t>Application I </a:t>
            </a:r>
            <a:r>
              <a:rPr lang="en-US" sz="2400" b="1" dirty="0" err="1" smtClean="0"/>
              <a:t>Thess</a:t>
            </a:r>
            <a:r>
              <a:rPr lang="en-US" sz="2400" b="1" dirty="0" smtClean="0"/>
              <a:t> 5:16-18</a:t>
            </a:r>
          </a:p>
          <a:p>
            <a:pPr lvl="1">
              <a:defRPr/>
            </a:pPr>
            <a:r>
              <a:rPr lang="en-US" sz="2000" b="1" dirty="0" smtClean="0"/>
              <a:t>Rejoice always (free will offering)</a:t>
            </a:r>
          </a:p>
          <a:p>
            <a:pPr lvl="1">
              <a:defRPr/>
            </a:pPr>
            <a:r>
              <a:rPr lang="en-US" sz="2000" b="1" dirty="0" smtClean="0"/>
              <a:t>Pray continually (vow offering)</a:t>
            </a:r>
          </a:p>
          <a:p>
            <a:pPr lvl="1">
              <a:defRPr/>
            </a:pPr>
            <a:r>
              <a:rPr lang="en-US" sz="2000" b="1" dirty="0" smtClean="0"/>
              <a:t>Give thanks in all circumstances  (thank offering)</a:t>
            </a:r>
          </a:p>
          <a:p>
            <a:pPr lvl="1">
              <a:defRPr/>
            </a:pPr>
            <a:endParaRPr lang="en-US" sz="2000" b="1" dirty="0"/>
          </a:p>
          <a:p>
            <a:pPr>
              <a:defRPr/>
            </a:pPr>
            <a:r>
              <a:rPr lang="en-US" sz="2400" b="1" dirty="0" smtClean="0"/>
              <a:t>Placed on top of the burnt offering  </a:t>
            </a:r>
          </a:p>
        </p:txBody>
      </p:sp>
      <p:pic>
        <p:nvPicPr>
          <p:cNvPr id="168964" name="Picture 5" descr="http://media-cache-ec0.pinimg.com/236x/52/45/2f/52452f118f9728ea0268d3eeebe64ec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19313"/>
            <a:ext cx="3062288"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8393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Blood Sacrifices</a:t>
            </a:r>
            <a:endParaRPr lang="en-US" sz="3200" b="1" dirty="0"/>
          </a:p>
        </p:txBody>
      </p:sp>
      <p:sp>
        <p:nvSpPr>
          <p:cNvPr id="3" name="Content Placeholder 2"/>
          <p:cNvSpPr>
            <a:spLocks noGrp="1"/>
          </p:cNvSpPr>
          <p:nvPr>
            <p:ph idx="1"/>
          </p:nvPr>
        </p:nvSpPr>
        <p:spPr/>
        <p:txBody>
          <a:bodyPr/>
          <a:lstStyle/>
          <a:p>
            <a:pPr>
              <a:defRPr/>
            </a:pPr>
            <a:r>
              <a:rPr lang="en-US" sz="2800" b="1" dirty="0" smtClean="0"/>
              <a:t>The Sin Offering  </a:t>
            </a:r>
            <a:r>
              <a:rPr lang="en-US" sz="2800" b="1" i="1" dirty="0" err="1" smtClean="0"/>
              <a:t>chatat</a:t>
            </a:r>
            <a:r>
              <a:rPr lang="en-US" sz="2800" b="1" i="1" dirty="0" smtClean="0"/>
              <a:t>  </a:t>
            </a:r>
            <a:r>
              <a:rPr lang="en-US" sz="2800" b="1" dirty="0" smtClean="0"/>
              <a:t>Leviticus 4</a:t>
            </a:r>
          </a:p>
          <a:p>
            <a:pPr lvl="1">
              <a:defRPr/>
            </a:pPr>
            <a:r>
              <a:rPr lang="en-US" sz="2400" b="1" dirty="0" smtClean="0"/>
              <a:t>For sins against God   </a:t>
            </a:r>
          </a:p>
          <a:p>
            <a:pPr lvl="1">
              <a:defRPr/>
            </a:pPr>
            <a:endParaRPr lang="en-US" sz="800" b="1" dirty="0"/>
          </a:p>
          <a:p>
            <a:pPr>
              <a:defRPr/>
            </a:pPr>
            <a:r>
              <a:rPr lang="en-US" sz="2800" b="1" dirty="0" smtClean="0"/>
              <a:t>The Guilt Offering  </a:t>
            </a:r>
            <a:r>
              <a:rPr lang="en-US" sz="2800" b="1" i="1" dirty="0" err="1" smtClean="0"/>
              <a:t>asham</a:t>
            </a:r>
            <a:r>
              <a:rPr lang="en-US" sz="2800" b="1" i="1" dirty="0" smtClean="0"/>
              <a:t>  </a:t>
            </a:r>
            <a:r>
              <a:rPr lang="en-US" sz="2800" b="1" dirty="0" smtClean="0"/>
              <a:t>Leviticus 5</a:t>
            </a:r>
          </a:p>
          <a:p>
            <a:pPr lvl="1">
              <a:defRPr/>
            </a:pPr>
            <a:r>
              <a:rPr lang="en-US" sz="2400" b="1" dirty="0" smtClean="0"/>
              <a:t>For offenses against a fellow Jew</a:t>
            </a:r>
          </a:p>
          <a:p>
            <a:pPr>
              <a:defRPr/>
            </a:pPr>
            <a:endParaRPr lang="en-US" sz="1200" b="1" dirty="0"/>
          </a:p>
          <a:p>
            <a:pPr>
              <a:defRPr/>
            </a:pPr>
            <a:r>
              <a:rPr lang="en-US" sz="2800" b="1" dirty="0" smtClean="0"/>
              <a:t>Hebrews 9:13-14</a:t>
            </a:r>
          </a:p>
          <a:p>
            <a:pPr>
              <a:defRPr/>
            </a:pPr>
            <a:endParaRPr lang="en-US" sz="1200" b="1" dirty="0"/>
          </a:p>
          <a:p>
            <a:pPr>
              <a:defRPr/>
            </a:pPr>
            <a:r>
              <a:rPr lang="en-US" sz="2800" b="1" dirty="0" smtClean="0"/>
              <a:t>No sacrifice for willful sin!  </a:t>
            </a:r>
            <a:r>
              <a:rPr lang="en-US" sz="2800" b="1" dirty="0" smtClean="0"/>
              <a:t>Lev 4:13-14  </a:t>
            </a:r>
            <a:r>
              <a:rPr lang="en-US" sz="2800" b="1" dirty="0" smtClean="0"/>
              <a:t>(</a:t>
            </a:r>
            <a:r>
              <a:rPr lang="en-US" sz="2800" b="1" dirty="0" err="1" smtClean="0"/>
              <a:t>Heb</a:t>
            </a:r>
            <a:r>
              <a:rPr lang="en-US" sz="2800" b="1" dirty="0" smtClean="0"/>
              <a:t> 10:26)</a:t>
            </a:r>
          </a:p>
          <a:p>
            <a:pPr>
              <a:defRPr/>
            </a:pPr>
            <a:endParaRPr lang="en-US" sz="2800" b="1" dirty="0"/>
          </a:p>
          <a:p>
            <a:pPr>
              <a:defRPr/>
            </a:pPr>
            <a:endParaRPr lang="en-US" sz="2800" b="1" dirty="0"/>
          </a:p>
        </p:txBody>
      </p:sp>
    </p:spTree>
    <p:extLst>
      <p:ext uri="{BB962C8B-B14F-4D97-AF65-F5344CB8AC3E}">
        <p14:creationId xmlns:p14="http://schemas.microsoft.com/office/powerpoint/2010/main" val="130858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2800" smtClean="0"/>
              <a:t>A Better Sacrifice</a:t>
            </a:r>
            <a:r>
              <a:rPr lang="en-US" sz="2000" smtClean="0"/>
              <a:t/>
            </a:r>
            <a:br>
              <a:rPr lang="en-US" sz="2000" smtClean="0"/>
            </a:br>
            <a:r>
              <a:rPr lang="en-US" sz="2000" smtClean="0"/>
              <a:t>Hebrews 9:23   It was necessary, then, for the copies of the heavenly things to be purified with these sacrifices, but the heavenly things with better sacrifices than these</a:t>
            </a:r>
          </a:p>
        </p:txBody>
      </p:sp>
      <p:graphicFrame>
        <p:nvGraphicFramePr>
          <p:cNvPr id="74778" name="Group 26"/>
          <p:cNvGraphicFramePr>
            <a:graphicFrameLocks noGrp="1"/>
          </p:cNvGraphicFramePr>
          <p:nvPr>
            <p:ph idx="1"/>
          </p:nvPr>
        </p:nvGraphicFramePr>
        <p:xfrm>
          <a:off x="838200" y="2362200"/>
          <a:ext cx="7467600" cy="3960813"/>
        </p:xfrm>
        <a:graphic>
          <a:graphicData uri="http://schemas.openxmlformats.org/drawingml/2006/table">
            <a:tbl>
              <a:tblPr/>
              <a:tblGrid>
                <a:gridCol w="3982720"/>
                <a:gridCol w="3484880"/>
              </a:tblGrid>
              <a:tr h="89615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The lesser sacrifice: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Bulls, goats, red heifer</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The greater sacrifice: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Jesus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49">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Outward (appearance)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Inward (reality)</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99">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Temporary, repeated many times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Eternal, done only once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49">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Ceremonial</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Real</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6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Not voluntary</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Voluntary</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50234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defRPr/>
            </a:pPr>
            <a:r>
              <a:rPr lang="en-US" sz="3200" b="1" dirty="0" smtClean="0"/>
              <a:t>The Sin Offering </a:t>
            </a:r>
            <a:r>
              <a:rPr lang="en-US" sz="2800" b="1" dirty="0" smtClean="0"/>
              <a:t>Lev 4:1-5:13</a:t>
            </a:r>
            <a:endParaRPr lang="en-US" sz="3200" b="1" dirty="0"/>
          </a:p>
        </p:txBody>
      </p:sp>
      <p:sp>
        <p:nvSpPr>
          <p:cNvPr id="3" name="Content Placeholder 2"/>
          <p:cNvSpPr>
            <a:spLocks noGrp="1"/>
          </p:cNvSpPr>
          <p:nvPr>
            <p:ph idx="1"/>
          </p:nvPr>
        </p:nvSpPr>
        <p:spPr>
          <a:xfrm>
            <a:off x="228600" y="1524000"/>
            <a:ext cx="8229600" cy="4419600"/>
          </a:xfrm>
        </p:spPr>
        <p:txBody>
          <a:bodyPr/>
          <a:lstStyle/>
          <a:p>
            <a:pPr>
              <a:defRPr/>
            </a:pPr>
            <a:r>
              <a:rPr lang="en-US" sz="2400" b="1" dirty="0" smtClean="0"/>
              <a:t>Unblemished bull or goat (like Jesus)</a:t>
            </a:r>
          </a:p>
          <a:p>
            <a:pPr>
              <a:defRPr/>
            </a:pPr>
            <a:endParaRPr lang="en-US" sz="1600" b="1" dirty="0" smtClean="0"/>
          </a:p>
          <a:p>
            <a:pPr>
              <a:defRPr/>
            </a:pPr>
            <a:r>
              <a:rPr lang="en-US" sz="2400" b="1" dirty="0" smtClean="0"/>
              <a:t>Offender laid their hands on the animal (God put our sins on Jesus on the cross)  Isaiah 53:6</a:t>
            </a:r>
          </a:p>
          <a:p>
            <a:pPr>
              <a:defRPr/>
            </a:pPr>
            <a:endParaRPr lang="en-US" sz="1600" b="1" dirty="0" smtClean="0"/>
          </a:p>
        </p:txBody>
      </p:sp>
      <p:pic>
        <p:nvPicPr>
          <p:cNvPr id="1720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3505200"/>
            <a:ext cx="451485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400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t>The Sin Offering (cont.)</a:t>
            </a:r>
            <a:endParaRPr lang="en-US" sz="3600" b="1" dirty="0"/>
          </a:p>
        </p:txBody>
      </p:sp>
      <p:sp>
        <p:nvSpPr>
          <p:cNvPr id="3" name="Content Placeholder 2"/>
          <p:cNvSpPr>
            <a:spLocks noGrp="1"/>
          </p:cNvSpPr>
          <p:nvPr>
            <p:ph idx="1"/>
          </p:nvPr>
        </p:nvSpPr>
        <p:spPr>
          <a:xfrm>
            <a:off x="457200" y="1600200"/>
            <a:ext cx="8229600" cy="4495800"/>
          </a:xfrm>
        </p:spPr>
        <p:txBody>
          <a:bodyPr/>
          <a:lstStyle/>
          <a:p>
            <a:pPr>
              <a:defRPr/>
            </a:pPr>
            <a:r>
              <a:rPr lang="en-US" sz="2800" b="1" dirty="0"/>
              <a:t>Offender killed the animal.  (We killed Jesus)    Matt 27:25</a:t>
            </a:r>
          </a:p>
          <a:p>
            <a:pPr>
              <a:defRPr/>
            </a:pPr>
            <a:endParaRPr lang="en-US" sz="1200" b="1" dirty="0"/>
          </a:p>
          <a:p>
            <a:pPr>
              <a:defRPr/>
            </a:pPr>
            <a:r>
              <a:rPr lang="en-US" sz="2800" b="1" dirty="0"/>
              <a:t>Blood sprinkled on the altar, as well as on the curtain.</a:t>
            </a:r>
          </a:p>
          <a:p>
            <a:pPr marL="0" indent="0">
              <a:buFont typeface="Wingdings" pitchFamily="2" charset="2"/>
              <a:buNone/>
              <a:defRPr/>
            </a:pPr>
            <a:endParaRPr lang="en-US" sz="1200" b="1" dirty="0"/>
          </a:p>
          <a:p>
            <a:pPr>
              <a:defRPr/>
            </a:pPr>
            <a:r>
              <a:rPr lang="en-US" sz="2800" b="1" dirty="0"/>
              <a:t>Body burned outside the camp (like Jesus) </a:t>
            </a:r>
            <a:r>
              <a:rPr lang="en-US" sz="2800" b="1" dirty="0" err="1"/>
              <a:t>Heb</a:t>
            </a:r>
            <a:r>
              <a:rPr lang="en-US" sz="2800" b="1" dirty="0"/>
              <a:t> 13:11-13</a:t>
            </a:r>
          </a:p>
          <a:p>
            <a:pPr>
              <a:defRPr/>
            </a:pPr>
            <a:endParaRPr lang="en-US" dirty="0"/>
          </a:p>
        </p:txBody>
      </p:sp>
    </p:spTree>
    <p:extLst>
      <p:ext uri="{BB962C8B-B14F-4D97-AF65-F5344CB8AC3E}">
        <p14:creationId xmlns:p14="http://schemas.microsoft.com/office/powerpoint/2010/main" val="427258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defRPr/>
            </a:pPr>
            <a:r>
              <a:rPr lang="en-US" sz="3200" b="1" dirty="0" smtClean="0"/>
              <a:t>The Guilt Offering  </a:t>
            </a:r>
            <a:r>
              <a:rPr lang="en-US" sz="2800" b="1" dirty="0" smtClean="0"/>
              <a:t>Lev 5:14-6:7</a:t>
            </a:r>
            <a:endParaRPr lang="en-US" sz="2800" b="1" dirty="0"/>
          </a:p>
        </p:txBody>
      </p:sp>
      <p:sp>
        <p:nvSpPr>
          <p:cNvPr id="3" name="Content Placeholder 2"/>
          <p:cNvSpPr>
            <a:spLocks noGrp="1"/>
          </p:cNvSpPr>
          <p:nvPr>
            <p:ph idx="1"/>
          </p:nvPr>
        </p:nvSpPr>
        <p:spPr>
          <a:xfrm>
            <a:off x="457200" y="1828800"/>
            <a:ext cx="8229600" cy="4267200"/>
          </a:xfrm>
        </p:spPr>
        <p:txBody>
          <a:bodyPr/>
          <a:lstStyle/>
          <a:p>
            <a:pPr>
              <a:defRPr/>
            </a:pPr>
            <a:r>
              <a:rPr lang="en-US" sz="2400" b="1" dirty="0" smtClean="0"/>
              <a:t>Only for offenses of individuals, not groups.</a:t>
            </a:r>
          </a:p>
          <a:p>
            <a:pPr>
              <a:defRPr/>
            </a:pPr>
            <a:endParaRPr lang="en-US" sz="1000" b="1" dirty="0"/>
          </a:p>
          <a:p>
            <a:pPr>
              <a:defRPr/>
            </a:pPr>
            <a:r>
              <a:rPr lang="en-US" sz="2400" b="1" dirty="0" smtClean="0"/>
              <a:t>Offender must make restitution first before bringing the sacrifice.  (Matthew 5:23-24)</a:t>
            </a:r>
          </a:p>
          <a:p>
            <a:pPr>
              <a:defRPr/>
            </a:pPr>
            <a:endParaRPr lang="en-US" sz="2400" b="1" dirty="0"/>
          </a:p>
          <a:p>
            <a:pPr>
              <a:defRPr/>
            </a:pPr>
            <a:r>
              <a:rPr lang="en-US" sz="2400" b="1" dirty="0" smtClean="0"/>
              <a:t>Is 53:10  Jesus offered himself as a guilt offering.</a:t>
            </a:r>
          </a:p>
          <a:p>
            <a:pPr>
              <a:defRPr/>
            </a:pPr>
            <a:endParaRPr lang="en-US" sz="1000" b="1" dirty="0"/>
          </a:p>
          <a:p>
            <a:pPr>
              <a:defRPr/>
            </a:pPr>
            <a:r>
              <a:rPr lang="en-US" sz="2400" b="1" dirty="0" smtClean="0"/>
              <a:t>But….</a:t>
            </a:r>
          </a:p>
          <a:p>
            <a:pPr>
              <a:defRPr/>
            </a:pPr>
            <a:endParaRPr lang="en-US" sz="1000" b="1" dirty="0"/>
          </a:p>
          <a:p>
            <a:pPr>
              <a:defRPr/>
            </a:pPr>
            <a:r>
              <a:rPr lang="en-US" sz="2400" b="1" dirty="0" smtClean="0"/>
              <a:t>God wants us to be confident </a:t>
            </a:r>
            <a:r>
              <a:rPr lang="en-US" sz="2400" b="1" dirty="0"/>
              <a:t> </a:t>
            </a:r>
            <a:r>
              <a:rPr lang="en-US" sz="2400" b="1" dirty="0" err="1" smtClean="0"/>
              <a:t>Heb</a:t>
            </a:r>
            <a:r>
              <a:rPr lang="en-US" sz="2400" b="1" dirty="0" smtClean="0"/>
              <a:t> 10:19-22</a:t>
            </a:r>
            <a:endParaRPr lang="en-US" sz="2400" b="1" dirty="0"/>
          </a:p>
          <a:p>
            <a:pPr>
              <a:defRPr/>
            </a:pPr>
            <a:endParaRPr lang="en-US" sz="2400" b="1" dirty="0"/>
          </a:p>
        </p:txBody>
      </p:sp>
    </p:spTree>
    <p:extLst>
      <p:ext uri="{BB962C8B-B14F-4D97-AF65-F5344CB8AC3E}">
        <p14:creationId xmlns:p14="http://schemas.microsoft.com/office/powerpoint/2010/main" val="357164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609600" y="1295400"/>
            <a:ext cx="7772400" cy="4800600"/>
          </a:xfrm>
        </p:spPr>
        <p:txBody>
          <a:bodyPr/>
          <a:lstStyle/>
          <a:p>
            <a:pPr eaLnBrk="1" hangingPunct="1">
              <a:lnSpc>
                <a:spcPct val="90000"/>
              </a:lnSpc>
              <a:defRPr/>
            </a:pPr>
            <a:r>
              <a:rPr lang="en-US" sz="2800" b="1" dirty="0" smtClean="0">
                <a:solidFill>
                  <a:srgbClr val="FFFF66"/>
                </a:solidFill>
              </a:rPr>
              <a:t>John 5:39-40  You diligently study the Scriptures because you think that by them you possess eternal life. These are the Scriptures that testify about me, yet you refuse to come to me to have life.</a:t>
            </a:r>
          </a:p>
          <a:p>
            <a:pPr eaLnBrk="1" hangingPunct="1">
              <a:lnSpc>
                <a:spcPct val="90000"/>
              </a:lnSpc>
              <a:defRPr/>
            </a:pPr>
            <a:endParaRPr lang="en-US" sz="2800" b="1" dirty="0" smtClean="0">
              <a:solidFill>
                <a:srgbClr val="FFFF66"/>
              </a:solidFill>
            </a:endParaRPr>
          </a:p>
          <a:p>
            <a:pPr eaLnBrk="1" hangingPunct="1">
              <a:lnSpc>
                <a:spcPct val="90000"/>
              </a:lnSpc>
              <a:defRPr/>
            </a:pPr>
            <a:r>
              <a:rPr lang="en-US" sz="2800" b="1" dirty="0" smtClean="0">
                <a:solidFill>
                  <a:srgbClr val="FFFF66"/>
                </a:solidFill>
              </a:rPr>
              <a:t>Old Testament like a play….</a:t>
            </a:r>
          </a:p>
          <a:p>
            <a:pPr eaLnBrk="1" hangingPunct="1">
              <a:lnSpc>
                <a:spcPct val="90000"/>
              </a:lnSpc>
              <a:defRPr/>
            </a:pPr>
            <a:endParaRPr lang="en-US" sz="2800" b="1" dirty="0" smtClean="0">
              <a:solidFill>
                <a:srgbClr val="FFFF66"/>
              </a:solidFill>
            </a:endParaRPr>
          </a:p>
          <a:p>
            <a:pPr eaLnBrk="1" hangingPunct="1">
              <a:lnSpc>
                <a:spcPct val="90000"/>
              </a:lnSpc>
              <a:defRPr/>
            </a:pPr>
            <a:endParaRPr lang="en-US" sz="2800" b="1" dirty="0" smtClean="0">
              <a:solidFill>
                <a:srgbClr val="FFFF66"/>
              </a:solidFill>
            </a:endParaRPr>
          </a:p>
          <a:p>
            <a:pPr eaLnBrk="1" hangingPunct="1">
              <a:lnSpc>
                <a:spcPct val="90000"/>
              </a:lnSpc>
              <a:defRPr/>
            </a:pPr>
            <a:endParaRPr lang="en-US" sz="2800" b="1" dirty="0" smtClean="0">
              <a:solidFill>
                <a:srgbClr val="FFFF66"/>
              </a:solidFill>
            </a:endParaRPr>
          </a:p>
          <a:p>
            <a:pPr eaLnBrk="1" hangingPunct="1">
              <a:lnSpc>
                <a:spcPct val="90000"/>
              </a:lnSpc>
              <a:defRPr/>
            </a:pPr>
            <a:endParaRPr lang="es-MX" sz="3600" b="1" dirty="0" smtClean="0">
              <a:solidFill>
                <a:srgbClr val="FFFF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4"/>
          <p:cNvSpPr txBox="1">
            <a:spLocks noChangeArrowheads="1"/>
          </p:cNvSpPr>
          <p:nvPr/>
        </p:nvSpPr>
        <p:spPr bwMode="auto">
          <a:xfrm>
            <a:off x="685800" y="457200"/>
            <a:ext cx="7924800"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sz="2800" b="1" dirty="0">
                <a:solidFill>
                  <a:srgbClr val="FFFF66"/>
                </a:solidFill>
                <a:latin typeface="Times New Roman" pitchFamily="18" charset="0"/>
              </a:rPr>
              <a:t>Foreshadow:    An object, event, person or situation which stands for something similar, but of greater significance in the future.</a:t>
            </a:r>
          </a:p>
          <a:p>
            <a:pPr eaLnBrk="1" hangingPunct="1">
              <a:spcBef>
                <a:spcPct val="50000"/>
              </a:spcBef>
            </a:pPr>
            <a:endParaRPr lang="en-US" sz="2800" b="1" dirty="0">
              <a:solidFill>
                <a:srgbClr val="FFFF66"/>
              </a:solidFill>
              <a:latin typeface="Times New Roman" pitchFamily="18" charset="0"/>
            </a:endParaRPr>
          </a:p>
          <a:p>
            <a:pPr eaLnBrk="1" hangingPunct="1">
              <a:spcBef>
                <a:spcPct val="50000"/>
              </a:spcBef>
            </a:pPr>
            <a:r>
              <a:rPr lang="en-US" sz="2800" b="1" dirty="0">
                <a:solidFill>
                  <a:srgbClr val="FFFF66"/>
                </a:solidFill>
                <a:latin typeface="Times New Roman" pitchFamily="18" charset="0"/>
              </a:rPr>
              <a:t>Prefigure:  A specific thing which stands for another specific thing similar to it in the future.</a:t>
            </a:r>
          </a:p>
          <a:p>
            <a:pPr eaLnBrk="1" hangingPunct="1">
              <a:spcBef>
                <a:spcPct val="50000"/>
              </a:spcBef>
            </a:pPr>
            <a:endParaRPr lang="en-US" sz="2800" b="1" dirty="0">
              <a:solidFill>
                <a:srgbClr val="FFFF66"/>
              </a:solidFill>
              <a:latin typeface="Times New Roman" pitchFamily="18" charset="0"/>
            </a:endParaRPr>
          </a:p>
          <a:p>
            <a:pPr eaLnBrk="1" hangingPunct="1">
              <a:spcBef>
                <a:spcPct val="50000"/>
              </a:spcBef>
            </a:pPr>
            <a:r>
              <a:rPr lang="en-US" sz="2800" b="1" dirty="0">
                <a:solidFill>
                  <a:srgbClr val="FFFF66"/>
                </a:solidFill>
                <a:latin typeface="Times New Roman" pitchFamily="18" charset="0"/>
              </a:rPr>
              <a:t>Type and Antitype:  A person or thing regarded as the symbol of someone or something which is yet to appear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5" descr="Tabrnl9"/>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295400" y="1295400"/>
            <a:ext cx="6629400" cy="5154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3907" name="Text Box 6"/>
          <p:cNvSpPr txBox="1">
            <a:spLocks noChangeArrowheads="1"/>
          </p:cNvSpPr>
          <p:nvPr/>
        </p:nvSpPr>
        <p:spPr bwMode="auto">
          <a:xfrm>
            <a:off x="1600200" y="152400"/>
            <a:ext cx="6019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2800" b="1" dirty="0">
                <a:solidFill>
                  <a:srgbClr val="FFFF66"/>
                </a:solidFill>
                <a:latin typeface="Times New Roman" pitchFamily="18" charset="0"/>
              </a:rPr>
              <a:t>Model of The Jewish Tabernacle</a:t>
            </a:r>
          </a:p>
          <a:p>
            <a:pPr algn="ctr" eaLnBrk="1" hangingPunct="1">
              <a:spcBef>
                <a:spcPct val="50000"/>
              </a:spcBef>
            </a:pPr>
            <a:r>
              <a:rPr lang="en-US" sz="2400" b="1" dirty="0" smtClean="0">
                <a:solidFill>
                  <a:srgbClr val="FFFF66"/>
                </a:solidFill>
                <a:latin typeface="Times New Roman" pitchFamily="18" charset="0"/>
              </a:rPr>
              <a:t>Hebrews 8:1-6</a:t>
            </a:r>
            <a:endParaRPr lang="en-US" sz="2400" b="1" dirty="0">
              <a:solidFill>
                <a:srgbClr val="FFFF66"/>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838200" y="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n-US" sz="2400" b="1" smtClean="0">
                <a:solidFill>
                  <a:srgbClr val="FFFF00"/>
                </a:solidFill>
                <a:latin typeface="Times New Roman" pitchFamily="18" charset="0"/>
                <a:cs typeface="Times New Roman" pitchFamily="18" charset="0"/>
              </a:rPr>
              <a:t>Sacrificial Type and Antitype</a:t>
            </a:r>
            <a:endParaRPr lang="es-MX" altLang="en-US" sz="2400" smtClean="0">
              <a:solidFill>
                <a:srgbClr val="FFFFFF"/>
              </a:solidFill>
              <a:latin typeface="Times New Roman" pitchFamily="18" charset="0"/>
            </a:endParaRPr>
          </a:p>
        </p:txBody>
      </p:sp>
      <p:grpSp>
        <p:nvGrpSpPr>
          <p:cNvPr id="159747" name="Group 77"/>
          <p:cNvGrpSpPr>
            <a:grpSpLocks/>
          </p:cNvGrpSpPr>
          <p:nvPr/>
        </p:nvGrpSpPr>
        <p:grpSpPr bwMode="auto">
          <a:xfrm>
            <a:off x="762000" y="914400"/>
            <a:ext cx="7848600" cy="5410200"/>
            <a:chOff x="-3" y="534"/>
            <a:chExt cx="3122" cy="4322"/>
          </a:xfrm>
        </p:grpSpPr>
        <p:grpSp>
          <p:nvGrpSpPr>
            <p:cNvPr id="159749" name="Group 75"/>
            <p:cNvGrpSpPr>
              <a:grpSpLocks/>
            </p:cNvGrpSpPr>
            <p:nvPr/>
          </p:nvGrpSpPr>
          <p:grpSpPr bwMode="auto">
            <a:xfrm>
              <a:off x="0" y="537"/>
              <a:ext cx="3116" cy="4316"/>
              <a:chOff x="0" y="537"/>
              <a:chExt cx="3116" cy="4316"/>
            </a:xfrm>
          </p:grpSpPr>
          <p:grpSp>
            <p:nvGrpSpPr>
              <p:cNvPr id="159751" name="Group 28"/>
              <p:cNvGrpSpPr>
                <a:grpSpLocks/>
              </p:cNvGrpSpPr>
              <p:nvPr/>
            </p:nvGrpSpPr>
            <p:grpSpPr bwMode="auto">
              <a:xfrm>
                <a:off x="0" y="537"/>
                <a:ext cx="590" cy="518"/>
                <a:chOff x="0" y="537"/>
                <a:chExt cx="590" cy="518"/>
              </a:xfrm>
            </p:grpSpPr>
            <p:sp>
              <p:nvSpPr>
                <p:cNvPr id="159821" name="Rectangle 3"/>
                <p:cNvSpPr>
                  <a:spLocks noChangeArrowheads="1"/>
                </p:cNvSpPr>
                <p:nvPr/>
              </p:nvSpPr>
              <p:spPr bwMode="auto">
                <a:xfrm>
                  <a:off x="43" y="537"/>
                  <a:ext cx="50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200" smtClean="0">
                      <a:solidFill>
                        <a:srgbClr val="FFFF00"/>
                      </a:solidFill>
                      <a:latin typeface="Times New Roman" pitchFamily="18" charset="0"/>
                      <a:cs typeface="Times New Roman" pitchFamily="18" charset="0"/>
                    </a:rPr>
                    <a:t> </a:t>
                  </a:r>
                  <a:endParaRPr lang="es-MX" altLang="en-US" sz="1200"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200" smtClean="0">
                      <a:solidFill>
                        <a:srgbClr val="FFFFFF"/>
                      </a:solidFill>
                      <a:latin typeface="Times New Roman" pitchFamily="18" charset="0"/>
                      <a:cs typeface="Times New Roman" pitchFamily="18" charset="0"/>
                    </a:rPr>
                    <a:t> </a:t>
                  </a:r>
                </a:p>
                <a:p>
                  <a:pPr>
                    <a:spcBef>
                      <a:spcPct val="0"/>
                    </a:spcBef>
                    <a:buClrTx/>
                    <a:buSzTx/>
                    <a:buFontTx/>
                    <a:buNone/>
                  </a:pPr>
                  <a:endParaRPr lang="es-MX" altLang="en-US" sz="2400" smtClean="0">
                    <a:solidFill>
                      <a:srgbClr val="FFFFFF"/>
                    </a:solidFill>
                    <a:latin typeface="Times New Roman" pitchFamily="18" charset="0"/>
                  </a:endParaRPr>
                </a:p>
              </p:txBody>
            </p:sp>
            <p:sp>
              <p:nvSpPr>
                <p:cNvPr id="159822" name="Rectangle 27"/>
                <p:cNvSpPr>
                  <a:spLocks noChangeArrowheads="1"/>
                </p:cNvSpPr>
                <p:nvPr/>
              </p:nvSpPr>
              <p:spPr bwMode="auto">
                <a:xfrm>
                  <a:off x="0" y="537"/>
                  <a:ext cx="59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2" name="Group 30"/>
              <p:cNvGrpSpPr>
                <a:grpSpLocks/>
              </p:cNvGrpSpPr>
              <p:nvPr/>
            </p:nvGrpSpPr>
            <p:grpSpPr bwMode="auto">
              <a:xfrm>
                <a:off x="590" y="537"/>
                <a:ext cx="806" cy="518"/>
                <a:chOff x="590" y="537"/>
                <a:chExt cx="806" cy="518"/>
              </a:xfrm>
            </p:grpSpPr>
            <p:sp>
              <p:nvSpPr>
                <p:cNvPr id="159819" name="Rectangle 4"/>
                <p:cNvSpPr>
                  <a:spLocks noChangeArrowheads="1"/>
                </p:cNvSpPr>
                <p:nvPr/>
              </p:nvSpPr>
              <p:spPr bwMode="auto">
                <a:xfrm>
                  <a:off x="633" y="537"/>
                  <a:ext cx="7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Old Testament Sacrifice</a:t>
                  </a:r>
                  <a:endParaRPr lang="es-MX" altLang="en-US" sz="1800" b="1" smtClean="0">
                    <a:solidFill>
                      <a:srgbClr val="FFFFFF"/>
                    </a:solidFill>
                    <a:latin typeface="Times New Roman" pitchFamily="18" charset="0"/>
                    <a:cs typeface="Times New Roman" pitchFamily="18" charset="0"/>
                  </a:endParaRPr>
                </a:p>
                <a:p>
                  <a:pPr algn="ctr">
                    <a:spcBef>
                      <a:spcPct val="0"/>
                    </a:spcBef>
                    <a:buClrTx/>
                    <a:buSzTx/>
                    <a:buFontTx/>
                    <a:buNone/>
                  </a:pPr>
                  <a:endParaRPr lang="es-MX" altLang="en-US" sz="2400" smtClean="0">
                    <a:solidFill>
                      <a:srgbClr val="FFFFFF"/>
                    </a:solidFill>
                    <a:latin typeface="Times New Roman" pitchFamily="18" charset="0"/>
                  </a:endParaRPr>
                </a:p>
              </p:txBody>
            </p:sp>
            <p:sp>
              <p:nvSpPr>
                <p:cNvPr id="159820" name="Rectangle 29"/>
                <p:cNvSpPr>
                  <a:spLocks noChangeArrowheads="1"/>
                </p:cNvSpPr>
                <p:nvPr/>
              </p:nvSpPr>
              <p:spPr bwMode="auto">
                <a:xfrm>
                  <a:off x="590" y="537"/>
                  <a:ext cx="80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3" name="Group 32"/>
              <p:cNvGrpSpPr>
                <a:grpSpLocks/>
              </p:cNvGrpSpPr>
              <p:nvPr/>
            </p:nvGrpSpPr>
            <p:grpSpPr bwMode="auto">
              <a:xfrm>
                <a:off x="1396" y="537"/>
                <a:ext cx="878" cy="518"/>
                <a:chOff x="1396" y="537"/>
                <a:chExt cx="878" cy="518"/>
              </a:xfrm>
            </p:grpSpPr>
            <p:sp>
              <p:nvSpPr>
                <p:cNvPr id="159817" name="Rectangle 5"/>
                <p:cNvSpPr>
                  <a:spLocks noChangeArrowheads="1"/>
                </p:cNvSpPr>
                <p:nvPr/>
              </p:nvSpPr>
              <p:spPr bwMode="auto">
                <a:xfrm>
                  <a:off x="1439" y="537"/>
                  <a:ext cx="7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New Testament fulfillment</a:t>
                  </a:r>
                  <a:endParaRPr lang="es-MX" altLang="en-US" sz="1800" b="1" smtClean="0">
                    <a:solidFill>
                      <a:srgbClr val="FFFFFF"/>
                    </a:solidFill>
                    <a:latin typeface="Times New Roman" pitchFamily="18" charset="0"/>
                    <a:cs typeface="Times New Roman" pitchFamily="18" charset="0"/>
                  </a:endParaRPr>
                </a:p>
                <a:p>
                  <a:pPr algn="ctr">
                    <a:spcBef>
                      <a:spcPct val="0"/>
                    </a:spcBef>
                    <a:buClrTx/>
                    <a:buSzTx/>
                    <a:buFontTx/>
                    <a:buNone/>
                  </a:pPr>
                  <a:endParaRPr lang="es-MX" altLang="en-US" sz="2400" smtClean="0">
                    <a:solidFill>
                      <a:srgbClr val="FFFFFF"/>
                    </a:solidFill>
                    <a:latin typeface="Times New Roman" pitchFamily="18" charset="0"/>
                  </a:endParaRPr>
                </a:p>
              </p:txBody>
            </p:sp>
            <p:sp>
              <p:nvSpPr>
                <p:cNvPr id="159818" name="Rectangle 31"/>
                <p:cNvSpPr>
                  <a:spLocks noChangeArrowheads="1"/>
                </p:cNvSpPr>
                <p:nvPr/>
              </p:nvSpPr>
              <p:spPr bwMode="auto">
                <a:xfrm>
                  <a:off x="1396" y="537"/>
                  <a:ext cx="87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4" name="Group 34"/>
              <p:cNvGrpSpPr>
                <a:grpSpLocks/>
              </p:cNvGrpSpPr>
              <p:nvPr/>
            </p:nvGrpSpPr>
            <p:grpSpPr bwMode="auto">
              <a:xfrm>
                <a:off x="2274" y="537"/>
                <a:ext cx="842" cy="518"/>
                <a:chOff x="2274" y="537"/>
                <a:chExt cx="842" cy="518"/>
              </a:xfrm>
            </p:grpSpPr>
            <p:sp>
              <p:nvSpPr>
                <p:cNvPr id="159815" name="Rectangle 6"/>
                <p:cNvSpPr>
                  <a:spLocks noChangeArrowheads="1"/>
                </p:cNvSpPr>
                <p:nvPr/>
              </p:nvSpPr>
              <p:spPr bwMode="auto">
                <a:xfrm>
                  <a:off x="2317" y="537"/>
                  <a:ext cx="75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200" smtClean="0">
                      <a:solidFill>
                        <a:srgbClr val="FFFF00"/>
                      </a:solidFill>
                      <a:latin typeface="Times New Roman" pitchFamily="18" charset="0"/>
                      <a:cs typeface="Times New Roman" pitchFamily="18" charset="0"/>
                    </a:rPr>
                    <a:t>    </a:t>
                  </a:r>
                  <a:r>
                    <a:rPr lang="es-MX" altLang="en-US" sz="1800" b="1" smtClean="0">
                      <a:solidFill>
                        <a:srgbClr val="FFFF00"/>
                      </a:solidFill>
                      <a:latin typeface="Times New Roman" pitchFamily="18" charset="0"/>
                      <a:cs typeface="Times New Roman" pitchFamily="18" charset="0"/>
                    </a:rPr>
                    <a:t>Scriptures</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200" smtClean="0">
                      <a:solidFill>
                        <a:srgbClr val="FFFFFF"/>
                      </a:solidFill>
                      <a:latin typeface="Times New Roman" pitchFamily="18" charset="0"/>
                      <a:cs typeface="Times New Roman" pitchFamily="18" charset="0"/>
                    </a:rPr>
                    <a:t> </a:t>
                  </a:r>
                </a:p>
                <a:p>
                  <a:pPr>
                    <a:spcBef>
                      <a:spcPct val="0"/>
                    </a:spcBef>
                    <a:buClrTx/>
                    <a:buSzTx/>
                    <a:buFontTx/>
                    <a:buNone/>
                  </a:pPr>
                  <a:endParaRPr lang="es-MX" altLang="en-US" sz="2400" smtClean="0">
                    <a:solidFill>
                      <a:srgbClr val="FFFFFF"/>
                    </a:solidFill>
                    <a:latin typeface="Times New Roman" pitchFamily="18" charset="0"/>
                  </a:endParaRPr>
                </a:p>
              </p:txBody>
            </p:sp>
            <p:sp>
              <p:nvSpPr>
                <p:cNvPr id="159816" name="Rectangle 33"/>
                <p:cNvSpPr>
                  <a:spLocks noChangeArrowheads="1"/>
                </p:cNvSpPr>
                <p:nvPr/>
              </p:nvSpPr>
              <p:spPr bwMode="auto">
                <a:xfrm>
                  <a:off x="2274" y="537"/>
                  <a:ext cx="842"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5" name="Group 36"/>
              <p:cNvGrpSpPr>
                <a:grpSpLocks/>
              </p:cNvGrpSpPr>
              <p:nvPr/>
            </p:nvGrpSpPr>
            <p:grpSpPr bwMode="auto">
              <a:xfrm>
                <a:off x="0" y="1055"/>
                <a:ext cx="590" cy="2532"/>
                <a:chOff x="0" y="1055"/>
                <a:chExt cx="590" cy="2532"/>
              </a:xfrm>
            </p:grpSpPr>
            <p:sp>
              <p:nvSpPr>
                <p:cNvPr id="159813" name="Rectangle 7"/>
                <p:cNvSpPr>
                  <a:spLocks noChangeArrowheads="1"/>
                </p:cNvSpPr>
                <p:nvPr/>
              </p:nvSpPr>
              <p:spPr bwMode="auto">
                <a:xfrm>
                  <a:off x="43" y="1055"/>
                  <a:ext cx="504" cy="2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2000" b="1" dirty="0" err="1" smtClean="0">
                      <a:solidFill>
                        <a:srgbClr val="FFFF00"/>
                      </a:solidFill>
                      <a:latin typeface="Times New Roman" pitchFamily="18" charset="0"/>
                      <a:cs typeface="Times New Roman" pitchFamily="18" charset="0"/>
                    </a:rPr>
                    <a:t>Sweet</a:t>
                  </a:r>
                  <a:r>
                    <a:rPr lang="es-MX" altLang="en-US" sz="2000" b="1" dirty="0" smtClean="0">
                      <a:solidFill>
                        <a:srgbClr val="FFFF00"/>
                      </a:solidFill>
                      <a:latin typeface="Times New Roman" pitchFamily="18" charset="0"/>
                      <a:cs typeface="Times New Roman" pitchFamily="18" charset="0"/>
                    </a:rPr>
                    <a:t> </a:t>
                  </a:r>
                  <a:r>
                    <a:rPr lang="es-MX" altLang="en-US" sz="2000" b="1" dirty="0" err="1" smtClean="0">
                      <a:solidFill>
                        <a:srgbClr val="FFFF00"/>
                      </a:solidFill>
                      <a:latin typeface="Times New Roman" pitchFamily="18" charset="0"/>
                      <a:cs typeface="Times New Roman" pitchFamily="18" charset="0"/>
                    </a:rPr>
                    <a:t>Savor</a:t>
                  </a:r>
                  <a:r>
                    <a:rPr lang="es-MX" altLang="en-US" sz="2000" b="1" dirty="0" smtClean="0">
                      <a:solidFill>
                        <a:srgbClr val="FFFF00"/>
                      </a:solidFill>
                      <a:latin typeface="Times New Roman" pitchFamily="18" charset="0"/>
                      <a:cs typeface="Times New Roman" pitchFamily="18" charset="0"/>
                    </a:rPr>
                    <a:t> </a:t>
                  </a:r>
                  <a:r>
                    <a:rPr lang="es-MX" altLang="en-US" sz="2000" b="1" dirty="0" err="1" smtClean="0">
                      <a:solidFill>
                        <a:srgbClr val="FFFF00"/>
                      </a:solidFill>
                      <a:latin typeface="Times New Roman" pitchFamily="18" charset="0"/>
                      <a:cs typeface="Times New Roman" pitchFamily="18" charset="0"/>
                    </a:rPr>
                    <a:t>Sacrifices</a:t>
                  </a:r>
                  <a:endParaRPr lang="es-MX" altLang="en-US" sz="2000" b="1" dirty="0"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2400" dirty="0" smtClean="0">
                    <a:solidFill>
                      <a:srgbClr val="FFFFFF"/>
                    </a:solidFill>
                    <a:latin typeface="Times New Roman" pitchFamily="18" charset="0"/>
                  </a:endParaRPr>
                </a:p>
              </p:txBody>
            </p:sp>
            <p:sp>
              <p:nvSpPr>
                <p:cNvPr id="159814" name="Rectangle 35"/>
                <p:cNvSpPr>
                  <a:spLocks noChangeArrowheads="1"/>
                </p:cNvSpPr>
                <p:nvPr/>
              </p:nvSpPr>
              <p:spPr bwMode="auto">
                <a:xfrm>
                  <a:off x="0" y="1055"/>
                  <a:ext cx="590" cy="253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6" name="Group 38"/>
              <p:cNvGrpSpPr>
                <a:grpSpLocks/>
              </p:cNvGrpSpPr>
              <p:nvPr/>
            </p:nvGrpSpPr>
            <p:grpSpPr bwMode="auto">
              <a:xfrm>
                <a:off x="590" y="1055"/>
                <a:ext cx="806" cy="633"/>
                <a:chOff x="590" y="1055"/>
                <a:chExt cx="806" cy="633"/>
              </a:xfrm>
            </p:grpSpPr>
            <p:sp>
              <p:nvSpPr>
                <p:cNvPr id="159811" name="Rectangle 8"/>
                <p:cNvSpPr>
                  <a:spLocks noChangeArrowheads="1"/>
                </p:cNvSpPr>
                <p:nvPr/>
              </p:nvSpPr>
              <p:spPr bwMode="auto">
                <a:xfrm>
                  <a:off x="633" y="1055"/>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dirty="0" err="1" smtClean="0">
                      <a:solidFill>
                        <a:srgbClr val="FFFF00"/>
                      </a:solidFill>
                      <a:latin typeface="Times New Roman" pitchFamily="18" charset="0"/>
                      <a:cs typeface="Times New Roman" pitchFamily="18" charset="0"/>
                    </a:rPr>
                    <a:t>The</a:t>
                  </a:r>
                  <a:r>
                    <a:rPr lang="es-MX" altLang="en-US" sz="1800" b="1" dirty="0" smtClean="0">
                      <a:solidFill>
                        <a:srgbClr val="FFFF00"/>
                      </a:solidFill>
                      <a:latin typeface="Times New Roman" pitchFamily="18" charset="0"/>
                      <a:cs typeface="Times New Roman" pitchFamily="18" charset="0"/>
                    </a:rPr>
                    <a:t> </a:t>
                  </a:r>
                  <a:r>
                    <a:rPr lang="es-MX" altLang="en-US" sz="1800" b="1" dirty="0" err="1" smtClean="0">
                      <a:solidFill>
                        <a:srgbClr val="FFFF00"/>
                      </a:solidFill>
                      <a:latin typeface="Times New Roman" pitchFamily="18" charset="0"/>
                      <a:cs typeface="Times New Roman" pitchFamily="18" charset="0"/>
                    </a:rPr>
                    <a:t>Burnt</a:t>
                  </a:r>
                  <a:r>
                    <a:rPr lang="es-MX" altLang="en-US" sz="1800" b="1" dirty="0" smtClean="0">
                      <a:solidFill>
                        <a:srgbClr val="FFFF00"/>
                      </a:solidFill>
                      <a:latin typeface="Times New Roman" pitchFamily="18" charset="0"/>
                      <a:cs typeface="Times New Roman" pitchFamily="18" charset="0"/>
                    </a:rPr>
                    <a:t> </a:t>
                  </a:r>
                  <a:r>
                    <a:rPr lang="es-MX" altLang="en-US" sz="1800" b="1" dirty="0" err="1" smtClean="0">
                      <a:solidFill>
                        <a:srgbClr val="FFFF00"/>
                      </a:solidFill>
                      <a:latin typeface="Times New Roman" pitchFamily="18" charset="0"/>
                      <a:cs typeface="Times New Roman" pitchFamily="18" charset="0"/>
                    </a:rPr>
                    <a:t>Offering</a:t>
                  </a:r>
                  <a:endParaRPr lang="es-MX" altLang="en-US" sz="1800" b="1" dirty="0"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dirty="0" smtClean="0">
                    <a:solidFill>
                      <a:srgbClr val="FFFFFF"/>
                    </a:solidFill>
                    <a:latin typeface="Times New Roman" pitchFamily="18" charset="0"/>
                  </a:endParaRPr>
                </a:p>
              </p:txBody>
            </p:sp>
            <p:sp>
              <p:nvSpPr>
                <p:cNvPr id="159812" name="Rectangle 37"/>
                <p:cNvSpPr>
                  <a:spLocks noChangeArrowheads="1"/>
                </p:cNvSpPr>
                <p:nvPr/>
              </p:nvSpPr>
              <p:spPr bwMode="auto">
                <a:xfrm>
                  <a:off x="590" y="1055"/>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7" name="Group 40"/>
              <p:cNvGrpSpPr>
                <a:grpSpLocks/>
              </p:cNvGrpSpPr>
              <p:nvPr/>
            </p:nvGrpSpPr>
            <p:grpSpPr bwMode="auto">
              <a:xfrm>
                <a:off x="1396" y="1055"/>
                <a:ext cx="878" cy="633"/>
                <a:chOff x="1396" y="1055"/>
                <a:chExt cx="878" cy="633"/>
              </a:xfrm>
            </p:grpSpPr>
            <p:sp>
              <p:nvSpPr>
                <p:cNvPr id="159809" name="Rectangle 9"/>
                <p:cNvSpPr>
                  <a:spLocks noChangeArrowheads="1"/>
                </p:cNvSpPr>
                <p:nvPr/>
              </p:nvSpPr>
              <p:spPr bwMode="auto">
                <a:xfrm>
                  <a:off x="1439" y="1055"/>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dirty="0" err="1" smtClean="0">
                      <a:solidFill>
                        <a:srgbClr val="FFFF00"/>
                      </a:solidFill>
                      <a:latin typeface="Times New Roman" pitchFamily="18" charset="0"/>
                      <a:cs typeface="Times New Roman" pitchFamily="18" charset="0"/>
                    </a:rPr>
                    <a:t>Jesus</a:t>
                  </a:r>
                  <a:r>
                    <a:rPr lang="es-MX" altLang="en-US" sz="1800" b="1" dirty="0" smtClean="0">
                      <a:solidFill>
                        <a:srgbClr val="FFFF00"/>
                      </a:solidFill>
                      <a:latin typeface="Times New Roman" pitchFamily="18" charset="0"/>
                      <a:cs typeface="Times New Roman" pitchFamily="18" charset="0"/>
                    </a:rPr>
                    <a:t>’ and </a:t>
                  </a:r>
                  <a:r>
                    <a:rPr lang="es-MX" altLang="en-US" sz="1800" b="1" dirty="0" err="1" smtClean="0">
                      <a:solidFill>
                        <a:srgbClr val="FFFF00"/>
                      </a:solidFill>
                      <a:latin typeface="Times New Roman" pitchFamily="18" charset="0"/>
                      <a:cs typeface="Times New Roman" pitchFamily="18" charset="0"/>
                    </a:rPr>
                    <a:t>our</a:t>
                  </a:r>
                  <a:r>
                    <a:rPr lang="es-MX" altLang="en-US" sz="1800" b="1" dirty="0" smtClean="0">
                      <a:solidFill>
                        <a:srgbClr val="FFFF00"/>
                      </a:solidFill>
                      <a:latin typeface="Times New Roman" pitchFamily="18" charset="0"/>
                      <a:cs typeface="Times New Roman" pitchFamily="18" charset="0"/>
                    </a:rPr>
                    <a:t> </a:t>
                  </a:r>
                  <a:r>
                    <a:rPr lang="es-MX" altLang="en-US" sz="1800" b="1" dirty="0" err="1" smtClean="0">
                      <a:solidFill>
                        <a:srgbClr val="FFFF00"/>
                      </a:solidFill>
                      <a:latin typeface="Times New Roman" pitchFamily="18" charset="0"/>
                      <a:cs typeface="Times New Roman" pitchFamily="18" charset="0"/>
                    </a:rPr>
                    <a:t>devotion</a:t>
                  </a:r>
                  <a:r>
                    <a:rPr lang="es-MX" altLang="en-US" sz="1800" b="1" dirty="0" smtClean="0">
                      <a:solidFill>
                        <a:srgbClr val="FFFF00"/>
                      </a:solidFill>
                      <a:latin typeface="Times New Roman" pitchFamily="18" charset="0"/>
                      <a:cs typeface="Times New Roman" pitchFamily="18" charset="0"/>
                    </a:rPr>
                    <a:t> to </a:t>
                  </a:r>
                  <a:r>
                    <a:rPr lang="es-MX" altLang="en-US" sz="1800" b="1" dirty="0" err="1" smtClean="0">
                      <a:solidFill>
                        <a:srgbClr val="FFFF00"/>
                      </a:solidFill>
                      <a:latin typeface="Times New Roman" pitchFamily="18" charset="0"/>
                      <a:cs typeface="Times New Roman" pitchFamily="18" charset="0"/>
                    </a:rPr>
                    <a:t>God</a:t>
                  </a:r>
                  <a:endParaRPr lang="es-MX" altLang="en-US" sz="1800" b="1" dirty="0"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200" dirty="0" smtClean="0">
                      <a:solidFill>
                        <a:srgbClr val="FFFFFF"/>
                      </a:solidFill>
                      <a:latin typeface="Times New Roman" pitchFamily="18" charset="0"/>
                      <a:cs typeface="Times New Roman" pitchFamily="18" charset="0"/>
                    </a:rPr>
                    <a:t> </a:t>
                  </a:r>
                </a:p>
                <a:p>
                  <a:pPr>
                    <a:spcBef>
                      <a:spcPct val="0"/>
                    </a:spcBef>
                    <a:buClrTx/>
                    <a:buSzTx/>
                    <a:buFontTx/>
                    <a:buNone/>
                  </a:pPr>
                  <a:endParaRPr lang="es-MX" altLang="en-US" sz="2400" dirty="0" smtClean="0">
                    <a:solidFill>
                      <a:srgbClr val="FFFFFF"/>
                    </a:solidFill>
                    <a:latin typeface="Times New Roman" pitchFamily="18" charset="0"/>
                  </a:endParaRPr>
                </a:p>
              </p:txBody>
            </p:sp>
            <p:sp>
              <p:nvSpPr>
                <p:cNvPr id="159810" name="Rectangle 39"/>
                <p:cNvSpPr>
                  <a:spLocks noChangeArrowheads="1"/>
                </p:cNvSpPr>
                <p:nvPr/>
              </p:nvSpPr>
              <p:spPr bwMode="auto">
                <a:xfrm>
                  <a:off x="1396" y="1055"/>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8" name="Group 42"/>
              <p:cNvGrpSpPr>
                <a:grpSpLocks/>
              </p:cNvGrpSpPr>
              <p:nvPr/>
            </p:nvGrpSpPr>
            <p:grpSpPr bwMode="auto">
              <a:xfrm>
                <a:off x="2274" y="1055"/>
                <a:ext cx="842" cy="633"/>
                <a:chOff x="2274" y="1055"/>
                <a:chExt cx="842" cy="633"/>
              </a:xfrm>
            </p:grpSpPr>
            <p:sp>
              <p:nvSpPr>
                <p:cNvPr id="159807" name="Rectangle 10"/>
                <p:cNvSpPr>
                  <a:spLocks noChangeArrowheads="1"/>
                </p:cNvSpPr>
                <p:nvPr/>
              </p:nvSpPr>
              <p:spPr bwMode="auto">
                <a:xfrm>
                  <a:off x="2317" y="1055"/>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Ephesians 5:1,2 Romans 12:1,2</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400" b="1" smtClean="0">
                    <a:solidFill>
                      <a:srgbClr val="FFFFFF"/>
                    </a:solidFill>
                    <a:latin typeface="Times New Roman" pitchFamily="18" charset="0"/>
                  </a:endParaRPr>
                </a:p>
              </p:txBody>
            </p:sp>
            <p:sp>
              <p:nvSpPr>
                <p:cNvPr id="159808" name="Rectangle 41"/>
                <p:cNvSpPr>
                  <a:spLocks noChangeArrowheads="1"/>
                </p:cNvSpPr>
                <p:nvPr/>
              </p:nvSpPr>
              <p:spPr bwMode="auto">
                <a:xfrm>
                  <a:off x="2274" y="1055"/>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59" name="Group 44"/>
              <p:cNvGrpSpPr>
                <a:grpSpLocks/>
              </p:cNvGrpSpPr>
              <p:nvPr/>
            </p:nvGrpSpPr>
            <p:grpSpPr bwMode="auto">
              <a:xfrm>
                <a:off x="590" y="1688"/>
                <a:ext cx="806" cy="633"/>
                <a:chOff x="590" y="1688"/>
                <a:chExt cx="806" cy="633"/>
              </a:xfrm>
            </p:grpSpPr>
            <p:sp>
              <p:nvSpPr>
                <p:cNvPr id="159805" name="Rectangle 11"/>
                <p:cNvSpPr>
                  <a:spLocks noChangeArrowheads="1"/>
                </p:cNvSpPr>
                <p:nvPr/>
              </p:nvSpPr>
              <p:spPr bwMode="auto">
                <a:xfrm>
                  <a:off x="633" y="1688"/>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The Grain Offering</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400" b="1" smtClean="0">
                    <a:solidFill>
                      <a:srgbClr val="FFFFFF"/>
                    </a:solidFill>
                    <a:latin typeface="Times New Roman" pitchFamily="18" charset="0"/>
                  </a:endParaRPr>
                </a:p>
              </p:txBody>
            </p:sp>
            <p:sp>
              <p:nvSpPr>
                <p:cNvPr id="159806" name="Rectangle 43"/>
                <p:cNvSpPr>
                  <a:spLocks noChangeArrowheads="1"/>
                </p:cNvSpPr>
                <p:nvPr/>
              </p:nvSpPr>
              <p:spPr bwMode="auto">
                <a:xfrm>
                  <a:off x="590" y="1688"/>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0" name="Group 46"/>
              <p:cNvGrpSpPr>
                <a:grpSpLocks/>
              </p:cNvGrpSpPr>
              <p:nvPr/>
            </p:nvGrpSpPr>
            <p:grpSpPr bwMode="auto">
              <a:xfrm>
                <a:off x="1396" y="1688"/>
                <a:ext cx="878" cy="633"/>
                <a:chOff x="1396" y="1688"/>
                <a:chExt cx="878" cy="633"/>
              </a:xfrm>
            </p:grpSpPr>
            <p:sp>
              <p:nvSpPr>
                <p:cNvPr id="159803" name="Rectangle 12"/>
                <p:cNvSpPr>
                  <a:spLocks noChangeArrowheads="1"/>
                </p:cNvSpPr>
                <p:nvPr/>
              </p:nvSpPr>
              <p:spPr bwMode="auto">
                <a:xfrm>
                  <a:off x="1439" y="1688"/>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Giving back to God</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804" name="Rectangle 45"/>
                <p:cNvSpPr>
                  <a:spLocks noChangeArrowheads="1"/>
                </p:cNvSpPr>
                <p:nvPr/>
              </p:nvSpPr>
              <p:spPr bwMode="auto">
                <a:xfrm>
                  <a:off x="1396" y="1688"/>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1" name="Group 48"/>
              <p:cNvGrpSpPr>
                <a:grpSpLocks/>
              </p:cNvGrpSpPr>
              <p:nvPr/>
            </p:nvGrpSpPr>
            <p:grpSpPr bwMode="auto">
              <a:xfrm>
                <a:off x="2274" y="1688"/>
                <a:ext cx="842" cy="633"/>
                <a:chOff x="2274" y="1688"/>
                <a:chExt cx="842" cy="633"/>
              </a:xfrm>
            </p:grpSpPr>
            <p:sp>
              <p:nvSpPr>
                <p:cNvPr id="159801" name="Rectangle 13"/>
                <p:cNvSpPr>
                  <a:spLocks noChangeArrowheads="1"/>
                </p:cNvSpPr>
                <p:nvPr/>
              </p:nvSpPr>
              <p:spPr bwMode="auto">
                <a:xfrm>
                  <a:off x="2317" y="1688"/>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Matthew 6:19-21</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800" b="1" smtClean="0">
                      <a:solidFill>
                        <a:srgbClr val="FFFF00"/>
                      </a:solidFill>
                      <a:latin typeface="Times New Roman" pitchFamily="18" charset="0"/>
                      <a:cs typeface="Times New Roman" pitchFamily="18" charset="0"/>
                    </a:rPr>
                    <a:t>Romans 8,9</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802" name="Rectangle 47"/>
                <p:cNvSpPr>
                  <a:spLocks noChangeArrowheads="1"/>
                </p:cNvSpPr>
                <p:nvPr/>
              </p:nvSpPr>
              <p:spPr bwMode="auto">
                <a:xfrm>
                  <a:off x="2274" y="1688"/>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2" name="Group 50"/>
              <p:cNvGrpSpPr>
                <a:grpSpLocks/>
              </p:cNvGrpSpPr>
              <p:nvPr/>
            </p:nvGrpSpPr>
            <p:grpSpPr bwMode="auto">
              <a:xfrm>
                <a:off x="590" y="2321"/>
                <a:ext cx="806" cy="633"/>
                <a:chOff x="590" y="2321"/>
                <a:chExt cx="806" cy="633"/>
              </a:xfrm>
            </p:grpSpPr>
            <p:sp>
              <p:nvSpPr>
                <p:cNvPr id="159799" name="Rectangle 14"/>
                <p:cNvSpPr>
                  <a:spLocks noChangeArrowheads="1"/>
                </p:cNvSpPr>
                <p:nvPr/>
              </p:nvSpPr>
              <p:spPr bwMode="auto">
                <a:xfrm>
                  <a:off x="633" y="2321"/>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The Drink Offering</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800" b="1" smtClean="0">
                    <a:solidFill>
                      <a:srgbClr val="FFFFFF"/>
                    </a:solidFill>
                    <a:latin typeface="Times New Roman" pitchFamily="18" charset="0"/>
                  </a:endParaRPr>
                </a:p>
              </p:txBody>
            </p:sp>
            <p:sp>
              <p:nvSpPr>
                <p:cNvPr id="159800" name="Rectangle 49"/>
                <p:cNvSpPr>
                  <a:spLocks noChangeArrowheads="1"/>
                </p:cNvSpPr>
                <p:nvPr/>
              </p:nvSpPr>
              <p:spPr bwMode="auto">
                <a:xfrm>
                  <a:off x="590" y="2321"/>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3" name="Group 52"/>
              <p:cNvGrpSpPr>
                <a:grpSpLocks/>
              </p:cNvGrpSpPr>
              <p:nvPr/>
            </p:nvGrpSpPr>
            <p:grpSpPr bwMode="auto">
              <a:xfrm>
                <a:off x="1396" y="2321"/>
                <a:ext cx="878" cy="633"/>
                <a:chOff x="1396" y="2321"/>
                <a:chExt cx="878" cy="633"/>
              </a:xfrm>
            </p:grpSpPr>
            <p:sp>
              <p:nvSpPr>
                <p:cNvPr id="159797" name="Rectangle 15"/>
                <p:cNvSpPr>
                  <a:spLocks noChangeArrowheads="1"/>
                </p:cNvSpPr>
                <p:nvPr/>
              </p:nvSpPr>
              <p:spPr bwMode="auto">
                <a:xfrm>
                  <a:off x="1439" y="2321"/>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Pouring out our life for God</a:t>
                  </a:r>
                  <a:r>
                    <a:rPr lang="es-MX" altLang="en-US" sz="1800" smtClean="0">
                      <a:solidFill>
                        <a:srgbClr val="FFFFFF"/>
                      </a:solidFill>
                      <a:latin typeface="Times New Roman" pitchFamily="18" charset="0"/>
                      <a:cs typeface="Times New Roman" pitchFamily="18" charset="0"/>
                    </a:rPr>
                    <a:t> </a:t>
                  </a:r>
                </a:p>
                <a:p>
                  <a:pPr>
                    <a:spcBef>
                      <a:spcPct val="0"/>
                    </a:spcBef>
                    <a:buClrTx/>
                    <a:buSzTx/>
                    <a:buFontTx/>
                    <a:buNone/>
                  </a:pPr>
                  <a:endParaRPr lang="es-MX" altLang="en-US" sz="2400" smtClean="0">
                    <a:solidFill>
                      <a:srgbClr val="FFFFFF"/>
                    </a:solidFill>
                    <a:latin typeface="Times New Roman" pitchFamily="18" charset="0"/>
                  </a:endParaRPr>
                </a:p>
              </p:txBody>
            </p:sp>
            <p:sp>
              <p:nvSpPr>
                <p:cNvPr id="159798" name="Rectangle 51"/>
                <p:cNvSpPr>
                  <a:spLocks noChangeArrowheads="1"/>
                </p:cNvSpPr>
                <p:nvPr/>
              </p:nvSpPr>
              <p:spPr bwMode="auto">
                <a:xfrm>
                  <a:off x="1396" y="2321"/>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4" name="Group 54"/>
              <p:cNvGrpSpPr>
                <a:grpSpLocks/>
              </p:cNvGrpSpPr>
              <p:nvPr/>
            </p:nvGrpSpPr>
            <p:grpSpPr bwMode="auto">
              <a:xfrm>
                <a:off x="2274" y="2321"/>
                <a:ext cx="842" cy="633"/>
                <a:chOff x="2274" y="2321"/>
                <a:chExt cx="842" cy="633"/>
              </a:xfrm>
            </p:grpSpPr>
            <p:sp>
              <p:nvSpPr>
                <p:cNvPr id="159795" name="Rectangle 16"/>
                <p:cNvSpPr>
                  <a:spLocks noChangeArrowheads="1"/>
                </p:cNvSpPr>
                <p:nvPr/>
              </p:nvSpPr>
              <p:spPr bwMode="auto">
                <a:xfrm>
                  <a:off x="2298" y="2321"/>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Luke 22:20  Philippians 2:16</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400" b="1" smtClean="0">
                    <a:solidFill>
                      <a:srgbClr val="FFFFFF"/>
                    </a:solidFill>
                    <a:latin typeface="Times New Roman" pitchFamily="18" charset="0"/>
                  </a:endParaRPr>
                </a:p>
              </p:txBody>
            </p:sp>
            <p:sp>
              <p:nvSpPr>
                <p:cNvPr id="159796" name="Rectangle 53"/>
                <p:cNvSpPr>
                  <a:spLocks noChangeArrowheads="1"/>
                </p:cNvSpPr>
                <p:nvPr/>
              </p:nvSpPr>
              <p:spPr bwMode="auto">
                <a:xfrm>
                  <a:off x="2274" y="2321"/>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5" name="Group 56"/>
              <p:cNvGrpSpPr>
                <a:grpSpLocks/>
              </p:cNvGrpSpPr>
              <p:nvPr/>
            </p:nvGrpSpPr>
            <p:grpSpPr bwMode="auto">
              <a:xfrm>
                <a:off x="590" y="2954"/>
                <a:ext cx="806" cy="633"/>
                <a:chOff x="590" y="2954"/>
                <a:chExt cx="806" cy="633"/>
              </a:xfrm>
            </p:grpSpPr>
            <p:sp>
              <p:nvSpPr>
                <p:cNvPr id="159793" name="Rectangle 17"/>
                <p:cNvSpPr>
                  <a:spLocks noChangeArrowheads="1"/>
                </p:cNvSpPr>
                <p:nvPr/>
              </p:nvSpPr>
              <p:spPr bwMode="auto">
                <a:xfrm>
                  <a:off x="633" y="2954"/>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The Fellowship Offering</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2400" smtClean="0">
                    <a:solidFill>
                      <a:srgbClr val="FFFFFF"/>
                    </a:solidFill>
                    <a:latin typeface="Times New Roman" pitchFamily="18" charset="0"/>
                  </a:endParaRPr>
                </a:p>
              </p:txBody>
            </p:sp>
            <p:sp>
              <p:nvSpPr>
                <p:cNvPr id="159794" name="Rectangle 55"/>
                <p:cNvSpPr>
                  <a:spLocks noChangeArrowheads="1"/>
                </p:cNvSpPr>
                <p:nvPr/>
              </p:nvSpPr>
              <p:spPr bwMode="auto">
                <a:xfrm>
                  <a:off x="590" y="2954"/>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6" name="Group 58"/>
              <p:cNvGrpSpPr>
                <a:grpSpLocks/>
              </p:cNvGrpSpPr>
              <p:nvPr/>
            </p:nvGrpSpPr>
            <p:grpSpPr bwMode="auto">
              <a:xfrm>
                <a:off x="1396" y="2954"/>
                <a:ext cx="878" cy="633"/>
                <a:chOff x="1396" y="2954"/>
                <a:chExt cx="878" cy="633"/>
              </a:xfrm>
            </p:grpSpPr>
            <p:sp>
              <p:nvSpPr>
                <p:cNvPr id="159791" name="Rectangle 18"/>
                <p:cNvSpPr>
                  <a:spLocks noChangeArrowheads="1"/>
                </p:cNvSpPr>
                <p:nvPr/>
              </p:nvSpPr>
              <p:spPr bwMode="auto">
                <a:xfrm>
                  <a:off x="1439" y="2954"/>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600" b="1" smtClean="0">
                      <a:solidFill>
                        <a:srgbClr val="FFFF00"/>
                      </a:solidFill>
                      <a:latin typeface="Times New Roman" pitchFamily="18" charset="0"/>
                      <a:cs typeface="Times New Roman" pitchFamily="18" charset="0"/>
                    </a:rPr>
                    <a:t>Celebrating  blessings from God</a:t>
                  </a:r>
                  <a:endParaRPr lang="es-MX" altLang="en-US" sz="16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792" name="Rectangle 57"/>
                <p:cNvSpPr>
                  <a:spLocks noChangeArrowheads="1"/>
                </p:cNvSpPr>
                <p:nvPr/>
              </p:nvSpPr>
              <p:spPr bwMode="auto">
                <a:xfrm>
                  <a:off x="1396" y="2954"/>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7" name="Group 60"/>
              <p:cNvGrpSpPr>
                <a:grpSpLocks/>
              </p:cNvGrpSpPr>
              <p:nvPr/>
            </p:nvGrpSpPr>
            <p:grpSpPr bwMode="auto">
              <a:xfrm>
                <a:off x="2274" y="2954"/>
                <a:ext cx="842" cy="633"/>
                <a:chOff x="2274" y="2954"/>
                <a:chExt cx="842" cy="633"/>
              </a:xfrm>
            </p:grpSpPr>
            <p:sp>
              <p:nvSpPr>
                <p:cNvPr id="159789" name="Rectangle 19"/>
                <p:cNvSpPr>
                  <a:spLocks noChangeArrowheads="1"/>
                </p:cNvSpPr>
                <p:nvPr/>
              </p:nvSpPr>
              <p:spPr bwMode="auto">
                <a:xfrm>
                  <a:off x="2317" y="2954"/>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John 10:10</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800" b="1" smtClean="0">
                      <a:solidFill>
                        <a:srgbClr val="FFFF00"/>
                      </a:solidFill>
                      <a:latin typeface="Times New Roman" pitchFamily="18" charset="0"/>
                      <a:cs typeface="Times New Roman" pitchFamily="18" charset="0"/>
                    </a:rPr>
                    <a:t>1 Thess 5:16</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2400" smtClean="0">
                    <a:solidFill>
                      <a:srgbClr val="FFFFFF"/>
                    </a:solidFill>
                    <a:latin typeface="Times New Roman" pitchFamily="18" charset="0"/>
                  </a:endParaRPr>
                </a:p>
              </p:txBody>
            </p:sp>
            <p:sp>
              <p:nvSpPr>
                <p:cNvPr id="159790" name="Rectangle 59"/>
                <p:cNvSpPr>
                  <a:spLocks noChangeArrowheads="1"/>
                </p:cNvSpPr>
                <p:nvPr/>
              </p:nvSpPr>
              <p:spPr bwMode="auto">
                <a:xfrm>
                  <a:off x="2274" y="2954"/>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8" name="Group 62"/>
              <p:cNvGrpSpPr>
                <a:grpSpLocks/>
              </p:cNvGrpSpPr>
              <p:nvPr/>
            </p:nvGrpSpPr>
            <p:grpSpPr bwMode="auto">
              <a:xfrm>
                <a:off x="0" y="3587"/>
                <a:ext cx="590" cy="1266"/>
                <a:chOff x="0" y="3587"/>
                <a:chExt cx="590" cy="1266"/>
              </a:xfrm>
            </p:grpSpPr>
            <p:sp>
              <p:nvSpPr>
                <p:cNvPr id="159787" name="Rectangle 20"/>
                <p:cNvSpPr>
                  <a:spLocks noChangeArrowheads="1"/>
                </p:cNvSpPr>
                <p:nvPr/>
              </p:nvSpPr>
              <p:spPr bwMode="auto">
                <a:xfrm>
                  <a:off x="43" y="3587"/>
                  <a:ext cx="504" cy="1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2000" b="1" smtClean="0">
                      <a:solidFill>
                        <a:srgbClr val="FFFF00"/>
                      </a:solidFill>
                      <a:latin typeface="Times New Roman" pitchFamily="18" charset="0"/>
                      <a:cs typeface="Times New Roman" pitchFamily="18" charset="0"/>
                    </a:rPr>
                    <a:t>Blood Sacrifices</a:t>
                  </a:r>
                  <a:endParaRPr lang="es-MX" altLang="en-US" sz="20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400" b="1" smtClean="0">
                    <a:solidFill>
                      <a:srgbClr val="FFFFFF"/>
                    </a:solidFill>
                    <a:latin typeface="Times New Roman" pitchFamily="18" charset="0"/>
                  </a:endParaRPr>
                </a:p>
              </p:txBody>
            </p:sp>
            <p:sp>
              <p:nvSpPr>
                <p:cNvPr id="159788" name="Rectangle 61"/>
                <p:cNvSpPr>
                  <a:spLocks noChangeArrowheads="1"/>
                </p:cNvSpPr>
                <p:nvPr/>
              </p:nvSpPr>
              <p:spPr bwMode="auto">
                <a:xfrm>
                  <a:off x="0" y="3587"/>
                  <a:ext cx="590" cy="126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69" name="Group 64"/>
              <p:cNvGrpSpPr>
                <a:grpSpLocks/>
              </p:cNvGrpSpPr>
              <p:nvPr/>
            </p:nvGrpSpPr>
            <p:grpSpPr bwMode="auto">
              <a:xfrm>
                <a:off x="590" y="3587"/>
                <a:ext cx="806" cy="633"/>
                <a:chOff x="590" y="3587"/>
                <a:chExt cx="806" cy="633"/>
              </a:xfrm>
            </p:grpSpPr>
            <p:sp>
              <p:nvSpPr>
                <p:cNvPr id="159785" name="Rectangle 21"/>
                <p:cNvSpPr>
                  <a:spLocks noChangeArrowheads="1"/>
                </p:cNvSpPr>
                <p:nvPr/>
              </p:nvSpPr>
              <p:spPr bwMode="auto">
                <a:xfrm>
                  <a:off x="633" y="3587"/>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The Sin Offering</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400" b="1" smtClean="0">
                    <a:solidFill>
                      <a:srgbClr val="FFFFFF"/>
                    </a:solidFill>
                    <a:latin typeface="Times New Roman" pitchFamily="18" charset="0"/>
                  </a:endParaRPr>
                </a:p>
              </p:txBody>
            </p:sp>
            <p:sp>
              <p:nvSpPr>
                <p:cNvPr id="159786" name="Rectangle 63"/>
                <p:cNvSpPr>
                  <a:spLocks noChangeArrowheads="1"/>
                </p:cNvSpPr>
                <p:nvPr/>
              </p:nvSpPr>
              <p:spPr bwMode="auto">
                <a:xfrm>
                  <a:off x="590" y="3587"/>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70" name="Group 66"/>
              <p:cNvGrpSpPr>
                <a:grpSpLocks/>
              </p:cNvGrpSpPr>
              <p:nvPr/>
            </p:nvGrpSpPr>
            <p:grpSpPr bwMode="auto">
              <a:xfrm>
                <a:off x="1396" y="3587"/>
                <a:ext cx="878" cy="633"/>
                <a:chOff x="1396" y="3587"/>
                <a:chExt cx="878" cy="633"/>
              </a:xfrm>
            </p:grpSpPr>
            <p:sp>
              <p:nvSpPr>
                <p:cNvPr id="159783" name="Rectangle 22"/>
                <p:cNvSpPr>
                  <a:spLocks noChangeArrowheads="1"/>
                </p:cNvSpPr>
                <p:nvPr/>
              </p:nvSpPr>
              <p:spPr bwMode="auto">
                <a:xfrm>
                  <a:off x="1439" y="3587"/>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Jesus’ sacrifice for our sins</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600" b="1" smtClean="0">
                      <a:solidFill>
                        <a:srgbClr val="FFFFFF"/>
                      </a:solidFill>
                      <a:latin typeface="Times New Roman" pitchFamily="18" charset="0"/>
                      <a:cs typeface="Times New Roman" pitchFamily="18" charset="0"/>
                    </a:rPr>
                    <a:t> </a:t>
                  </a: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784" name="Rectangle 65"/>
                <p:cNvSpPr>
                  <a:spLocks noChangeArrowheads="1"/>
                </p:cNvSpPr>
                <p:nvPr/>
              </p:nvSpPr>
              <p:spPr bwMode="auto">
                <a:xfrm>
                  <a:off x="1396" y="3587"/>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71" name="Group 68"/>
              <p:cNvGrpSpPr>
                <a:grpSpLocks/>
              </p:cNvGrpSpPr>
              <p:nvPr/>
            </p:nvGrpSpPr>
            <p:grpSpPr bwMode="auto">
              <a:xfrm>
                <a:off x="2274" y="3587"/>
                <a:ext cx="842" cy="633"/>
                <a:chOff x="2274" y="3587"/>
                <a:chExt cx="842" cy="633"/>
              </a:xfrm>
            </p:grpSpPr>
            <p:sp>
              <p:nvSpPr>
                <p:cNvPr id="159781" name="Rectangle 23"/>
                <p:cNvSpPr>
                  <a:spLocks noChangeArrowheads="1"/>
                </p:cNvSpPr>
                <p:nvPr/>
              </p:nvSpPr>
              <p:spPr bwMode="auto">
                <a:xfrm>
                  <a:off x="2317" y="3587"/>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1 Peter 1:18,19</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r>
                    <a:rPr lang="es-MX" altLang="en-US" sz="1800" b="1" smtClean="0">
                      <a:solidFill>
                        <a:srgbClr val="FFFF00"/>
                      </a:solidFill>
                      <a:latin typeface="Times New Roman" pitchFamily="18" charset="0"/>
                      <a:cs typeface="Times New Roman" pitchFamily="18" charset="0"/>
                    </a:rPr>
                    <a:t>2 Cor 5:21</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2400" smtClean="0">
                    <a:solidFill>
                      <a:srgbClr val="FFFFFF"/>
                    </a:solidFill>
                    <a:latin typeface="Times New Roman" pitchFamily="18" charset="0"/>
                  </a:endParaRPr>
                </a:p>
              </p:txBody>
            </p:sp>
            <p:sp>
              <p:nvSpPr>
                <p:cNvPr id="159782" name="Rectangle 67"/>
                <p:cNvSpPr>
                  <a:spLocks noChangeArrowheads="1"/>
                </p:cNvSpPr>
                <p:nvPr/>
              </p:nvSpPr>
              <p:spPr bwMode="auto">
                <a:xfrm>
                  <a:off x="2274" y="3587"/>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72" name="Group 70"/>
              <p:cNvGrpSpPr>
                <a:grpSpLocks/>
              </p:cNvGrpSpPr>
              <p:nvPr/>
            </p:nvGrpSpPr>
            <p:grpSpPr bwMode="auto">
              <a:xfrm>
                <a:off x="590" y="4220"/>
                <a:ext cx="806" cy="633"/>
                <a:chOff x="590" y="4220"/>
                <a:chExt cx="806" cy="633"/>
              </a:xfrm>
            </p:grpSpPr>
            <p:sp>
              <p:nvSpPr>
                <p:cNvPr id="159779" name="Rectangle 24"/>
                <p:cNvSpPr>
                  <a:spLocks noChangeArrowheads="1"/>
                </p:cNvSpPr>
                <p:nvPr/>
              </p:nvSpPr>
              <p:spPr bwMode="auto">
                <a:xfrm>
                  <a:off x="633" y="4220"/>
                  <a:ext cx="72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The Guilt Offering</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780" name="Rectangle 69"/>
                <p:cNvSpPr>
                  <a:spLocks noChangeArrowheads="1"/>
                </p:cNvSpPr>
                <p:nvPr/>
              </p:nvSpPr>
              <p:spPr bwMode="auto">
                <a:xfrm>
                  <a:off x="590" y="4220"/>
                  <a:ext cx="806"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73" name="Group 72"/>
              <p:cNvGrpSpPr>
                <a:grpSpLocks/>
              </p:cNvGrpSpPr>
              <p:nvPr/>
            </p:nvGrpSpPr>
            <p:grpSpPr bwMode="auto">
              <a:xfrm>
                <a:off x="1396" y="4220"/>
                <a:ext cx="878" cy="633"/>
                <a:chOff x="1396" y="4220"/>
                <a:chExt cx="878" cy="633"/>
              </a:xfrm>
            </p:grpSpPr>
            <p:sp>
              <p:nvSpPr>
                <p:cNvPr id="159777" name="Rectangle 25"/>
                <p:cNvSpPr>
                  <a:spLocks noChangeArrowheads="1"/>
                </p:cNvSpPr>
                <p:nvPr/>
              </p:nvSpPr>
              <p:spPr bwMode="auto">
                <a:xfrm>
                  <a:off x="1439" y="4220"/>
                  <a:ext cx="79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600" b="1" smtClean="0">
                      <a:solidFill>
                        <a:srgbClr val="FFFF00"/>
                      </a:solidFill>
                      <a:latin typeface="Times New Roman" pitchFamily="18" charset="0"/>
                      <a:cs typeface="Times New Roman" pitchFamily="18" charset="0"/>
                    </a:rPr>
                    <a:t>Maintaining a relationship with one another</a:t>
                  </a:r>
                  <a:endParaRPr lang="es-MX" altLang="en-US" sz="16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778" name="Rectangle 71"/>
                <p:cNvSpPr>
                  <a:spLocks noChangeArrowheads="1"/>
                </p:cNvSpPr>
                <p:nvPr/>
              </p:nvSpPr>
              <p:spPr bwMode="auto">
                <a:xfrm>
                  <a:off x="1396" y="4220"/>
                  <a:ext cx="87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nvGrpSpPr>
              <p:cNvPr id="159774" name="Group 74"/>
              <p:cNvGrpSpPr>
                <a:grpSpLocks/>
              </p:cNvGrpSpPr>
              <p:nvPr/>
            </p:nvGrpSpPr>
            <p:grpSpPr bwMode="auto">
              <a:xfrm>
                <a:off x="2274" y="4220"/>
                <a:ext cx="842" cy="633"/>
                <a:chOff x="2274" y="4220"/>
                <a:chExt cx="842" cy="633"/>
              </a:xfrm>
            </p:grpSpPr>
            <p:sp>
              <p:nvSpPr>
                <p:cNvPr id="159775" name="Rectangle 26"/>
                <p:cNvSpPr>
                  <a:spLocks noChangeArrowheads="1"/>
                </p:cNvSpPr>
                <p:nvPr/>
              </p:nvSpPr>
              <p:spPr bwMode="auto">
                <a:xfrm>
                  <a:off x="2317" y="4220"/>
                  <a:ext cx="7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800" b="1" smtClean="0">
                      <a:solidFill>
                        <a:srgbClr val="FFFF00"/>
                      </a:solidFill>
                      <a:latin typeface="Times New Roman" pitchFamily="18" charset="0"/>
                      <a:cs typeface="Times New Roman" pitchFamily="18" charset="0"/>
                    </a:rPr>
                    <a:t>Matthew 5:23,24</a:t>
                  </a:r>
                  <a:endParaRPr lang="es-MX" altLang="en-US" sz="1800" b="1"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1600" b="1" smtClean="0">
                    <a:solidFill>
                      <a:srgbClr val="FFFFFF"/>
                    </a:solidFill>
                    <a:latin typeface="Times New Roman" pitchFamily="18" charset="0"/>
                  </a:endParaRPr>
                </a:p>
              </p:txBody>
            </p:sp>
            <p:sp>
              <p:nvSpPr>
                <p:cNvPr id="159776" name="Rectangle 73"/>
                <p:cNvSpPr>
                  <a:spLocks noChangeArrowheads="1"/>
                </p:cNvSpPr>
                <p:nvPr/>
              </p:nvSpPr>
              <p:spPr bwMode="auto">
                <a:xfrm>
                  <a:off x="2274" y="4220"/>
                  <a:ext cx="842"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grpSp>
        <p:sp>
          <p:nvSpPr>
            <p:cNvPr id="159750" name="Rectangle 76"/>
            <p:cNvSpPr>
              <a:spLocks noChangeArrowheads="1"/>
            </p:cNvSpPr>
            <p:nvPr/>
          </p:nvSpPr>
          <p:spPr bwMode="auto">
            <a:xfrm>
              <a:off x="-3" y="534"/>
              <a:ext cx="3122" cy="4322"/>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smtClean="0">
                <a:solidFill>
                  <a:srgbClr val="FFFFFF"/>
                </a:solidFill>
              </a:endParaRPr>
            </a:p>
          </p:txBody>
        </p:sp>
      </p:grpSp>
      <p:sp>
        <p:nvSpPr>
          <p:cNvPr id="159748" name="Rectangle 78"/>
          <p:cNvSpPr>
            <a:spLocks noChangeArrowheads="1"/>
          </p:cNvSpPr>
          <p:nvPr/>
        </p:nvSpPr>
        <p:spPr bwMode="auto">
          <a:xfrm>
            <a:off x="3175" y="6964363"/>
            <a:ext cx="91440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n-US" sz="1200" smtClean="0">
                <a:solidFill>
                  <a:srgbClr val="FFFF00"/>
                </a:solidFill>
                <a:latin typeface="Times New Roman" pitchFamily="18" charset="0"/>
                <a:cs typeface="Times New Roman" pitchFamily="18" charset="0"/>
              </a:rPr>
              <a:t> </a:t>
            </a:r>
            <a:endParaRPr lang="es-MX" altLang="en-US" sz="1200" smtClean="0">
              <a:solidFill>
                <a:srgbClr val="FFFFFF"/>
              </a:solidFill>
              <a:latin typeface="Times New Roman" pitchFamily="18" charset="0"/>
              <a:cs typeface="Times New Roman" pitchFamily="18" charset="0"/>
            </a:endParaRPr>
          </a:p>
          <a:p>
            <a:pPr>
              <a:spcBef>
                <a:spcPct val="0"/>
              </a:spcBef>
              <a:buClrTx/>
              <a:buSzTx/>
              <a:buFontTx/>
              <a:buNone/>
            </a:pPr>
            <a:endParaRPr lang="es-MX" altLang="en-US" sz="2400" smtClean="0">
              <a:solidFill>
                <a:srgbClr val="FFFFFF"/>
              </a:solidFill>
              <a:latin typeface="Times New Roman" pitchFamily="18" charset="0"/>
            </a:endParaRPr>
          </a:p>
        </p:txBody>
      </p:sp>
    </p:spTree>
    <p:extLst>
      <p:ext uri="{BB962C8B-B14F-4D97-AF65-F5344CB8AC3E}">
        <p14:creationId xmlns:p14="http://schemas.microsoft.com/office/powerpoint/2010/main" val="400385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smtClean="0"/>
              <a:t>Gifts/Offerings/Sweet Smelling Sacrifices</a:t>
            </a:r>
            <a:endParaRPr lang="en-US" sz="2800" b="1" dirty="0"/>
          </a:p>
        </p:txBody>
      </p:sp>
      <p:sp>
        <p:nvSpPr>
          <p:cNvPr id="3" name="Content Placeholder 2"/>
          <p:cNvSpPr>
            <a:spLocks noGrp="1"/>
          </p:cNvSpPr>
          <p:nvPr>
            <p:ph idx="1"/>
          </p:nvPr>
        </p:nvSpPr>
        <p:spPr>
          <a:xfrm>
            <a:off x="457200" y="1828800"/>
            <a:ext cx="8229600" cy="4267200"/>
          </a:xfrm>
        </p:spPr>
        <p:txBody>
          <a:bodyPr/>
          <a:lstStyle/>
          <a:p>
            <a:pPr>
              <a:defRPr/>
            </a:pPr>
            <a:r>
              <a:rPr lang="en-US" sz="2800" b="1" dirty="0" smtClean="0"/>
              <a:t>The Burnt Offering </a:t>
            </a:r>
            <a:r>
              <a:rPr lang="en-US" sz="2800" b="1" i="1" dirty="0" err="1" smtClean="0"/>
              <a:t>olah</a:t>
            </a:r>
            <a:r>
              <a:rPr lang="en-US" sz="2800" b="1" i="1" dirty="0" smtClean="0"/>
              <a:t>   </a:t>
            </a:r>
            <a:r>
              <a:rPr lang="en-US" sz="2800" b="1" dirty="0" smtClean="0"/>
              <a:t>Leviticus 1</a:t>
            </a:r>
            <a:endParaRPr lang="en-US" sz="2800" b="1" i="1" dirty="0" smtClean="0"/>
          </a:p>
          <a:p>
            <a:pPr>
              <a:defRPr/>
            </a:pPr>
            <a:endParaRPr lang="en-US" sz="2800" b="1" i="1" dirty="0"/>
          </a:p>
          <a:p>
            <a:pPr>
              <a:defRPr/>
            </a:pPr>
            <a:r>
              <a:rPr lang="en-US" sz="2800" b="1" dirty="0" smtClean="0"/>
              <a:t>The Grain Offering </a:t>
            </a:r>
            <a:r>
              <a:rPr lang="en-US" sz="2800" b="1" i="1" dirty="0" err="1" smtClean="0"/>
              <a:t>minchah</a:t>
            </a:r>
            <a:r>
              <a:rPr lang="en-US" sz="2800" b="1" i="1" dirty="0" smtClean="0"/>
              <a:t>  </a:t>
            </a:r>
            <a:r>
              <a:rPr lang="en-US" sz="2800" b="1" dirty="0" smtClean="0"/>
              <a:t>Leviticus 2</a:t>
            </a:r>
          </a:p>
          <a:p>
            <a:pPr>
              <a:defRPr/>
            </a:pPr>
            <a:endParaRPr lang="en-US" sz="2800" b="1" dirty="0"/>
          </a:p>
          <a:p>
            <a:pPr>
              <a:defRPr/>
            </a:pPr>
            <a:r>
              <a:rPr lang="en-US" sz="2800" b="1" dirty="0" smtClean="0"/>
              <a:t>The Drink Offering  </a:t>
            </a:r>
            <a:r>
              <a:rPr lang="en-US" sz="2800" b="1" i="1" dirty="0" err="1" smtClean="0"/>
              <a:t>nesek</a:t>
            </a:r>
            <a:r>
              <a:rPr lang="en-US" sz="2800" b="1" dirty="0" smtClean="0"/>
              <a:t>  Leviticus 23</a:t>
            </a:r>
          </a:p>
          <a:p>
            <a:pPr>
              <a:defRPr/>
            </a:pPr>
            <a:endParaRPr lang="en-US" sz="2800" b="1" dirty="0"/>
          </a:p>
          <a:p>
            <a:pPr>
              <a:defRPr/>
            </a:pPr>
            <a:r>
              <a:rPr lang="en-US" sz="2800" b="1" dirty="0" smtClean="0"/>
              <a:t>The Fellowship Offering  </a:t>
            </a:r>
            <a:r>
              <a:rPr lang="en-US" sz="2800" b="1" i="1" dirty="0" err="1" smtClean="0"/>
              <a:t>shelem</a:t>
            </a:r>
            <a:r>
              <a:rPr lang="en-US" sz="2800" b="1" i="1" dirty="0" smtClean="0"/>
              <a:t>  </a:t>
            </a:r>
            <a:r>
              <a:rPr lang="en-US" sz="2800" b="1" dirty="0" smtClean="0"/>
              <a:t>Lev 3</a:t>
            </a:r>
            <a:endParaRPr lang="en-US" sz="2800" b="1" i="1" dirty="0"/>
          </a:p>
        </p:txBody>
      </p:sp>
    </p:spTree>
    <p:extLst>
      <p:ext uri="{BB962C8B-B14F-4D97-AF65-F5344CB8AC3E}">
        <p14:creationId xmlns:p14="http://schemas.microsoft.com/office/powerpoint/2010/main" val="2106029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defRPr/>
            </a:pPr>
            <a:r>
              <a:rPr lang="en-US" sz="3200" b="1" dirty="0" smtClean="0"/>
              <a:t>The Burnt Offering  Leviticus 1</a:t>
            </a:r>
            <a:endParaRPr lang="en-US" sz="3200" b="1" dirty="0"/>
          </a:p>
        </p:txBody>
      </p:sp>
      <p:sp>
        <p:nvSpPr>
          <p:cNvPr id="3" name="Content Placeholder 2"/>
          <p:cNvSpPr>
            <a:spLocks noGrp="1"/>
          </p:cNvSpPr>
          <p:nvPr>
            <p:ph idx="1"/>
          </p:nvPr>
        </p:nvSpPr>
        <p:spPr>
          <a:xfrm>
            <a:off x="457200" y="1524000"/>
            <a:ext cx="4191000" cy="4572000"/>
          </a:xfrm>
        </p:spPr>
        <p:txBody>
          <a:bodyPr/>
          <a:lstStyle/>
          <a:p>
            <a:pPr>
              <a:defRPr/>
            </a:pPr>
            <a:r>
              <a:rPr lang="en-US" sz="2400" b="1" dirty="0" smtClean="0"/>
              <a:t>Lay hands on the animal.</a:t>
            </a:r>
          </a:p>
          <a:p>
            <a:pPr>
              <a:defRPr/>
            </a:pPr>
            <a:endParaRPr lang="en-US" sz="800" b="1" dirty="0"/>
          </a:p>
          <a:p>
            <a:pPr>
              <a:defRPr/>
            </a:pPr>
            <a:r>
              <a:rPr lang="en-US" sz="2400" b="1" dirty="0" smtClean="0"/>
              <a:t>Sacrifice the animal</a:t>
            </a:r>
          </a:p>
          <a:p>
            <a:pPr>
              <a:defRPr/>
            </a:pPr>
            <a:endParaRPr lang="en-US" sz="800" b="1" dirty="0"/>
          </a:p>
          <a:p>
            <a:pPr>
              <a:defRPr/>
            </a:pPr>
            <a:r>
              <a:rPr lang="en-US" sz="2400" b="1" dirty="0" smtClean="0"/>
              <a:t>Clean the body but not the head</a:t>
            </a:r>
          </a:p>
          <a:p>
            <a:pPr>
              <a:defRPr/>
            </a:pPr>
            <a:endParaRPr lang="en-US" sz="800" b="1" dirty="0"/>
          </a:p>
          <a:p>
            <a:pPr>
              <a:defRPr/>
            </a:pPr>
            <a:r>
              <a:rPr lang="en-US" sz="2400" b="1" dirty="0" smtClean="0"/>
              <a:t>Burn them on the altar</a:t>
            </a:r>
          </a:p>
          <a:p>
            <a:pPr>
              <a:defRPr/>
            </a:pPr>
            <a:endParaRPr lang="en-US" sz="800" b="1" dirty="0"/>
          </a:p>
          <a:p>
            <a:pPr>
              <a:defRPr/>
            </a:pPr>
            <a:r>
              <a:rPr lang="en-US" sz="2400" b="1" dirty="0" smtClean="0"/>
              <a:t>Meaning:  Total commitment of one’s life to God.</a:t>
            </a:r>
          </a:p>
          <a:p>
            <a:pPr>
              <a:defRPr/>
            </a:pPr>
            <a:endParaRPr lang="en-US" sz="2800" b="1" dirty="0"/>
          </a:p>
        </p:txBody>
      </p:sp>
      <p:pic>
        <p:nvPicPr>
          <p:cNvPr id="161796" name="Picture 5" descr="http://3.bp.blogspot.com/--ADqQm1lN3s/UfP35kkRkyI/AAAAAAAABK0/3F5vEN8ZB4c/s1600/temple+sacrifice5+ola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063" y="2133600"/>
            <a:ext cx="4325937"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452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defRPr/>
            </a:pPr>
            <a:r>
              <a:rPr lang="en-US" sz="3200" b="1" dirty="0" smtClean="0"/>
              <a:t>The Burnt Offering</a:t>
            </a:r>
            <a:endParaRPr lang="en-US" sz="3200" b="1" dirty="0"/>
          </a:p>
        </p:txBody>
      </p:sp>
      <p:sp>
        <p:nvSpPr>
          <p:cNvPr id="3" name="Content Placeholder 2"/>
          <p:cNvSpPr>
            <a:spLocks noGrp="1"/>
          </p:cNvSpPr>
          <p:nvPr>
            <p:ph idx="1"/>
          </p:nvPr>
        </p:nvSpPr>
        <p:spPr>
          <a:xfrm>
            <a:off x="457200" y="1752600"/>
            <a:ext cx="8077200" cy="4343400"/>
          </a:xfrm>
        </p:spPr>
        <p:txBody>
          <a:bodyPr/>
          <a:lstStyle/>
          <a:p>
            <a:pPr>
              <a:defRPr/>
            </a:pPr>
            <a:r>
              <a:rPr lang="en-US" sz="2400" b="1" dirty="0" smtClean="0"/>
              <a:t>Jesus gave a burnt offering:   Ephesians 5:1-2</a:t>
            </a:r>
          </a:p>
          <a:p>
            <a:pPr>
              <a:defRPr/>
            </a:pPr>
            <a:endParaRPr lang="en-US" sz="2400" b="1" dirty="0" smtClean="0"/>
          </a:p>
          <a:p>
            <a:pPr>
              <a:defRPr/>
            </a:pPr>
            <a:r>
              <a:rPr lang="en-US" sz="2400" b="1" dirty="0" smtClean="0"/>
              <a:t>God calls us to give a burnt offering.    Romans 12:1-2  … in view of God’s mercy. Phil 1:20-22</a:t>
            </a:r>
          </a:p>
          <a:p>
            <a:pPr marL="0" indent="0">
              <a:buFont typeface="Wingdings" pitchFamily="2" charset="2"/>
              <a:buNone/>
              <a:defRPr/>
            </a:pPr>
            <a:endParaRPr lang="en-US" sz="2400" b="1" dirty="0" smtClean="0"/>
          </a:p>
          <a:p>
            <a:pPr>
              <a:defRPr/>
            </a:pPr>
            <a:r>
              <a:rPr lang="en-US" sz="2400" b="1" dirty="0" smtClean="0"/>
              <a:t>Isaiah 6:8   Here am I, send me</a:t>
            </a:r>
          </a:p>
          <a:p>
            <a:pPr>
              <a:defRPr/>
            </a:pPr>
            <a:endParaRPr lang="en-US" sz="2400" b="1" dirty="0"/>
          </a:p>
          <a:p>
            <a:pPr>
              <a:defRPr/>
            </a:pPr>
            <a:r>
              <a:rPr lang="en-US" sz="2400" b="1" dirty="0" smtClean="0"/>
              <a:t>What will you lay on the altar?  </a:t>
            </a:r>
          </a:p>
          <a:p>
            <a:pPr marL="0" indent="0">
              <a:buFont typeface="Wingdings" pitchFamily="2" charset="2"/>
              <a:buNone/>
              <a:defRPr/>
            </a:pPr>
            <a:endParaRPr lang="en-US" sz="2400" b="1" dirty="0" smtClean="0"/>
          </a:p>
          <a:p>
            <a:pPr marL="0" indent="0">
              <a:buFont typeface="Wingdings" pitchFamily="2" charset="2"/>
              <a:buNone/>
              <a:defRPr/>
            </a:pPr>
            <a:endParaRPr lang="en-US" sz="2400" b="1" dirty="0"/>
          </a:p>
          <a:p>
            <a:pPr marL="0" indent="0">
              <a:buFont typeface="Wingdings" pitchFamily="2" charset="2"/>
              <a:buNone/>
              <a:defRPr/>
            </a:pPr>
            <a:endParaRPr lang="en-US" sz="2400" b="1" dirty="0"/>
          </a:p>
        </p:txBody>
      </p:sp>
    </p:spTree>
    <p:extLst>
      <p:ext uri="{BB962C8B-B14F-4D97-AF65-F5344CB8AC3E}">
        <p14:creationId xmlns:p14="http://schemas.microsoft.com/office/powerpoint/2010/main" val="201221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defRPr/>
            </a:pPr>
            <a:r>
              <a:rPr lang="en-US" sz="3200" b="1" dirty="0" smtClean="0"/>
              <a:t>The Grain Offering</a:t>
            </a:r>
            <a:endParaRPr lang="en-US" sz="3200" b="1" dirty="0"/>
          </a:p>
        </p:txBody>
      </p:sp>
      <p:sp>
        <p:nvSpPr>
          <p:cNvPr id="3" name="Content Placeholder 2"/>
          <p:cNvSpPr>
            <a:spLocks noGrp="1"/>
          </p:cNvSpPr>
          <p:nvPr>
            <p:ph idx="1"/>
          </p:nvPr>
        </p:nvSpPr>
        <p:spPr>
          <a:xfrm>
            <a:off x="457200" y="1447800"/>
            <a:ext cx="5334000" cy="4953000"/>
          </a:xfrm>
        </p:spPr>
        <p:txBody>
          <a:bodyPr/>
          <a:lstStyle/>
          <a:p>
            <a:pPr>
              <a:defRPr/>
            </a:pPr>
            <a:r>
              <a:rPr lang="en-US" sz="2400" b="1" dirty="0" smtClean="0"/>
              <a:t>Give the </a:t>
            </a:r>
            <a:r>
              <a:rPr lang="en-US" sz="2400" b="1" dirty="0" smtClean="0">
                <a:solidFill>
                  <a:srgbClr val="FFFF00"/>
                </a:solidFill>
              </a:rPr>
              <a:t>FIRST FRUITS </a:t>
            </a:r>
            <a:r>
              <a:rPr lang="en-US" sz="2400" b="1" dirty="0" smtClean="0"/>
              <a:t>of what God has blessed you with.</a:t>
            </a:r>
          </a:p>
          <a:p>
            <a:pPr>
              <a:defRPr/>
            </a:pPr>
            <a:endParaRPr lang="en-US" sz="800" b="1" dirty="0"/>
          </a:p>
          <a:p>
            <a:pPr>
              <a:defRPr/>
            </a:pPr>
            <a:r>
              <a:rPr lang="en-US" sz="2400" b="1" dirty="0" smtClean="0">
                <a:solidFill>
                  <a:srgbClr val="FFFF00"/>
                </a:solidFill>
              </a:rPr>
              <a:t>NOT</a:t>
            </a:r>
            <a:r>
              <a:rPr lang="en-US" sz="2400" b="1" dirty="0" smtClean="0"/>
              <a:t> voluntary.</a:t>
            </a:r>
          </a:p>
          <a:p>
            <a:pPr>
              <a:defRPr/>
            </a:pPr>
            <a:endParaRPr lang="en-US" sz="800" b="1" dirty="0"/>
          </a:p>
          <a:p>
            <a:pPr>
              <a:defRPr/>
            </a:pPr>
            <a:r>
              <a:rPr lang="en-US" sz="2400" b="1" dirty="0" smtClean="0"/>
              <a:t>Grain = hard work</a:t>
            </a:r>
          </a:p>
          <a:p>
            <a:pPr>
              <a:defRPr/>
            </a:pPr>
            <a:r>
              <a:rPr lang="en-US" sz="2400" b="1" dirty="0" smtClean="0"/>
              <a:t>Oil  = joy</a:t>
            </a:r>
          </a:p>
          <a:p>
            <a:pPr>
              <a:defRPr/>
            </a:pPr>
            <a:r>
              <a:rPr lang="en-US" sz="2400" b="1" dirty="0" smtClean="0"/>
              <a:t>Incense =  prayer</a:t>
            </a:r>
          </a:p>
          <a:p>
            <a:pPr>
              <a:defRPr/>
            </a:pPr>
            <a:r>
              <a:rPr lang="en-US" sz="2400" b="1" dirty="0" smtClean="0"/>
              <a:t>Salt =  eternal blessings, “treasures in heaven”</a:t>
            </a:r>
          </a:p>
          <a:p>
            <a:pPr>
              <a:defRPr/>
            </a:pPr>
            <a:endParaRPr lang="en-US" sz="800" b="1" dirty="0" smtClean="0"/>
          </a:p>
          <a:p>
            <a:pPr>
              <a:defRPr/>
            </a:pPr>
            <a:r>
              <a:rPr lang="en-US" sz="2400" b="1" dirty="0" smtClean="0"/>
              <a:t>No yeast!!!   1 </a:t>
            </a:r>
            <a:r>
              <a:rPr lang="en-US" sz="2400" b="1" dirty="0" err="1" smtClean="0"/>
              <a:t>Cor</a:t>
            </a:r>
            <a:r>
              <a:rPr lang="en-US" sz="2400" b="1" dirty="0" smtClean="0"/>
              <a:t> 5:6-8  (or honey)</a:t>
            </a:r>
            <a:endParaRPr lang="en-US" sz="2400" b="1" dirty="0"/>
          </a:p>
        </p:txBody>
      </p:sp>
      <p:pic>
        <p:nvPicPr>
          <p:cNvPr id="163844" name="Picture 5" descr="http://www.keyway.ca/jpg/whe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6588" y="2209800"/>
            <a:ext cx="3373437"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302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4463</TotalTime>
  <Words>787</Words>
  <Application>Microsoft Office PowerPoint</Application>
  <PresentationFormat>On-screen Show (4:3)</PresentationFormat>
  <Paragraphs>191</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Textured</vt:lpstr>
      <vt:lpstr>1_Textured</vt:lpstr>
      <vt:lpstr>Worship  OT Gifts and Sacrifices and the Christian Life</vt:lpstr>
      <vt:lpstr>PowerPoint Presentation</vt:lpstr>
      <vt:lpstr>PowerPoint Presentation</vt:lpstr>
      <vt:lpstr>PowerPoint Presentation</vt:lpstr>
      <vt:lpstr>PowerPoint Presentation</vt:lpstr>
      <vt:lpstr>Gifts/Offerings/Sweet Smelling Sacrifices</vt:lpstr>
      <vt:lpstr>The Burnt Offering  Leviticus 1</vt:lpstr>
      <vt:lpstr>The Burnt Offering</vt:lpstr>
      <vt:lpstr>The Grain Offering</vt:lpstr>
      <vt:lpstr>The Grain Offering</vt:lpstr>
      <vt:lpstr>The Drink Offering</vt:lpstr>
      <vt:lpstr>The Drink Offering</vt:lpstr>
      <vt:lpstr>The Fellowship Offering</vt:lpstr>
      <vt:lpstr>The Fellowship Offering</vt:lpstr>
      <vt:lpstr>Blood Sacrifices</vt:lpstr>
      <vt:lpstr>A Better Sacrifice Hebrews 9:23   It was necessary, then, for the copies of the heavenly things to be purified with these sacrifices, but the heavenly things with better sacrifices than these</vt:lpstr>
      <vt:lpstr>The Sin Offering Lev 4:1-5:13</vt:lpstr>
      <vt:lpstr>The Sin Offering (cont.)</vt:lpstr>
      <vt:lpstr>The Guilt Offering  Lev 5:14-6:7</vt:lpstr>
    </vt:vector>
  </TitlesOfParts>
  <Company>evidenceforchristianity.org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Shadow to  Reality</dc:title>
  <dc:creator>john oakes</dc:creator>
  <cp:lastModifiedBy>John Oakes</cp:lastModifiedBy>
  <cp:revision>62</cp:revision>
  <dcterms:created xsi:type="dcterms:W3CDTF">2003-09-28T00:28:34Z</dcterms:created>
  <dcterms:modified xsi:type="dcterms:W3CDTF">2014-03-16T16:09:26Z</dcterms:modified>
</cp:coreProperties>
</file>