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82" r:id="rId17"/>
    <p:sldId id="283" r:id="rId18"/>
    <p:sldId id="275" r:id="rId19"/>
    <p:sldId id="271" r:id="rId20"/>
    <p:sldId id="273" r:id="rId21"/>
    <p:sldId id="274" r:id="rId22"/>
    <p:sldId id="284" r:id="rId23"/>
    <p:sldId id="272" r:id="rId24"/>
    <p:sldId id="277" r:id="rId25"/>
    <p:sldId id="278" r:id="rId26"/>
    <p:sldId id="279" r:id="rId27"/>
    <p:sldId id="280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93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2E43-C749-4015-B671-E39106D12466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20B3F-39A6-4726-AD1F-C3615350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65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3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3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82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12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0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44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04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4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1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7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19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1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86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86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24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3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3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2600F1-EDAB-4CE4-97B3-5D077F27BB10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dx-3a3rIVM3vcM&amp;tbnid=2gAcbGM21WVxPM:&amp;ved=0CAUQjRw&amp;url=http%3A%2F%2Fwww.patheos.com%2Fblogs%2Fscriptorium%2F2012%2F01%2Fjohn-316%2F&amp;ei=yPPqUpc3k9ugBIKXgPAH&amp;bvm=bv.60444564,d.cGU&amp;psig=AFQjCNFIMwzhNmh6iM5s3gFN4pGLata44A&amp;ust=139121593735928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177724"/>
          </a:xfrm>
        </p:spPr>
        <p:txBody>
          <a:bodyPr/>
          <a:lstStyle/>
          <a:p>
            <a:r>
              <a:rPr lang="en-US" b="1" dirty="0" smtClean="0"/>
              <a:t>In Christ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Baptism in the New Testament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761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 Easy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baptism </a:t>
            </a:r>
            <a:r>
              <a:rPr lang="en-US" b="1" u="sng" dirty="0" smtClean="0">
                <a:solidFill>
                  <a:srgbClr val="FF0000"/>
                </a:solidFill>
              </a:rPr>
              <a:t>how</a:t>
            </a:r>
            <a:r>
              <a:rPr lang="en-US" b="1" dirty="0" smtClean="0"/>
              <a:t> we are saved?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58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 Easy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Is baptism </a:t>
            </a:r>
            <a:r>
              <a:rPr lang="en-US" b="1" u="sng" dirty="0" smtClean="0">
                <a:solidFill>
                  <a:srgbClr val="FF0000"/>
                </a:solidFill>
              </a:rPr>
              <a:t>how</a:t>
            </a:r>
            <a:r>
              <a:rPr lang="en-US" b="1" dirty="0" smtClean="0"/>
              <a:t> we are saved?</a:t>
            </a:r>
          </a:p>
          <a:p>
            <a:endParaRPr lang="en-US" b="1" dirty="0"/>
          </a:p>
          <a:p>
            <a:r>
              <a:rPr lang="en-US" b="1" dirty="0" smtClean="0"/>
              <a:t>NO!!!!!</a:t>
            </a:r>
          </a:p>
          <a:p>
            <a:endParaRPr lang="en-US" b="1" dirty="0"/>
          </a:p>
          <a:p>
            <a:r>
              <a:rPr lang="en-US" b="1" dirty="0" smtClean="0"/>
              <a:t>Romans 3:21-16 …through faith in his blood.</a:t>
            </a:r>
          </a:p>
          <a:p>
            <a:endParaRPr lang="en-US" b="1" dirty="0"/>
          </a:p>
          <a:p>
            <a:r>
              <a:rPr lang="en-US" b="1" dirty="0" smtClean="0"/>
              <a:t>Rev 7:13-14  Clothes washed in the blood of the lamb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84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So What Is Baptism. Biblically?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514600"/>
            <a:ext cx="3733800" cy="331802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</a:t>
            </a:r>
            <a:r>
              <a:rPr lang="en-US" b="1" dirty="0" smtClean="0">
                <a:solidFill>
                  <a:srgbClr val="FF0000"/>
                </a:solidFill>
              </a:rPr>
              <a:t>when</a:t>
            </a:r>
            <a:r>
              <a:rPr lang="en-US" b="1" dirty="0" smtClean="0"/>
              <a:t> we are saved.  It is </a:t>
            </a:r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dirty="0" smtClean="0"/>
              <a:t>we get into Christ.</a:t>
            </a:r>
          </a:p>
          <a:p>
            <a:endParaRPr lang="en-US" b="1" dirty="0"/>
          </a:p>
          <a:p>
            <a:r>
              <a:rPr lang="en-US" b="1" dirty="0" smtClean="0"/>
              <a:t>Illustration:  Marriage</a:t>
            </a:r>
          </a:p>
          <a:p>
            <a:pPr lvl="1"/>
            <a:r>
              <a:rPr lang="en-US" b="1" dirty="0" smtClean="0"/>
              <a:t>What if you weren’t married?</a:t>
            </a:r>
          </a:p>
          <a:p>
            <a:pPr lvl="1"/>
            <a:r>
              <a:rPr lang="en-US" b="1" dirty="0" smtClean="0"/>
              <a:t>What if you weren’t baptized?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3074" name="Picture 2" descr="http://www.google.com/url?source=imgres&amp;ct=img&amp;q=http://www.newthoughtgeneration.com/happy-marriage.jpg&amp;sa=X&amp;ei=zeaLTdySFpPWtQPJ6Nj2CA&amp;ved=0CAQQ8wc4Ew&amp;usg=AFQjCNFQYU_lmRR--mF0A_BlmDsayd2EH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041" y="3124200"/>
            <a:ext cx="386635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Acts 22:6-16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were Paul’s clothes washed?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When he believed?  v. 8</a:t>
            </a:r>
          </a:p>
          <a:p>
            <a:pPr lvl="1"/>
            <a:r>
              <a:rPr lang="en-US" b="1" dirty="0" smtClean="0"/>
              <a:t>When he repented?  v. 9</a:t>
            </a:r>
          </a:p>
          <a:p>
            <a:pPr lvl="1"/>
            <a:r>
              <a:rPr lang="en-US" b="1" dirty="0" smtClean="0"/>
              <a:t>When he declared Jesus Lord? v.10</a:t>
            </a:r>
          </a:p>
          <a:p>
            <a:pPr lvl="1"/>
            <a:r>
              <a:rPr lang="en-US" b="1" dirty="0" smtClean="0"/>
              <a:t>When he obeyed?  v. 11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When he was baptized!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60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Who Is the Man at the Banquet?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318029"/>
          </a:xfrm>
        </p:spPr>
        <p:txBody>
          <a:bodyPr/>
          <a:lstStyle/>
          <a:p>
            <a:r>
              <a:rPr lang="en-US" b="1" dirty="0" smtClean="0"/>
              <a:t>He is anyone who thinks they are saved but are not.</a:t>
            </a:r>
          </a:p>
          <a:p>
            <a:endParaRPr lang="en-US" b="1" dirty="0"/>
          </a:p>
          <a:p>
            <a:r>
              <a:rPr lang="en-US" b="1" dirty="0" smtClean="0"/>
              <a:t>He is 90+% of everyone we meet!!!!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454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Should We Do?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38400"/>
            <a:ext cx="6777317" cy="3394229"/>
          </a:xfrm>
        </p:spPr>
        <p:txBody>
          <a:bodyPr/>
          <a:lstStyle/>
          <a:p>
            <a:r>
              <a:rPr lang="en-US" b="1" dirty="0" smtClean="0"/>
              <a:t>What would you do if there were some people in a burning building?</a:t>
            </a:r>
          </a:p>
          <a:p>
            <a:endParaRPr lang="en-US" b="1" dirty="0"/>
          </a:p>
          <a:p>
            <a:r>
              <a:rPr lang="en-US" b="1" dirty="0" smtClean="0"/>
              <a:t>We can’t be sentimental about this.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91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27664"/>
            <a:ext cx="7077634" cy="6487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does it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3962399" cy="3927629"/>
          </a:xfrm>
        </p:spPr>
        <p:txBody>
          <a:bodyPr/>
          <a:lstStyle/>
          <a:p>
            <a:r>
              <a:rPr lang="en-US" b="1" dirty="0" smtClean="0"/>
              <a:t>Essential vs </a:t>
            </a:r>
            <a:r>
              <a:rPr lang="en-US" b="1" dirty="0" smtClean="0"/>
              <a:t>important </a:t>
            </a:r>
            <a:r>
              <a:rPr lang="en-US" b="1" dirty="0" smtClean="0"/>
              <a:t>vs unimportant doctrines</a:t>
            </a:r>
            <a:r>
              <a:rPr lang="en-US" b="1" dirty="0" smtClean="0"/>
              <a:t>. </a:t>
            </a:r>
          </a:p>
          <a:p>
            <a:endParaRPr lang="en-US" b="1" dirty="0"/>
          </a:p>
          <a:p>
            <a:r>
              <a:rPr lang="en-US" b="1" dirty="0" smtClean="0"/>
              <a:t>Any teaching relevant to salvation is, by definition an essential </a:t>
            </a:r>
            <a:r>
              <a:rPr lang="en-US" b="1" dirty="0" err="1" smtClean="0"/>
              <a:t>teachin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7" y="2057400"/>
            <a:ext cx="4191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379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01434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Brief History of Baptism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54009" cy="377522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 the Book of Acts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Church Fathers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Catholicism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Reformation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The Sinner’s Prayer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8265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15020"/>
              </p:ext>
            </p:extLst>
          </p:nvPr>
        </p:nvGraphicFramePr>
        <p:xfrm>
          <a:off x="381000" y="1245896"/>
          <a:ext cx="8229604" cy="5554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165"/>
                <a:gridCol w="940526"/>
                <a:gridCol w="1097281"/>
                <a:gridCol w="1175658"/>
                <a:gridCol w="1175658"/>
                <a:gridCol w="1175658"/>
                <a:gridCol w="1175658"/>
              </a:tblGrid>
              <a:tr h="59748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Scripture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Baptized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 Spirit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Church</a:t>
                      </a:r>
                      <a:endParaRPr lang="en-US" dirty="0"/>
                    </a:p>
                  </a:txBody>
                  <a:tcPr/>
                </a:tc>
              </a:tr>
              <a:tr h="6333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</a:t>
                      </a:r>
                      <a:r>
                        <a:rPr lang="en-US" b="1" baseline="0" dirty="0" smtClean="0"/>
                        <a:t> 2:36-41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5584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</a:t>
                      </a:r>
                      <a:r>
                        <a:rPr lang="en-US" b="1" baseline="0" dirty="0" smtClean="0"/>
                        <a:t> 8:9-13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6333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</a:t>
                      </a:r>
                      <a:r>
                        <a:rPr lang="en-US" b="1" baseline="0" dirty="0" smtClean="0"/>
                        <a:t> 8:26-39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4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 9:1-19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6333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</a:t>
                      </a:r>
                      <a:r>
                        <a:rPr lang="en-US" b="1" baseline="0" dirty="0" smtClean="0"/>
                        <a:t> 10:1-11:18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6333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Acts16:13-15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6333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</a:t>
                      </a:r>
                      <a:r>
                        <a:rPr lang="en-US" b="1" baseline="0" dirty="0" smtClean="0"/>
                        <a:t> 16:25-34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6333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Acts 22:5-16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332303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Conversion Accounts in Acts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747801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= stated      * = implied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61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A Ridiculously Brief History of Baptism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Epistle of Barnabas  AD 110  </a:t>
            </a:r>
          </a:p>
          <a:p>
            <a:pPr lvl="1"/>
            <a:r>
              <a:rPr lang="en-US" sz="1600" b="1" dirty="0" smtClean="0"/>
              <a:t>We indeed descend into the water full of sins and defilement.  However, we come up, bearing fruit in our heart…</a:t>
            </a:r>
          </a:p>
          <a:p>
            <a:r>
              <a:rPr lang="en-US" sz="1800" b="1" dirty="0" smtClean="0"/>
              <a:t>Shepherd of </a:t>
            </a:r>
            <a:r>
              <a:rPr lang="en-US" sz="1800" b="1" dirty="0" err="1" smtClean="0"/>
              <a:t>Hermas</a:t>
            </a:r>
            <a:r>
              <a:rPr lang="en-US" sz="1800" b="1" dirty="0" smtClean="0"/>
              <a:t>  AD 95</a:t>
            </a:r>
          </a:p>
          <a:p>
            <a:pPr lvl="1"/>
            <a:r>
              <a:rPr lang="en-US" sz="1600" b="1" dirty="0" smtClean="0"/>
              <a:t>The seal, then, is the water.  They descend into the water dead, and they arise alive.</a:t>
            </a:r>
          </a:p>
          <a:p>
            <a:r>
              <a:rPr lang="en-US" sz="1800" b="1" dirty="0" err="1" smtClean="0"/>
              <a:t>Irenaeus</a:t>
            </a:r>
            <a:r>
              <a:rPr lang="en-US" sz="1800" b="1" dirty="0" smtClean="0"/>
              <a:t> of Lyon AD 185</a:t>
            </a:r>
          </a:p>
          <a:p>
            <a:pPr lvl="1"/>
            <a:r>
              <a:rPr lang="en-US" sz="1600" b="1" dirty="0"/>
              <a:t>This class of men have been instigated by Satan to denial of that baptism which is regeneration to God.  Thus they have renounced the whole faith</a:t>
            </a:r>
            <a:r>
              <a:rPr lang="en-US" sz="1600" b="1" dirty="0" smtClean="0"/>
              <a:t>.</a:t>
            </a:r>
          </a:p>
          <a:p>
            <a:r>
              <a:rPr lang="en-US" sz="1800" b="1" dirty="0" smtClean="0"/>
              <a:t>Tertullian of Carthage AD 205</a:t>
            </a:r>
          </a:p>
          <a:p>
            <a:pPr lvl="1"/>
            <a:r>
              <a:rPr lang="en-US" sz="1800" b="1" dirty="0" smtClean="0"/>
              <a:t>Without baptism salvation is attainable by no one.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542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Matthew 22:1-14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766507" cy="3508977"/>
          </a:xfrm>
        </p:spPr>
        <p:txBody>
          <a:bodyPr/>
          <a:lstStyle/>
          <a:p>
            <a:r>
              <a:rPr lang="en-US" b="1" dirty="0" smtClean="0"/>
              <a:t>Wearing the wrong clothes</a:t>
            </a:r>
            <a:endParaRPr lang="en-US" b="1" dirty="0"/>
          </a:p>
        </p:txBody>
      </p:sp>
      <p:pic>
        <p:nvPicPr>
          <p:cNvPr id="1026" name="Picture 2" descr="http://www.google.com/url?source=imgres&amp;ct=img&amp;q=http://blogs.technet.com/blogfiles/ewan/WindowsLiveWriter/ChromingtheEmperorsNewClothes_14F9A/emperors-new-clothes-crop%255B1%255D_thumb.jpg&amp;sa=X&amp;ei=yt-LTabvC5KgsQPmuPX2CA&amp;ved=0CAQQ8wc4BA&amp;usg=AFQjCNGIXFKmS9Q9uIydd6yFHHj7vPCf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354330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2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86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History of Baptism (cont.)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53722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Century:  </a:t>
            </a:r>
            <a:r>
              <a:rPr lang="en-US" b="1" dirty="0" err="1" smtClean="0"/>
              <a:t>Catachumens</a:t>
            </a:r>
            <a:r>
              <a:rPr lang="en-US" b="1" dirty="0" smtClean="0"/>
              <a:t>  Prescribed fasting, christening with oil, wait 6 months, etc.</a:t>
            </a:r>
            <a:endParaRPr lang="en-US" b="1" dirty="0" smtClean="0"/>
          </a:p>
          <a:p>
            <a:endParaRPr lang="en-US" sz="800" b="1" dirty="0" smtClean="0"/>
          </a:p>
          <a:p>
            <a:r>
              <a:rPr lang="en-US" b="1" dirty="0" smtClean="0"/>
              <a:t>Mid 4th century infant baptism practiced by some, but not generally accepted (Cyprian)</a:t>
            </a:r>
          </a:p>
          <a:p>
            <a:endParaRPr lang="en-US" sz="800" b="1" dirty="0" smtClean="0"/>
          </a:p>
          <a:p>
            <a:r>
              <a:rPr lang="en-US" b="1" dirty="0" smtClean="0"/>
              <a:t>Late 4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infant baptism encouraged (Augustine)</a:t>
            </a:r>
          </a:p>
          <a:p>
            <a:pPr lvl="1"/>
            <a:r>
              <a:rPr lang="en-US" b="1" dirty="0" smtClean="0"/>
              <a:t>Augustine made baptism more than it was (a sacrament with power in and of itself, not requiring faith on the part of the believer)</a:t>
            </a:r>
          </a:p>
          <a:p>
            <a:endParaRPr lang="en-US" sz="800" b="1" dirty="0" smtClean="0"/>
          </a:p>
          <a:p>
            <a:r>
              <a:rPr lang="en-US" b="1" dirty="0" smtClean="0"/>
              <a:t>After AD 1000 sprinkling became a common practice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58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153834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History of Baptism (cont.)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239000" cy="3851429"/>
          </a:xfrm>
        </p:spPr>
        <p:txBody>
          <a:bodyPr/>
          <a:lstStyle/>
          <a:p>
            <a:r>
              <a:rPr lang="en-US" b="1" dirty="0" smtClean="0"/>
              <a:t>1500’s Luther, Zwingli and Calvin reject the Catholic idea of sacrament.  Faith alone salvation</a:t>
            </a:r>
            <a:r>
              <a:rPr lang="en-US" b="1" dirty="0" smtClean="0"/>
              <a:t>.   (Jame</a:t>
            </a:r>
            <a:r>
              <a:rPr lang="en-US" b="1" dirty="0" smtClean="0"/>
              <a:t>s 2:14f)</a:t>
            </a:r>
            <a:endParaRPr lang="en-US" b="1" dirty="0" smtClean="0"/>
          </a:p>
          <a:p>
            <a:r>
              <a:rPr lang="en-US" b="1" dirty="0" smtClean="0"/>
              <a:t>Result:  Baptism not absolutely necessary?</a:t>
            </a:r>
          </a:p>
          <a:p>
            <a:endParaRPr lang="en-US" b="1" dirty="0"/>
          </a:p>
          <a:p>
            <a:r>
              <a:rPr lang="en-US" b="1" dirty="0" smtClean="0"/>
              <a:t>1800’s  Happy Predestination and the sinner’s prayer.  Salvation became completely disconnected from baptism.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43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27664"/>
            <a:ext cx="707763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Sinner’s Prayer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648201" cy="449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Mourner’s seat 1740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Charles Finney 1835-1875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Billy Sunday early 1900s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Billy Graham 1950s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Billy Bright 1950s  The Sinner’s Prayer</a:t>
            </a:r>
            <a:endParaRPr lang="en-US" b="1" dirty="0"/>
          </a:p>
          <a:p>
            <a:pPr marL="68580" indent="0">
              <a:buNone/>
            </a:pP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2033586"/>
            <a:ext cx="42862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668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153834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Sinner’s Prayer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Never mentioned anywhere before the 19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in the US.</a:t>
            </a:r>
          </a:p>
          <a:p>
            <a:endParaRPr lang="en-US" b="1" dirty="0"/>
          </a:p>
          <a:p>
            <a:r>
              <a:rPr lang="en-US" b="1" dirty="0" smtClean="0"/>
              <a:t>Even evangelicals will admit that this was not taught in the early church..</a:t>
            </a:r>
          </a:p>
          <a:p>
            <a:endParaRPr lang="en-US" b="1" dirty="0"/>
          </a:p>
          <a:p>
            <a:r>
              <a:rPr lang="en-US" b="1" dirty="0" smtClean="0"/>
              <a:t>Evangelicals as slowly coming around on the Sinner’s prayer (Francis Chan, etc.)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39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27664"/>
            <a:ext cx="7001434" cy="8773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Defense of the Sinner’s Prayer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6906409" cy="35466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 smtClean="0"/>
              <a:t>Thief on the cross.</a:t>
            </a:r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r>
              <a:rPr lang="en-US" sz="2800" b="1" dirty="0" smtClean="0"/>
              <a:t>Revelation 3:</a:t>
            </a:r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r>
              <a:rPr lang="en-US" sz="2800" b="1" dirty="0" smtClean="0"/>
              <a:t>John 3:16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1144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27664"/>
            <a:ext cx="707763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Thief on the Cross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135009" cy="3962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 smtClean="0"/>
              <a:t>Today you will be with me in paradise.</a:t>
            </a:r>
          </a:p>
          <a:p>
            <a:pPr marL="68580" indent="0">
              <a:buNone/>
            </a:pPr>
            <a:endParaRPr lang="en-US" sz="1600" b="1" dirty="0"/>
          </a:p>
          <a:p>
            <a:pPr marL="68580" indent="0">
              <a:buNone/>
            </a:pPr>
            <a:r>
              <a:rPr lang="en-US" sz="2800" b="1" dirty="0" smtClean="0"/>
              <a:t>Is Paradise heaven?</a:t>
            </a:r>
          </a:p>
          <a:p>
            <a:pPr marL="68580" indent="0">
              <a:buNone/>
            </a:pPr>
            <a:endParaRPr lang="en-US" sz="1600" b="1" dirty="0"/>
          </a:p>
          <a:p>
            <a:pPr marL="68580" indent="0">
              <a:buNone/>
            </a:pPr>
            <a:r>
              <a:rPr lang="en-US" sz="2800" b="1" dirty="0" smtClean="0"/>
              <a:t>Did he receive the Holy Spirit?</a:t>
            </a:r>
          </a:p>
          <a:p>
            <a:pPr marL="68580" indent="0">
              <a:buNone/>
            </a:pPr>
            <a:endParaRPr lang="en-US" sz="1600" b="1" dirty="0"/>
          </a:p>
          <a:p>
            <a:pPr marL="68580" indent="0">
              <a:buNone/>
            </a:pPr>
            <a:r>
              <a:rPr lang="en-US" sz="2800" b="1" dirty="0" smtClean="0"/>
              <a:t>Was he saved in the NT sense?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68832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27664"/>
            <a:ext cx="7001434" cy="496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Revelation 3:20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3733800" cy="385142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Q:  Who is Jesus speaking to?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Q: What is he talking about?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Q: Is this passage relevant to how one is saved?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1"/>
            <a:ext cx="3585594" cy="447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555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7763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John 3:16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267200" cy="385142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Whoever believes in me will inherit eternal life.</a:t>
            </a:r>
          </a:p>
          <a:p>
            <a:pPr marL="68580" indent="0">
              <a:buNone/>
            </a:pPr>
            <a:endParaRPr lang="en-US" sz="800" b="1" dirty="0" smtClean="0"/>
          </a:p>
          <a:p>
            <a:pPr marL="68580" indent="0">
              <a:buNone/>
            </a:pPr>
            <a:r>
              <a:rPr lang="en-US" b="1" dirty="0" smtClean="0"/>
              <a:t>What is the definition of belief?  Faith only?</a:t>
            </a:r>
          </a:p>
          <a:p>
            <a:pPr marL="68580" indent="0">
              <a:buNone/>
            </a:pPr>
            <a:endParaRPr lang="en-US" sz="800" b="1" dirty="0"/>
          </a:p>
          <a:p>
            <a:pPr marL="68580" indent="0">
              <a:buNone/>
            </a:pPr>
            <a:r>
              <a:rPr lang="en-US" b="1" dirty="0" err="1" smtClean="0"/>
              <a:t>Eph</a:t>
            </a:r>
            <a:r>
              <a:rPr lang="en-US" b="1" dirty="0" smtClean="0"/>
              <a:t> 2:8-10  …not by works</a:t>
            </a:r>
          </a:p>
          <a:p>
            <a:pPr marL="68580" indent="0">
              <a:buNone/>
            </a:pPr>
            <a:r>
              <a:rPr lang="en-US" b="1" dirty="0" smtClean="0"/>
              <a:t>Amen!</a:t>
            </a:r>
          </a:p>
          <a:p>
            <a:pPr marL="68580" indent="0">
              <a:buNone/>
            </a:pPr>
            <a:endParaRPr lang="en-US" sz="800" b="1" dirty="0"/>
          </a:p>
          <a:p>
            <a:pPr marL="68580" indent="0">
              <a:buNone/>
            </a:pPr>
            <a:r>
              <a:rPr lang="en-US" b="1" dirty="0" smtClean="0"/>
              <a:t>Is baptism a work?</a:t>
            </a:r>
            <a:endParaRPr lang="en-US" b="1" dirty="0"/>
          </a:p>
        </p:txBody>
      </p:sp>
      <p:pic>
        <p:nvPicPr>
          <p:cNvPr id="4098" name="Picture 2" descr="https://encrypted-tbn0.gstatic.com/images?q=tbn:ANd9GcSuMdUNskTMGKOcfodY0SY6fGxswXTER6MENU-t7_comSIyF0T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189" y="1752600"/>
            <a:ext cx="5163272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844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27664"/>
            <a:ext cx="707763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Is Baptism a work of man?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6982609" cy="362282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Is belief a work?  John 6:29  Yes, sort of.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Is repentance a work?   Yes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Is confession a work?  Yes, sort of.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Is baptism a work?  No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7223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27664"/>
            <a:ext cx="7077634" cy="648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kind of faith saves us?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467600" cy="385142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Faith alone?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James 2:14-26     Apparently not.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James 2:26  Faith without deeds is dead.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Clearly, faith that is without deeds is not the kind of faith that will </a:t>
            </a:r>
            <a:r>
              <a:rPr lang="en-US" b="1" smtClean="0"/>
              <a:t>“save” us.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675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Question for Thought: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62200"/>
            <a:ext cx="6777317" cy="3470429"/>
          </a:xfrm>
        </p:spPr>
        <p:txBody>
          <a:bodyPr/>
          <a:lstStyle/>
          <a:p>
            <a:r>
              <a:rPr lang="en-US" b="1" dirty="0" smtClean="0"/>
              <a:t>What is the most common phrase in the New Testament to describe a saved person?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06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Question for Thought: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62200"/>
            <a:ext cx="6777317" cy="3470429"/>
          </a:xfrm>
        </p:spPr>
        <p:txBody>
          <a:bodyPr/>
          <a:lstStyle/>
          <a:p>
            <a:r>
              <a:rPr lang="en-US" b="1" dirty="0" smtClean="0"/>
              <a:t>What is the most common phrase in the New Testament to describe a saved person?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 Christ</a:t>
            </a:r>
          </a:p>
          <a:p>
            <a:pPr marL="6858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 </a:t>
            </a:r>
            <a:r>
              <a:rPr lang="en-US" b="1" dirty="0" err="1" smtClean="0">
                <a:solidFill>
                  <a:schemeClr val="tx1"/>
                </a:solidFill>
              </a:rPr>
              <a:t>Cor</a:t>
            </a:r>
            <a:r>
              <a:rPr lang="en-US" b="1" dirty="0" smtClean="0">
                <a:solidFill>
                  <a:schemeClr val="tx1"/>
                </a:solidFill>
              </a:rPr>
              <a:t> 5:17, </a:t>
            </a:r>
            <a:r>
              <a:rPr lang="en-US" b="1" dirty="0" err="1" smtClean="0">
                <a:solidFill>
                  <a:schemeClr val="tx1"/>
                </a:solidFill>
              </a:rPr>
              <a:t>Eph</a:t>
            </a:r>
            <a:r>
              <a:rPr lang="en-US" b="1" dirty="0" smtClean="0">
                <a:solidFill>
                  <a:schemeClr val="tx1"/>
                </a:solidFill>
              </a:rPr>
              <a:t> 1:13, </a:t>
            </a:r>
            <a:r>
              <a:rPr lang="en-US" b="1" dirty="0" err="1" smtClean="0">
                <a:solidFill>
                  <a:schemeClr val="tx1"/>
                </a:solidFill>
              </a:rPr>
              <a:t>Eph</a:t>
            </a:r>
            <a:r>
              <a:rPr lang="en-US" b="1" dirty="0" smtClean="0">
                <a:solidFill>
                  <a:schemeClr val="tx1"/>
                </a:solidFill>
              </a:rPr>
              <a:t> 2:13, 1 Pet 5:14, many more.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Another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does one get into Christ?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7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Another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b="1" dirty="0" smtClean="0"/>
              <a:t>How does one get into Christ?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Answer: </a:t>
            </a:r>
            <a:r>
              <a:rPr lang="en-US" b="1" dirty="0" smtClean="0">
                <a:solidFill>
                  <a:srgbClr val="FF0000"/>
                </a:solidFill>
              </a:rPr>
              <a:t>Baptism!!!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Nothing else in the entire NT is connected with getting into Christ except baptism.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sz="2000" b="1" dirty="0" smtClean="0"/>
              <a:t>Pray into Christ?</a:t>
            </a:r>
          </a:p>
          <a:p>
            <a:pPr marL="6858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Believe into Christ?</a:t>
            </a:r>
          </a:p>
          <a:p>
            <a:pPr marL="6858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Repent into Christ?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97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 Christ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6:1-7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The man had not been buried with Christ.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The man had not been united with Christ in his resurrection.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The man had not been freed from sin.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1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Trick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318029"/>
          </a:xfrm>
        </p:spPr>
        <p:txBody>
          <a:bodyPr/>
          <a:lstStyle/>
          <a:p>
            <a:r>
              <a:rPr lang="en-US" b="1" dirty="0" smtClean="0"/>
              <a:t>Are we saved by baptism?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76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Trick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514600"/>
            <a:ext cx="3985708" cy="331802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Are we saved by baptism?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Answer:  </a:t>
            </a:r>
            <a:r>
              <a:rPr lang="en-US" b="1" dirty="0" smtClean="0">
                <a:solidFill>
                  <a:srgbClr val="FF0000"/>
                </a:solidFill>
              </a:rPr>
              <a:t>yes and no</a:t>
            </a:r>
            <a:endParaRPr lang="en-US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 Peter 3:21-22</a:t>
            </a: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Illustration:  A child in a burning building.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Fireman Saving Child from Burning Bui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2793206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1626</TotalTime>
  <Words>1019</Words>
  <Application>Microsoft Office PowerPoint</Application>
  <PresentationFormat>On-screen Show (4:3)</PresentationFormat>
  <Paragraphs>240</Paragraphs>
  <Slides>29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Austin</vt:lpstr>
      <vt:lpstr>In Christ</vt:lpstr>
      <vt:lpstr>Matthew 22:1-14</vt:lpstr>
      <vt:lpstr>A Question for Thought:</vt:lpstr>
      <vt:lpstr>A Question for Thought:</vt:lpstr>
      <vt:lpstr>Another Question:</vt:lpstr>
      <vt:lpstr>Another Question:</vt:lpstr>
      <vt:lpstr>In Christ</vt:lpstr>
      <vt:lpstr>A Trick Question:</vt:lpstr>
      <vt:lpstr>A Trick Question:</vt:lpstr>
      <vt:lpstr>An Easy Question:</vt:lpstr>
      <vt:lpstr>An Easy Question:</vt:lpstr>
      <vt:lpstr>So What Is Baptism. Biblically?</vt:lpstr>
      <vt:lpstr>Acts 22:6-16</vt:lpstr>
      <vt:lpstr>Who Is the Man at the Banquet?</vt:lpstr>
      <vt:lpstr>What Should We Do?</vt:lpstr>
      <vt:lpstr>Why does it matter?</vt:lpstr>
      <vt:lpstr>A Brief History of Baptism</vt:lpstr>
      <vt:lpstr>PowerPoint Presentation</vt:lpstr>
      <vt:lpstr>A Ridiculously Brief History of Baptism</vt:lpstr>
      <vt:lpstr>History of Baptism (cont.)</vt:lpstr>
      <vt:lpstr>History of Baptism (cont.)</vt:lpstr>
      <vt:lpstr>The Sinner’s Prayer</vt:lpstr>
      <vt:lpstr>The Sinner’s Prayer</vt:lpstr>
      <vt:lpstr>Defense of the Sinner’s Prayer</vt:lpstr>
      <vt:lpstr>The Thief on the Cross</vt:lpstr>
      <vt:lpstr>Revelation 3:20</vt:lpstr>
      <vt:lpstr>John 3:16</vt:lpstr>
      <vt:lpstr>Is Baptism a work of man?</vt:lpstr>
      <vt:lpstr>What kind of faith saves us?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Christ</dc:title>
  <dc:creator>John Oakes</dc:creator>
  <cp:lastModifiedBy>John Oakes</cp:lastModifiedBy>
  <cp:revision>34</cp:revision>
  <dcterms:created xsi:type="dcterms:W3CDTF">2011-03-25T00:14:38Z</dcterms:created>
  <dcterms:modified xsi:type="dcterms:W3CDTF">2014-01-31T01:14:00Z</dcterms:modified>
</cp:coreProperties>
</file>