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5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93" autoAdjust="0"/>
    <p:restoredTop sz="61201" autoAdjust="0"/>
  </p:normalViewPr>
  <p:slideViewPr>
    <p:cSldViewPr>
      <p:cViewPr>
        <p:scale>
          <a:sx n="50" d="100"/>
          <a:sy n="50" d="100"/>
        </p:scale>
        <p:origin x="-444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06198-FB3C-4B22-9720-0A048DDE6C38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2CAA5-B792-41DE-A0A7-39113EE4F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46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Herod talking to his attendants?</a:t>
            </a:r>
          </a:p>
          <a:p>
            <a:endParaRPr lang="en-US" dirty="0" smtClean="0"/>
          </a:p>
          <a:p>
            <a:r>
              <a:rPr lang="en-US" dirty="0" smtClean="0"/>
              <a:t>How</a:t>
            </a:r>
            <a:r>
              <a:rPr lang="en-US" baseline="0" dirty="0" smtClean="0"/>
              <a:t> does Matthew know what Herod is saying in the privacy of his own castle?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Jesus is about to feed the five thousand</a:t>
            </a:r>
          </a:p>
          <a:p>
            <a:endParaRPr lang="en-US" dirty="0" smtClean="0"/>
          </a:p>
          <a:p>
            <a:r>
              <a:rPr lang="en-US" dirty="0" smtClean="0"/>
              <a:t>John</a:t>
            </a:r>
            <a:r>
              <a:rPr lang="en-US" baseline="0" dirty="0" smtClean="0"/>
              <a:t> doesn’t tell you where it is.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Luke tells you its in Bethsaida.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John, in a different context, says that Phillip is from Bethsaida.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Jesus is about to feed the five thousand</a:t>
            </a:r>
          </a:p>
          <a:p>
            <a:endParaRPr lang="en-US" dirty="0" smtClean="0"/>
          </a:p>
          <a:p>
            <a:r>
              <a:rPr lang="en-US" dirty="0" smtClean="0"/>
              <a:t>John</a:t>
            </a:r>
            <a:r>
              <a:rPr lang="en-US" baseline="0" dirty="0" smtClean="0"/>
              <a:t> doesn’t tell you where it is.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Luke tells you its in Bethsaida.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John, in a different context, says that Phillip is from Bethsaida.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Jesus is about to feed the five thousand</a:t>
            </a:r>
          </a:p>
          <a:p>
            <a:endParaRPr lang="en-US" dirty="0" smtClean="0"/>
          </a:p>
          <a:p>
            <a:r>
              <a:rPr lang="en-US" dirty="0" smtClean="0"/>
              <a:t>John</a:t>
            </a:r>
            <a:r>
              <a:rPr lang="en-US" baseline="0" dirty="0" smtClean="0"/>
              <a:t> doesn’t tell you where it is.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Luke tells you its in Bethsaida.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John, in a different context, says that Phillip is from Bethsaida.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 doesn’t explain</a:t>
            </a:r>
            <a:r>
              <a:rPr lang="en-US" baseline="0" dirty="0" smtClean="0"/>
              <a:t> where Pilate got the idea to ask Jesus if he were a King.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John doesn’t explain</a:t>
            </a:r>
            <a:r>
              <a:rPr lang="en-US" baseline="0" dirty="0" smtClean="0"/>
              <a:t> where Pilate got the idea to ask Jesus if he were a King.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</a:t>
            </a:r>
            <a:r>
              <a:rPr lang="en-US" baseline="0" dirty="0" smtClean="0"/>
              <a:t> Matthew copying from Mark? No, if he were he would have included the information about the Sabbath.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Is Mark copying from Matthew? No, Mark has information Matthew doesn’t have.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force of this argument is in its cumulative nature.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2CAA5-B792-41DE-A0A7-39113EE4FF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60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7104940-CB49-4682-B77E-89C2DB6E846D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F24E549-DFD9-4BEA-8081-90EEA7BB8F7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4940-CB49-4682-B77E-89C2DB6E846D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549-DFD9-4BEA-8081-90EEA7BB8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4940-CB49-4682-B77E-89C2DB6E846D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549-DFD9-4BEA-8081-90EEA7BB8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4940-CB49-4682-B77E-89C2DB6E846D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549-DFD9-4BEA-8081-90EEA7BB8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4940-CB49-4682-B77E-89C2DB6E846D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549-DFD9-4BEA-8081-90EEA7BB8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4940-CB49-4682-B77E-89C2DB6E846D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549-DFD9-4BEA-8081-90EEA7BB8F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4940-CB49-4682-B77E-89C2DB6E846D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549-DFD9-4BEA-8081-90EEA7BB8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4940-CB49-4682-B77E-89C2DB6E846D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549-DFD9-4BEA-8081-90EEA7BB8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4940-CB49-4682-B77E-89C2DB6E846D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549-DFD9-4BEA-8081-90EEA7BB8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4940-CB49-4682-B77E-89C2DB6E846D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549-DFD9-4BEA-8081-90EEA7BB8F7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4940-CB49-4682-B77E-89C2DB6E846D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E549-DFD9-4BEA-8081-90EEA7BB8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7104940-CB49-4682-B77E-89C2DB6E846D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F24E549-DFD9-4BEA-8081-90EEA7BB8F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Undesigned</a:t>
            </a:r>
            <a:r>
              <a:rPr lang="en-US" dirty="0" smtClean="0"/>
              <a:t> Coincidences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Brian Colon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95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 6:31,39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baseline="30000" dirty="0" smtClean="0"/>
              <a:t>31 </a:t>
            </a:r>
            <a:r>
              <a:rPr lang="en-US" dirty="0" smtClean="0"/>
              <a:t>Then</a:t>
            </a:r>
            <a:r>
              <a:rPr lang="en-US" dirty="0"/>
              <a:t>, because </a:t>
            </a:r>
            <a:r>
              <a:rPr lang="en-US" b="1" dirty="0"/>
              <a:t>so many people </a:t>
            </a:r>
            <a:r>
              <a:rPr lang="en-US" dirty="0"/>
              <a:t>were coming and going that they did not even have a chance to eat, he said to them, “Come with me by yourselves to a quiet place and get some </a:t>
            </a:r>
            <a:r>
              <a:rPr lang="en-US" dirty="0" smtClean="0"/>
              <a:t>rest…”</a:t>
            </a:r>
          </a:p>
          <a:p>
            <a:pPr marL="68580" indent="0">
              <a:buNone/>
            </a:pPr>
            <a:r>
              <a:rPr lang="en-US" baseline="30000" dirty="0" smtClean="0"/>
              <a:t>39 </a:t>
            </a:r>
            <a:r>
              <a:rPr lang="en-US" dirty="0" smtClean="0"/>
              <a:t>Then </a:t>
            </a:r>
            <a:r>
              <a:rPr lang="en-US" dirty="0"/>
              <a:t>Jesus directed them to have all the people sit down in groups on the </a:t>
            </a:r>
            <a:r>
              <a:rPr lang="en-US" b="1" dirty="0"/>
              <a:t>green grass.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12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6:4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The </a:t>
            </a:r>
            <a:r>
              <a:rPr lang="en-US" b="1" dirty="0"/>
              <a:t>Jewish Passover Festival</a:t>
            </a:r>
            <a:r>
              <a:rPr lang="en-US" dirty="0"/>
              <a:t> was near.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610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37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Matthew 14:1-2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baseline="30000" dirty="0" smtClean="0"/>
              <a:t>1</a:t>
            </a:r>
            <a:r>
              <a:rPr lang="en-US" dirty="0" smtClean="0"/>
              <a:t>At </a:t>
            </a:r>
            <a:r>
              <a:rPr lang="en-US" dirty="0"/>
              <a:t>that time Herod the tetrarch heard the reports about Jesus,</a:t>
            </a:r>
            <a:r>
              <a:rPr lang="en-US" b="1" baseline="30000" dirty="0"/>
              <a:t>2 </a:t>
            </a:r>
            <a:r>
              <a:rPr lang="en-US" dirty="0"/>
              <a:t>and he said to his </a:t>
            </a:r>
            <a:r>
              <a:rPr lang="en-US" b="1" dirty="0"/>
              <a:t>attendants</a:t>
            </a:r>
            <a:r>
              <a:rPr lang="en-US" dirty="0"/>
              <a:t>, “This is John the Baptist; he has risen from the dead! That is why miraculous powers are at work in him.”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610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8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8:3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…Joanna </a:t>
            </a:r>
            <a:r>
              <a:rPr lang="en-US" dirty="0"/>
              <a:t>the wife of </a:t>
            </a:r>
            <a:r>
              <a:rPr lang="en-US" dirty="0" err="1"/>
              <a:t>Chuza</a:t>
            </a:r>
            <a:r>
              <a:rPr lang="en-US" b="1" dirty="0"/>
              <a:t>, the manager of Herod’s household</a:t>
            </a:r>
            <a:r>
              <a:rPr lang="en-US" dirty="0"/>
              <a:t>; Susanna; and many others. These women were helping to support them out of their own means.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610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705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77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Matthew 11:21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“Woe to you, </a:t>
            </a:r>
            <a:r>
              <a:rPr lang="en-US" dirty="0" err="1"/>
              <a:t>Chorazin</a:t>
            </a:r>
            <a:r>
              <a:rPr lang="en-US" dirty="0"/>
              <a:t>! Woe to you, Bethsaida! For if the </a:t>
            </a:r>
            <a:r>
              <a:rPr lang="en-US" b="1" dirty="0"/>
              <a:t>miracles</a:t>
            </a:r>
            <a:r>
              <a:rPr lang="en-US" dirty="0"/>
              <a:t> that were performed in you had been performed in </a:t>
            </a:r>
            <a:r>
              <a:rPr lang="en-US" dirty="0" err="1"/>
              <a:t>Tyre</a:t>
            </a:r>
            <a:r>
              <a:rPr lang="en-US" dirty="0"/>
              <a:t> and Sidon, they would have repented long ago in sackcloth and ashes</a:t>
            </a:r>
            <a:r>
              <a:rPr lang="en-US" dirty="0" smtClean="0"/>
              <a:t>.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dirty="0" smtClean="0"/>
              <a:t>Hold that thought!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610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705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823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Invent a Gospel Story!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6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6:5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When Jesus looked up and saw a great crowd coming toward him, he said to </a:t>
            </a:r>
            <a:r>
              <a:rPr lang="en-US" b="1" dirty="0"/>
              <a:t>Philip</a:t>
            </a:r>
            <a:r>
              <a:rPr lang="en-US" dirty="0"/>
              <a:t>, “Where shall we buy bread for these people to eat?”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610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705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6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9:10-11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baseline="30000" dirty="0"/>
              <a:t>10 </a:t>
            </a:r>
            <a:r>
              <a:rPr lang="en-US" dirty="0"/>
              <a:t>When the apostles returned, they reported to Jesus what they had done. Then he took them with him and they withdrew by themselves to a town called </a:t>
            </a:r>
            <a:r>
              <a:rPr lang="en-US" b="1" dirty="0"/>
              <a:t>Bethsaida</a:t>
            </a:r>
            <a:r>
              <a:rPr lang="en-US" dirty="0"/>
              <a:t>, </a:t>
            </a:r>
            <a:r>
              <a:rPr lang="en-US" b="1" baseline="30000" dirty="0"/>
              <a:t>11 </a:t>
            </a:r>
            <a:r>
              <a:rPr lang="en-US" dirty="0"/>
              <a:t>but the crowds learned about it and followed him. He welcomed them and spoke to them about the kingdom of God, and healed those who needed healing.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610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705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26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12:21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They came to </a:t>
            </a:r>
            <a:r>
              <a:rPr lang="en-US" b="1" dirty="0"/>
              <a:t>Philip</a:t>
            </a:r>
            <a:r>
              <a:rPr lang="en-US" dirty="0"/>
              <a:t>, who was from </a:t>
            </a:r>
            <a:r>
              <a:rPr lang="en-US" b="1" dirty="0"/>
              <a:t>Bethsaida</a:t>
            </a:r>
            <a:r>
              <a:rPr lang="en-US" dirty="0"/>
              <a:t> in Galilee, with a request. “Sir,” they said, “we would like to see Jesus.”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610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705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62800" y="6705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6294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38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 14:58, 15:29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baseline="30000" dirty="0" smtClean="0"/>
              <a:t>14:58</a:t>
            </a:r>
            <a:r>
              <a:rPr lang="en-US" dirty="0" smtClean="0"/>
              <a:t>“We </a:t>
            </a:r>
            <a:r>
              <a:rPr lang="en-US" dirty="0"/>
              <a:t>heard him say, ‘</a:t>
            </a:r>
            <a:r>
              <a:rPr lang="en-US" b="1" dirty="0"/>
              <a:t>I will destroy this temple made with human hands and in three days will build another, not made with hands</a:t>
            </a:r>
            <a:r>
              <a:rPr lang="en-US" dirty="0" smtClean="0"/>
              <a:t>.’”</a:t>
            </a:r>
          </a:p>
          <a:p>
            <a:pPr marL="68580" indent="0">
              <a:buNone/>
            </a:pPr>
            <a:r>
              <a:rPr lang="en-US" b="1" baseline="30000" dirty="0" smtClean="0"/>
              <a:t>15:29</a:t>
            </a:r>
            <a:r>
              <a:rPr lang="en-US" b="1" baseline="30000" dirty="0"/>
              <a:t> </a:t>
            </a:r>
            <a:r>
              <a:rPr lang="en-US" dirty="0"/>
              <a:t>Those who passed by hurled insults at him, shaking their </a:t>
            </a:r>
            <a:r>
              <a:rPr lang="en-US" dirty="0" smtClean="0"/>
              <a:t>heads and </a:t>
            </a:r>
            <a:r>
              <a:rPr lang="en-US" dirty="0"/>
              <a:t>saying, “So! </a:t>
            </a:r>
            <a:r>
              <a:rPr lang="en-US" b="1" dirty="0"/>
              <a:t>You who are going to destroy the temple and build it in three days,</a:t>
            </a:r>
            <a:endParaRPr lang="en-US" b="1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610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705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62800" y="6705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6294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593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an </a:t>
            </a:r>
            <a:r>
              <a:rPr lang="en-US" dirty="0" err="1" smtClean="0"/>
              <a:t>Undesigned</a:t>
            </a:r>
            <a:r>
              <a:rPr lang="en-US" dirty="0" smtClean="0"/>
              <a:t> Coincidence?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46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2:18-19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baseline="30000" dirty="0"/>
              <a:t>18 </a:t>
            </a:r>
            <a:r>
              <a:rPr lang="en-US" dirty="0"/>
              <a:t>The Jews then responded to him, “What sign can you show us to prove your authority to do all this?”</a:t>
            </a:r>
          </a:p>
          <a:p>
            <a:pPr marL="68580" indent="0">
              <a:buNone/>
            </a:pPr>
            <a:r>
              <a:rPr lang="en-US" b="1" baseline="30000" dirty="0"/>
              <a:t>19 </a:t>
            </a:r>
            <a:r>
              <a:rPr lang="en-US" dirty="0"/>
              <a:t>Jesus answered them, “</a:t>
            </a:r>
            <a:r>
              <a:rPr lang="en-US" b="1" dirty="0"/>
              <a:t>Destroy this temple, and I will raise it again in three days</a:t>
            </a:r>
            <a:r>
              <a:rPr lang="en-US" dirty="0"/>
              <a:t>.”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610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705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62800" y="6705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6294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763000" y="6096000"/>
            <a:ext cx="0" cy="381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162800" y="6019800"/>
            <a:ext cx="1143000" cy="4572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51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21:15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When they had finished eating, Jesus said to Simon </a:t>
            </a:r>
            <a:r>
              <a:rPr lang="en-US" dirty="0" err="1"/>
              <a:t>Peter,“Simon</a:t>
            </a:r>
            <a:r>
              <a:rPr lang="en-US" dirty="0"/>
              <a:t> son of John, </a:t>
            </a:r>
            <a:r>
              <a:rPr lang="en-US" b="1" dirty="0"/>
              <a:t>do you love me </a:t>
            </a:r>
            <a:r>
              <a:rPr lang="en-US" b="1" u="sng" dirty="0"/>
              <a:t>more than these</a:t>
            </a:r>
            <a:r>
              <a:rPr lang="en-US" dirty="0"/>
              <a:t>?”</a:t>
            </a:r>
          </a:p>
          <a:p>
            <a:pPr marL="68580" indent="0">
              <a:buNone/>
            </a:pPr>
            <a:r>
              <a:rPr lang="en-US" dirty="0"/>
              <a:t>“Yes, Lord,” he said, “you know that I love you.”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610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705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62800" y="6705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6294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763000" y="6096000"/>
            <a:ext cx="0" cy="381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162800" y="6019800"/>
            <a:ext cx="1143000" cy="4572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05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Matthew 26:33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Peter answered him, “</a:t>
            </a:r>
            <a:r>
              <a:rPr lang="en-US" b="1" dirty="0"/>
              <a:t>Though </a:t>
            </a:r>
            <a:r>
              <a:rPr lang="en-US" b="1" u="sng" dirty="0"/>
              <a:t>they al</a:t>
            </a:r>
            <a:r>
              <a:rPr lang="en-US" b="1" dirty="0"/>
              <a:t>l fall away because of you, I will never fall away</a:t>
            </a:r>
            <a:r>
              <a:rPr lang="en-US" dirty="0"/>
              <a:t>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610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705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62800" y="6705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6294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763000" y="6096000"/>
            <a:ext cx="0" cy="381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162800" y="6019800"/>
            <a:ext cx="1143000" cy="4572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162800" y="60960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23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23:2-4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baseline="30000" dirty="0"/>
              <a:t>2 </a:t>
            </a:r>
            <a:r>
              <a:rPr lang="en-US" dirty="0"/>
              <a:t>And they began to accuse him, saying, “We have found this man subverting our nation. He opposes payment of taxes to </a:t>
            </a:r>
            <a:r>
              <a:rPr lang="en-US" dirty="0" smtClean="0"/>
              <a:t>Caesar and </a:t>
            </a:r>
            <a:r>
              <a:rPr lang="en-US" b="1" dirty="0"/>
              <a:t>claims to be Messiah, a king</a:t>
            </a:r>
            <a:r>
              <a:rPr lang="en-US" dirty="0"/>
              <a:t>.”</a:t>
            </a:r>
          </a:p>
          <a:p>
            <a:pPr marL="68580" indent="0">
              <a:buNone/>
            </a:pPr>
            <a:r>
              <a:rPr lang="en-US" b="1" baseline="30000" dirty="0"/>
              <a:t>3 </a:t>
            </a:r>
            <a:r>
              <a:rPr lang="en-US" dirty="0"/>
              <a:t>So Pilate asked Jesus, “</a:t>
            </a:r>
            <a:r>
              <a:rPr lang="en-US" b="1" dirty="0"/>
              <a:t>Are you the king of the Jews?</a:t>
            </a:r>
            <a:r>
              <a:rPr lang="en-US" dirty="0"/>
              <a:t>”</a:t>
            </a:r>
          </a:p>
          <a:p>
            <a:pPr marL="68580" indent="0">
              <a:buNone/>
            </a:pPr>
            <a:r>
              <a:rPr lang="en-US" dirty="0"/>
              <a:t>“</a:t>
            </a:r>
            <a:r>
              <a:rPr lang="en-US" b="1" dirty="0"/>
              <a:t>You have said so</a:t>
            </a:r>
            <a:r>
              <a:rPr lang="en-US" dirty="0"/>
              <a:t>,” Jesus replied.</a:t>
            </a:r>
          </a:p>
          <a:p>
            <a:pPr marL="68580" indent="0">
              <a:buNone/>
            </a:pPr>
            <a:r>
              <a:rPr lang="en-US" b="1" baseline="30000" dirty="0"/>
              <a:t>4 </a:t>
            </a:r>
            <a:r>
              <a:rPr lang="en-US" dirty="0"/>
              <a:t>Then Pilate announced to the chief priests and the crowd, “</a:t>
            </a:r>
            <a:r>
              <a:rPr lang="en-US" b="1" dirty="0"/>
              <a:t>I find no basis for a charge against this man</a:t>
            </a:r>
            <a:r>
              <a:rPr lang="en-US" dirty="0"/>
              <a:t>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610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705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62800" y="6705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6294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763000" y="6096000"/>
            <a:ext cx="0" cy="381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162800" y="6019800"/>
            <a:ext cx="1143000" cy="4572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162800" y="60960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18:33-38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US" b="1" baseline="30000" dirty="0"/>
              <a:t>33 </a:t>
            </a:r>
            <a:r>
              <a:rPr lang="en-US" dirty="0"/>
              <a:t>Pilate then went back inside the palace, summoned Jesus and asked him, “</a:t>
            </a:r>
            <a:r>
              <a:rPr lang="en-US" b="1" dirty="0"/>
              <a:t>Are you the king of the Jews</a:t>
            </a:r>
            <a:r>
              <a:rPr lang="en-US" dirty="0"/>
              <a:t>?”</a:t>
            </a:r>
          </a:p>
          <a:p>
            <a:pPr marL="68580" indent="0">
              <a:buNone/>
            </a:pPr>
            <a:r>
              <a:rPr lang="en-US" b="1" baseline="30000" dirty="0"/>
              <a:t>34 </a:t>
            </a:r>
            <a:r>
              <a:rPr lang="en-US" dirty="0"/>
              <a:t>“Is that your own idea,” Jesus asked, “or did others talk to you about me?”</a:t>
            </a:r>
          </a:p>
          <a:p>
            <a:pPr marL="68580" indent="0">
              <a:buNone/>
            </a:pPr>
            <a:r>
              <a:rPr lang="en-US" b="1" baseline="30000" dirty="0"/>
              <a:t>35 </a:t>
            </a:r>
            <a:r>
              <a:rPr lang="en-US" dirty="0"/>
              <a:t>“Am I a Jew?” Pilate replied. “Your own people and chief priests handed you over to me. What is it you have done?”</a:t>
            </a:r>
          </a:p>
          <a:p>
            <a:pPr marL="68580" indent="0">
              <a:buNone/>
            </a:pPr>
            <a:r>
              <a:rPr lang="en-US" b="1" baseline="30000" dirty="0"/>
              <a:t>36 </a:t>
            </a:r>
            <a:r>
              <a:rPr lang="en-US" dirty="0"/>
              <a:t>Jesus said, “</a:t>
            </a:r>
            <a:r>
              <a:rPr lang="en-US" b="1" dirty="0"/>
              <a:t>My kingdom is not of this world. If it were, my servants would fight to prevent my arrest by the Jewish leaders</a:t>
            </a:r>
            <a:r>
              <a:rPr lang="en-US" b="1" dirty="0" smtClean="0"/>
              <a:t>. But </a:t>
            </a:r>
            <a:r>
              <a:rPr lang="en-US" b="1" dirty="0"/>
              <a:t>now my kingdom is from another place</a:t>
            </a:r>
            <a:r>
              <a:rPr lang="en-US" dirty="0"/>
              <a:t>.”</a:t>
            </a:r>
          </a:p>
          <a:p>
            <a:pPr marL="68580" indent="0">
              <a:buNone/>
            </a:pPr>
            <a:r>
              <a:rPr lang="en-US" b="1" baseline="30000" dirty="0"/>
              <a:t>37 </a:t>
            </a:r>
            <a:r>
              <a:rPr lang="en-US" dirty="0"/>
              <a:t>“You are a king, then!” said Pilate.</a:t>
            </a:r>
          </a:p>
          <a:p>
            <a:pPr marL="68580" indent="0">
              <a:buNone/>
            </a:pPr>
            <a:r>
              <a:rPr lang="en-US" dirty="0"/>
              <a:t>Jesus answered, “You say that I am a king. In fact, the reason I was born and came into the world is to testify to the truth</a:t>
            </a:r>
            <a:r>
              <a:rPr lang="en-US" dirty="0" smtClean="0"/>
              <a:t>. Everyone </a:t>
            </a:r>
            <a:r>
              <a:rPr lang="en-US" dirty="0"/>
              <a:t>on the side of truth listens to me.”</a:t>
            </a:r>
          </a:p>
          <a:p>
            <a:pPr marL="68580" indent="0">
              <a:buNone/>
            </a:pPr>
            <a:r>
              <a:rPr lang="en-US" b="1" baseline="30000" dirty="0"/>
              <a:t>38 </a:t>
            </a:r>
            <a:r>
              <a:rPr lang="en-US" dirty="0"/>
              <a:t>“What is truth?” retorted Pilate. With this he went out again to the Jews gathered there and said, “I find no basis for a charge against him.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610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705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62800" y="6705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6294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763000" y="6096000"/>
            <a:ext cx="0" cy="381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162800" y="6019800"/>
            <a:ext cx="1143000" cy="4572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162800" y="60960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162800" y="6629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162800" y="6781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5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18:10,36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baseline="30000" dirty="0" smtClean="0"/>
              <a:t>18 </a:t>
            </a:r>
            <a:r>
              <a:rPr lang="en-US" dirty="0" smtClean="0"/>
              <a:t>Then </a:t>
            </a:r>
            <a:r>
              <a:rPr lang="en-US" dirty="0"/>
              <a:t>Simon Peter, who had a sword, drew it and </a:t>
            </a:r>
            <a:r>
              <a:rPr lang="en-US" b="1" dirty="0"/>
              <a:t>struck the high priest’s servant, cutting off his right ear. </a:t>
            </a:r>
            <a:r>
              <a:rPr lang="en-US" dirty="0"/>
              <a:t>(The servant’s name was </a:t>
            </a:r>
            <a:r>
              <a:rPr lang="en-US" dirty="0" err="1" smtClean="0"/>
              <a:t>Malchus</a:t>
            </a:r>
            <a:r>
              <a:rPr lang="en-US" dirty="0" smtClean="0"/>
              <a:t>.)</a:t>
            </a:r>
          </a:p>
          <a:p>
            <a:pPr marL="68580" indent="0">
              <a:buNone/>
            </a:pPr>
            <a:r>
              <a:rPr lang="en-US" baseline="30000" dirty="0" smtClean="0"/>
              <a:t>36</a:t>
            </a:r>
            <a:r>
              <a:rPr lang="en-US" dirty="0" smtClean="0"/>
              <a:t> </a:t>
            </a:r>
            <a:r>
              <a:rPr lang="en-US" dirty="0"/>
              <a:t>Jesus said, “My kingdom is not of this world. </a:t>
            </a:r>
            <a:r>
              <a:rPr lang="en-US" b="1" dirty="0"/>
              <a:t>If it were, my servants would fight to prevent my arrest by the Jewish leaders</a:t>
            </a:r>
            <a:r>
              <a:rPr lang="en-US" b="1" dirty="0" smtClean="0"/>
              <a:t>. </a:t>
            </a:r>
            <a:r>
              <a:rPr lang="en-US" dirty="0" smtClean="0"/>
              <a:t>But </a:t>
            </a:r>
            <a:r>
              <a:rPr lang="en-US" dirty="0"/>
              <a:t>now my kingdom is from another place.”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610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705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62800" y="6705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6294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763000" y="6096000"/>
            <a:ext cx="0" cy="381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162800" y="6019800"/>
            <a:ext cx="1143000" cy="4572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162800" y="60960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162800" y="6629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162800" y="6781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16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22:51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But Jesus answered, “No more of this!” And he touched the man’s ear and </a:t>
            </a:r>
            <a:r>
              <a:rPr lang="en-US" b="1" dirty="0"/>
              <a:t>healed</a:t>
            </a:r>
            <a:r>
              <a:rPr lang="en-US" dirty="0"/>
              <a:t> him.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8610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67056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162800" y="67056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6294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763000" y="6096000"/>
            <a:ext cx="0" cy="381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162800" y="6019800"/>
            <a:ext cx="1143000" cy="4572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162800" y="60960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162800" y="65532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162800" y="67818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162800" y="66294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1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867079"/>
            <a:ext cx="5467350" cy="2862322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Matthew 		Mark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Luke			John</a:t>
            </a:r>
            <a:endParaRPr lang="en-US" sz="3600" dirty="0"/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3962400" y="2133600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962400" y="2286000"/>
            <a:ext cx="1447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019800" y="2514600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6172200" y="2514600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133600" y="2514600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2286000" y="2514600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2438400" y="2514600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3048000" y="4114800"/>
            <a:ext cx="2514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3048000" y="4267200"/>
            <a:ext cx="2514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048000" y="4419600"/>
            <a:ext cx="2514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3048000" y="4572000"/>
            <a:ext cx="2514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3048000" y="2514600"/>
            <a:ext cx="28194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 flipV="1">
            <a:off x="2705100" y="2514600"/>
            <a:ext cx="30099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2895600" y="2514600"/>
            <a:ext cx="2667000" cy="1447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6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Hit You?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</a:t>
            </a:r>
            <a:r>
              <a:rPr lang="en-US" dirty="0"/>
              <a:t>they spit in his face and struck him with their fists. Others slapped </a:t>
            </a:r>
            <a:r>
              <a:rPr lang="en-US" dirty="0" smtClean="0"/>
              <a:t>him and said, “Prophesy to us, Messiah. Who hit you?”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20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Hit You?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16009"/>
            <a:ext cx="2747001" cy="639762"/>
          </a:xfrm>
        </p:spPr>
        <p:txBody>
          <a:bodyPr/>
          <a:lstStyle/>
          <a:p>
            <a:pPr algn="ctr"/>
            <a:r>
              <a:rPr lang="en-US" dirty="0" smtClean="0"/>
              <a:t>Mark 14:65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5951" y="2313116"/>
            <a:ext cx="2666608" cy="639762"/>
          </a:xfrm>
        </p:spPr>
        <p:txBody>
          <a:bodyPr/>
          <a:lstStyle/>
          <a:p>
            <a:pPr algn="ctr"/>
            <a:r>
              <a:rPr lang="en-US" dirty="0" smtClean="0"/>
              <a:t>Luke 22:64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2800" y="2971800"/>
            <a:ext cx="2667000" cy="2835797"/>
          </a:xfrm>
        </p:spPr>
        <p:txBody>
          <a:bodyPr/>
          <a:lstStyle/>
          <a:p>
            <a:r>
              <a:rPr lang="en-US" dirty="0"/>
              <a:t>They blindfolded him and demanded, "Prophesy! Who hit you?"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6178110" y="2286000"/>
            <a:ext cx="2359094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4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/>
              <a:t>Matthew 26:68</a:t>
            </a:r>
            <a:endParaRPr lang="en-US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174959" y="2925762"/>
            <a:ext cx="2359441" cy="2835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and said, "Prophesy to us, Messiah. Who hit you?"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96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9069" y="2974694"/>
            <a:ext cx="2731332" cy="283579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Then some began to spit at him; they blindfolded him, struck him with their fists, and said, "Prophesy!" And the guards took him and beat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Matthew 8:14-16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baseline="30000" dirty="0"/>
              <a:t>14 </a:t>
            </a:r>
            <a:r>
              <a:rPr lang="en-US" dirty="0"/>
              <a:t>When Jesus came into Peter’s house, he saw Peter’s mother-in-law lying in bed with a fever. </a:t>
            </a:r>
            <a:r>
              <a:rPr lang="en-US" b="1" baseline="30000" dirty="0"/>
              <a:t>15 </a:t>
            </a:r>
            <a:r>
              <a:rPr lang="en-US" dirty="0"/>
              <a:t>He touched her hand and the fever left her, and she got up and began to wait on him.</a:t>
            </a:r>
          </a:p>
          <a:p>
            <a:pPr marL="68580" indent="0">
              <a:buNone/>
            </a:pPr>
            <a:r>
              <a:rPr lang="en-US" b="1" baseline="30000" dirty="0"/>
              <a:t>16 </a:t>
            </a:r>
            <a:r>
              <a:rPr lang="en-US" b="1" dirty="0"/>
              <a:t>When evening came</a:t>
            </a:r>
            <a:r>
              <a:rPr lang="en-US" dirty="0"/>
              <a:t>, many who were demon-possessed were brought to him, and he drove out the spirits with a word and healed all the sick.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96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75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 1:21,29-32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b="1" baseline="30000" dirty="0"/>
              <a:t>21 </a:t>
            </a:r>
            <a:r>
              <a:rPr lang="en-US" dirty="0"/>
              <a:t>They went to Capernaum, and </a:t>
            </a:r>
            <a:r>
              <a:rPr lang="en-US" b="1" dirty="0"/>
              <a:t>when the Sabbath came</a:t>
            </a:r>
            <a:r>
              <a:rPr lang="en-US" dirty="0"/>
              <a:t>, Jesus went into the synagogue and began to </a:t>
            </a:r>
            <a:r>
              <a:rPr lang="en-US" dirty="0" smtClean="0"/>
              <a:t>teach…</a:t>
            </a:r>
          </a:p>
          <a:p>
            <a:pPr marL="68580" indent="0">
              <a:buNone/>
            </a:pPr>
            <a:r>
              <a:rPr lang="en-US" b="1" baseline="30000" dirty="0"/>
              <a:t>29 </a:t>
            </a:r>
            <a:r>
              <a:rPr lang="en-US" dirty="0"/>
              <a:t>As soon as they left the synagogue, they went with James and John to the home of Simon and Andrew. </a:t>
            </a:r>
            <a:r>
              <a:rPr lang="en-US" b="1" baseline="30000" dirty="0"/>
              <a:t>30 </a:t>
            </a:r>
            <a:r>
              <a:rPr lang="en-US" dirty="0"/>
              <a:t>Simon’s mother-in-law was in bed with a fever, and they immediately told Jesus about her.</a:t>
            </a:r>
            <a:r>
              <a:rPr lang="en-US" b="1" baseline="30000" dirty="0"/>
              <a:t>31 </a:t>
            </a:r>
            <a:r>
              <a:rPr lang="en-US" dirty="0"/>
              <a:t>So he went to her, took her hand and helped her up. The fever left her and she began to wait on them.</a:t>
            </a:r>
          </a:p>
          <a:p>
            <a:pPr marL="68580" indent="0">
              <a:buNone/>
            </a:pPr>
            <a:r>
              <a:rPr lang="en-US" b="1" baseline="30000" dirty="0"/>
              <a:t>32 </a:t>
            </a:r>
            <a:r>
              <a:rPr lang="en-US" dirty="0"/>
              <a:t>That evening after sunset the people brought to Jesus all the sick and demon-possessed.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96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0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 1:21,29-32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b="1" baseline="30000" dirty="0"/>
              <a:t>21 </a:t>
            </a:r>
            <a:r>
              <a:rPr lang="en-US" dirty="0"/>
              <a:t>They went to Capernaum, and </a:t>
            </a:r>
            <a:r>
              <a:rPr lang="en-US" b="1" dirty="0"/>
              <a:t>when the Sabbath came</a:t>
            </a:r>
            <a:r>
              <a:rPr lang="en-US" dirty="0"/>
              <a:t>, Jesus went into the synagogue and began to </a:t>
            </a:r>
            <a:r>
              <a:rPr lang="en-US" dirty="0" smtClean="0"/>
              <a:t>teach…</a:t>
            </a:r>
          </a:p>
          <a:p>
            <a:pPr marL="68580" indent="0">
              <a:buNone/>
            </a:pPr>
            <a:r>
              <a:rPr lang="en-US" b="1" baseline="30000" dirty="0"/>
              <a:t>29 </a:t>
            </a:r>
            <a:r>
              <a:rPr lang="en-US" dirty="0"/>
              <a:t>As soon as they left the synagogue, they went with James and John to the home of Simon and Andrew. </a:t>
            </a:r>
            <a:r>
              <a:rPr lang="en-US" b="1" baseline="30000" dirty="0"/>
              <a:t>30 </a:t>
            </a:r>
            <a:r>
              <a:rPr lang="en-US" dirty="0"/>
              <a:t>Simon’s mother-in-law was in bed with a fever, and they immediately told Jesus about her.</a:t>
            </a:r>
            <a:r>
              <a:rPr lang="en-US" b="1" baseline="30000" dirty="0"/>
              <a:t>31 </a:t>
            </a:r>
            <a:r>
              <a:rPr lang="en-US" dirty="0"/>
              <a:t>So he went to her, took her hand and helped her up. The fever left her and she began to wait on them.</a:t>
            </a:r>
          </a:p>
          <a:p>
            <a:pPr marL="68580" indent="0">
              <a:buNone/>
            </a:pPr>
            <a:r>
              <a:rPr lang="en-US" b="1" baseline="30000" dirty="0"/>
              <a:t>32 </a:t>
            </a:r>
            <a:r>
              <a:rPr lang="en-US" b="1" dirty="0"/>
              <a:t>That evening after sunset </a:t>
            </a:r>
            <a:r>
              <a:rPr lang="en-US" dirty="0"/>
              <a:t>the people brought to Jesus all the sick and demon-possessed.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6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Luke 9:36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When the voice had spoken, they found that Jesus was alone. The disciples </a:t>
            </a:r>
            <a:r>
              <a:rPr lang="en-US" b="1" dirty="0"/>
              <a:t>kept this to themselves and did not tell anyone </a:t>
            </a:r>
            <a:r>
              <a:rPr lang="en-US" dirty="0"/>
              <a:t>at that time what they had seen.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65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Mark 9:9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/>
              <a:t>As they were coming down the mountain, Jesus </a:t>
            </a:r>
            <a:r>
              <a:rPr lang="en-US" b="1" dirty="0"/>
              <a:t>gave them orders not to tell anyone</a:t>
            </a:r>
            <a:r>
              <a:rPr lang="en-US" dirty="0"/>
              <a:t> what they had seen until the Son of </a:t>
            </a:r>
            <a:r>
              <a:rPr lang="en-US" dirty="0" smtClean="0"/>
              <a:t>Man had </a:t>
            </a:r>
            <a:r>
              <a:rPr lang="en-US" dirty="0"/>
              <a:t>risen from the dead.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5657671"/>
            <a:ext cx="274320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	Mark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Luke		John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7620000" y="58674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781800" y="6073170"/>
            <a:ext cx="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5288340"/>
            <a:ext cx="1066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620000" y="5791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7162800" y="6073170"/>
            <a:ext cx="1066800" cy="4038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0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133</TotalTime>
  <Words>710</Words>
  <Application>Microsoft Office PowerPoint</Application>
  <PresentationFormat>On-screen Show (4:3)</PresentationFormat>
  <Paragraphs>254</Paragraphs>
  <Slides>27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Austin</vt:lpstr>
      <vt:lpstr>Undesigned Coincidences</vt:lpstr>
      <vt:lpstr>What is an Undesigned Coincidence?</vt:lpstr>
      <vt:lpstr>Who Hit You?</vt:lpstr>
      <vt:lpstr>Who Hit You?</vt:lpstr>
      <vt:lpstr>Matthew 8:14-16</vt:lpstr>
      <vt:lpstr>Mark 1:21,29-32</vt:lpstr>
      <vt:lpstr>Mark 1:21,29-32</vt:lpstr>
      <vt:lpstr>Luke 9:36</vt:lpstr>
      <vt:lpstr>Mark 9:9</vt:lpstr>
      <vt:lpstr>Mark 6:31,39</vt:lpstr>
      <vt:lpstr>John 6:4</vt:lpstr>
      <vt:lpstr>Matthew 14:1-2</vt:lpstr>
      <vt:lpstr>Luke 8:3</vt:lpstr>
      <vt:lpstr>Matthew 11:21</vt:lpstr>
      <vt:lpstr>Let’s Invent a Gospel Story!</vt:lpstr>
      <vt:lpstr>John 6:5</vt:lpstr>
      <vt:lpstr>Luke 9:10-11</vt:lpstr>
      <vt:lpstr>John 12:21</vt:lpstr>
      <vt:lpstr>Mark 14:58, 15:29</vt:lpstr>
      <vt:lpstr>John 2:18-19</vt:lpstr>
      <vt:lpstr>John 21:15</vt:lpstr>
      <vt:lpstr>Matthew 26:33</vt:lpstr>
      <vt:lpstr>Luke 23:2-4</vt:lpstr>
      <vt:lpstr>John 18:33-38</vt:lpstr>
      <vt:lpstr>John 18:10,36</vt:lpstr>
      <vt:lpstr>Luke 22:51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Undesigned Coincidences</dc:title>
  <dc:creator>Brian</dc:creator>
  <cp:lastModifiedBy>Brian</cp:lastModifiedBy>
  <cp:revision>13</cp:revision>
  <dcterms:created xsi:type="dcterms:W3CDTF">2013-09-14T04:43:27Z</dcterms:created>
  <dcterms:modified xsi:type="dcterms:W3CDTF">2013-09-14T06:57:16Z</dcterms:modified>
</cp:coreProperties>
</file>