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834" r:id="rId2"/>
  </p:sldMasterIdLst>
  <p:notesMasterIdLst>
    <p:notesMasterId r:id="rId119"/>
  </p:notesMasterIdLst>
  <p:sldIdLst>
    <p:sldId id="256" r:id="rId3"/>
    <p:sldId id="475" r:id="rId4"/>
    <p:sldId id="395" r:id="rId5"/>
    <p:sldId id="396" r:id="rId6"/>
    <p:sldId id="397" r:id="rId7"/>
    <p:sldId id="384" r:id="rId8"/>
    <p:sldId id="386" r:id="rId9"/>
    <p:sldId id="476" r:id="rId10"/>
    <p:sldId id="477" r:id="rId11"/>
    <p:sldId id="398" r:id="rId12"/>
    <p:sldId id="399" r:id="rId13"/>
    <p:sldId id="469" r:id="rId14"/>
    <p:sldId id="470" r:id="rId15"/>
    <p:sldId id="400" r:id="rId16"/>
    <p:sldId id="385" r:id="rId17"/>
    <p:sldId id="356" r:id="rId18"/>
    <p:sldId id="339" r:id="rId19"/>
    <p:sldId id="341" r:id="rId20"/>
    <p:sldId id="340" r:id="rId21"/>
    <p:sldId id="342" r:id="rId22"/>
    <p:sldId id="358" r:id="rId23"/>
    <p:sldId id="359" r:id="rId24"/>
    <p:sldId id="343" r:id="rId25"/>
    <p:sldId id="344" r:id="rId26"/>
    <p:sldId id="336" r:id="rId27"/>
    <p:sldId id="360" r:id="rId28"/>
    <p:sldId id="361" r:id="rId29"/>
    <p:sldId id="468" r:id="rId30"/>
    <p:sldId id="362" r:id="rId31"/>
    <p:sldId id="357" r:id="rId32"/>
    <p:sldId id="363" r:id="rId33"/>
    <p:sldId id="387" r:id="rId34"/>
    <p:sldId id="388" r:id="rId35"/>
    <p:sldId id="389" r:id="rId36"/>
    <p:sldId id="390" r:id="rId37"/>
    <p:sldId id="391" r:id="rId38"/>
    <p:sldId id="392" r:id="rId39"/>
    <p:sldId id="393" r:id="rId40"/>
    <p:sldId id="365" r:id="rId41"/>
    <p:sldId id="366" r:id="rId42"/>
    <p:sldId id="368" r:id="rId43"/>
    <p:sldId id="367" r:id="rId44"/>
    <p:sldId id="375" r:id="rId45"/>
    <p:sldId id="370" r:id="rId46"/>
    <p:sldId id="371" r:id="rId47"/>
    <p:sldId id="374" r:id="rId48"/>
    <p:sldId id="471" r:id="rId49"/>
    <p:sldId id="473" r:id="rId50"/>
    <p:sldId id="474" r:id="rId51"/>
    <p:sldId id="472" r:id="rId52"/>
    <p:sldId id="286" r:id="rId53"/>
    <p:sldId id="306" r:id="rId54"/>
    <p:sldId id="307" r:id="rId55"/>
    <p:sldId id="308" r:id="rId56"/>
    <p:sldId id="289" r:id="rId57"/>
    <p:sldId id="313" r:id="rId58"/>
    <p:sldId id="401" r:id="rId59"/>
    <p:sldId id="403" r:id="rId60"/>
    <p:sldId id="404" r:id="rId61"/>
    <p:sldId id="406" r:id="rId62"/>
    <p:sldId id="405" r:id="rId63"/>
    <p:sldId id="407" r:id="rId64"/>
    <p:sldId id="408" r:id="rId65"/>
    <p:sldId id="409" r:id="rId66"/>
    <p:sldId id="410" r:id="rId67"/>
    <p:sldId id="411" r:id="rId68"/>
    <p:sldId id="412" r:id="rId69"/>
    <p:sldId id="413" r:id="rId70"/>
    <p:sldId id="452" r:id="rId71"/>
    <p:sldId id="414" r:id="rId72"/>
    <p:sldId id="415" r:id="rId73"/>
    <p:sldId id="416" r:id="rId74"/>
    <p:sldId id="418" r:id="rId75"/>
    <p:sldId id="417" r:id="rId76"/>
    <p:sldId id="419" r:id="rId77"/>
    <p:sldId id="420" r:id="rId78"/>
    <p:sldId id="421" r:id="rId79"/>
    <p:sldId id="422" r:id="rId80"/>
    <p:sldId id="424" r:id="rId81"/>
    <p:sldId id="426" r:id="rId82"/>
    <p:sldId id="428" r:id="rId83"/>
    <p:sldId id="429" r:id="rId84"/>
    <p:sldId id="430" r:id="rId85"/>
    <p:sldId id="431" r:id="rId86"/>
    <p:sldId id="479" r:id="rId87"/>
    <p:sldId id="481" r:id="rId88"/>
    <p:sldId id="437" r:id="rId89"/>
    <p:sldId id="438" r:id="rId90"/>
    <p:sldId id="439" r:id="rId91"/>
    <p:sldId id="440" r:id="rId92"/>
    <p:sldId id="441" r:id="rId93"/>
    <p:sldId id="442" r:id="rId94"/>
    <p:sldId id="443" r:id="rId95"/>
    <p:sldId id="444" r:id="rId96"/>
    <p:sldId id="445" r:id="rId97"/>
    <p:sldId id="446" r:id="rId98"/>
    <p:sldId id="447" r:id="rId99"/>
    <p:sldId id="448" r:id="rId100"/>
    <p:sldId id="449" r:id="rId101"/>
    <p:sldId id="450" r:id="rId102"/>
    <p:sldId id="451" r:id="rId103"/>
    <p:sldId id="453" r:id="rId104"/>
    <p:sldId id="454" r:id="rId105"/>
    <p:sldId id="455" r:id="rId106"/>
    <p:sldId id="456" r:id="rId107"/>
    <p:sldId id="457" r:id="rId108"/>
    <p:sldId id="458" r:id="rId109"/>
    <p:sldId id="459" r:id="rId110"/>
    <p:sldId id="460" r:id="rId111"/>
    <p:sldId id="461" r:id="rId112"/>
    <p:sldId id="462" r:id="rId113"/>
    <p:sldId id="463" r:id="rId114"/>
    <p:sldId id="465" r:id="rId115"/>
    <p:sldId id="466" r:id="rId116"/>
    <p:sldId id="467" r:id="rId117"/>
    <p:sldId id="482" r:id="rId1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4660"/>
  </p:normalViewPr>
  <p:slideViewPr>
    <p:cSldViewPr>
      <p:cViewPr>
        <p:scale>
          <a:sx n="63" d="100"/>
          <a:sy n="63" d="100"/>
        </p:scale>
        <p:origin x="-1584" y="-22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E5536C-FD9A-4499-9C02-3DDBA3BDF04B}" type="datetimeFigureOut">
              <a:rPr lang="en-US" smtClean="0"/>
              <a:t>9/12/2013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B6E52C-3EB4-4B3C-B2B4-3ED0191AF444}" type="slidenum">
              <a:rPr lang="en-US" smtClean="0"/>
              <a:t>‹#›</a:t>
            </a:fld>
            <a:endParaRPr lang="en-US"/>
          </a:p>
        </p:txBody>
      </p:sp>
    </p:spTree>
    <p:extLst>
      <p:ext uri="{BB962C8B-B14F-4D97-AF65-F5344CB8AC3E}">
        <p14:creationId xmlns:p14="http://schemas.microsoft.com/office/powerpoint/2010/main" val="2396574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1</a:t>
            </a:fld>
            <a:endParaRPr lang="en-US"/>
          </a:p>
        </p:txBody>
      </p:sp>
    </p:spTree>
    <p:extLst>
      <p:ext uri="{BB962C8B-B14F-4D97-AF65-F5344CB8AC3E}">
        <p14:creationId xmlns:p14="http://schemas.microsoft.com/office/powerpoint/2010/main" val="1849883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F5342F-4DC1-47D2-B8C3-CCF9C3D8228A}" type="slidenum">
              <a:rPr lang="en-US"/>
              <a:pPr/>
              <a:t>11</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AC97DD-BC4E-40ED-94E2-CCA8B4A7EA05}" type="slidenum">
              <a:rPr lang="en-US"/>
              <a:pPr/>
              <a:t>107</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35D28E-643F-4629-B786-C2844CBBA547}" type="slidenum">
              <a:rPr lang="en-US"/>
              <a:pPr/>
              <a:t>108</a:t>
            </a:fld>
            <a:endParaRPr 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F32C12-C17D-43C2-8973-B85CAF61751E}" type="slidenum">
              <a:rPr lang="en-US"/>
              <a:pPr/>
              <a:t>109</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4D3B1B-39FC-4AF3-A75F-5A0E62BA52F1}" type="slidenum">
              <a:rPr lang="en-US"/>
              <a:pPr/>
              <a:t>110</a:t>
            </a:fld>
            <a:endParaRPr lang="en-US"/>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A58A37-54C9-45BF-A1B4-3BF2E34FF24C}" type="slidenum">
              <a:rPr lang="en-US"/>
              <a:pPr/>
              <a:t>111</a:t>
            </a:fld>
            <a:endParaRPr 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B30E02-7A23-4C9F-95CA-F2BE3ABDBB43}" type="slidenum">
              <a:rPr lang="en-US"/>
              <a:pPr/>
              <a:t>112</a:t>
            </a:fld>
            <a:endParaRPr 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2D2C84-A02B-45FC-9118-3E444405545C}" type="slidenum">
              <a:rPr lang="en-US"/>
              <a:pPr/>
              <a:t>113</a:t>
            </a:fld>
            <a:endParaRPr lang="en-US"/>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351262-6B20-4FF8-9301-4E0992688E06}" type="slidenum">
              <a:rPr lang="en-US"/>
              <a:pPr/>
              <a:t>114</a:t>
            </a:fld>
            <a:endParaRPr lang="en-US"/>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5761C7-B0D6-44D0-AEAB-3B7D80D8A92C}" type="slidenum">
              <a:rPr lang="en-US"/>
              <a:pPr/>
              <a:t>115</a:t>
            </a:fld>
            <a:endParaRPr 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A2E56F-58DE-4ADB-9679-6F0F40DAF657}" type="slidenum">
              <a:rPr lang="en-US"/>
              <a:pPr/>
              <a:t>14</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15</a:t>
            </a:fld>
            <a:endParaRPr lang="en-US"/>
          </a:p>
        </p:txBody>
      </p:sp>
    </p:spTree>
    <p:extLst>
      <p:ext uri="{BB962C8B-B14F-4D97-AF65-F5344CB8AC3E}">
        <p14:creationId xmlns:p14="http://schemas.microsoft.com/office/powerpoint/2010/main" val="105226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16</a:t>
            </a:fld>
            <a:endParaRPr lang="en-US"/>
          </a:p>
        </p:txBody>
      </p:sp>
    </p:spTree>
    <p:extLst>
      <p:ext uri="{BB962C8B-B14F-4D97-AF65-F5344CB8AC3E}">
        <p14:creationId xmlns:p14="http://schemas.microsoft.com/office/powerpoint/2010/main" val="2254723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29FECC-7545-42FD-8628-C019B5667E4B}" type="slidenum">
              <a:rPr lang="en-US"/>
              <a:pPr/>
              <a:t>17</a:t>
            </a:fld>
            <a:endParaRPr 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060439-F23F-4965-80C5-9AFBC79382A0}" type="slidenum">
              <a:rPr lang="en-US"/>
              <a:pPr/>
              <a:t>18</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7BD2BD-4203-4564-82D2-574345C2964E}" type="slidenum">
              <a:rPr lang="en-US"/>
              <a:pPr/>
              <a:t>19</a:t>
            </a:fld>
            <a:endParaRPr lang="en-US"/>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9392E9-C015-4097-A831-097BA2DACC5A}" type="slidenum">
              <a:rPr lang="en-US"/>
              <a:pPr/>
              <a:t>20</a:t>
            </a:fld>
            <a:endParaRPr lang="en-US"/>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21</a:t>
            </a:fld>
            <a:endParaRPr lang="en-US"/>
          </a:p>
        </p:txBody>
      </p:sp>
    </p:spTree>
    <p:extLst>
      <p:ext uri="{BB962C8B-B14F-4D97-AF65-F5344CB8AC3E}">
        <p14:creationId xmlns:p14="http://schemas.microsoft.com/office/powerpoint/2010/main" val="3956773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22</a:t>
            </a:fld>
            <a:endParaRPr lang="en-US"/>
          </a:p>
        </p:txBody>
      </p:sp>
    </p:spTree>
    <p:extLst>
      <p:ext uri="{BB962C8B-B14F-4D97-AF65-F5344CB8AC3E}">
        <p14:creationId xmlns:p14="http://schemas.microsoft.com/office/powerpoint/2010/main" val="4100575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8DB393-7052-4F4C-B28E-1D5DABF7F1C1}" type="slidenum">
              <a:rPr lang="en-US"/>
              <a:pPr/>
              <a:t>3</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B6CBE6-D698-48F5-B0CF-88862D647597}" type="slidenum">
              <a:rPr lang="en-US"/>
              <a:pPr/>
              <a:t>23</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7CCC0A-0DA5-4627-A5FA-71FC009521D2}" type="slidenum">
              <a:rPr lang="en-US"/>
              <a:pPr/>
              <a:t>24</a:t>
            </a:fld>
            <a:endParaRPr 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5B5D40-18B0-471D-9BEA-E915F224DC86}" type="slidenum">
              <a:rPr lang="en-US"/>
              <a:pPr/>
              <a:t>25</a:t>
            </a:fld>
            <a:endParaRPr lang="en-U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26</a:t>
            </a:fld>
            <a:endParaRPr lang="en-US"/>
          </a:p>
        </p:txBody>
      </p:sp>
    </p:spTree>
    <p:extLst>
      <p:ext uri="{BB962C8B-B14F-4D97-AF65-F5344CB8AC3E}">
        <p14:creationId xmlns:p14="http://schemas.microsoft.com/office/powerpoint/2010/main" val="21390935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27</a:t>
            </a:fld>
            <a:endParaRPr lang="en-US"/>
          </a:p>
        </p:txBody>
      </p:sp>
    </p:spTree>
    <p:extLst>
      <p:ext uri="{BB962C8B-B14F-4D97-AF65-F5344CB8AC3E}">
        <p14:creationId xmlns:p14="http://schemas.microsoft.com/office/powerpoint/2010/main" val="9759311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28</a:t>
            </a:fld>
            <a:endParaRPr lang="en-US"/>
          </a:p>
        </p:txBody>
      </p:sp>
    </p:spTree>
    <p:extLst>
      <p:ext uri="{BB962C8B-B14F-4D97-AF65-F5344CB8AC3E}">
        <p14:creationId xmlns:p14="http://schemas.microsoft.com/office/powerpoint/2010/main" val="32474156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29</a:t>
            </a:fld>
            <a:endParaRPr lang="en-US"/>
          </a:p>
        </p:txBody>
      </p:sp>
    </p:spTree>
    <p:extLst>
      <p:ext uri="{BB962C8B-B14F-4D97-AF65-F5344CB8AC3E}">
        <p14:creationId xmlns:p14="http://schemas.microsoft.com/office/powerpoint/2010/main" val="4711786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30</a:t>
            </a:fld>
            <a:endParaRPr lang="en-US"/>
          </a:p>
        </p:txBody>
      </p:sp>
    </p:spTree>
    <p:extLst>
      <p:ext uri="{BB962C8B-B14F-4D97-AF65-F5344CB8AC3E}">
        <p14:creationId xmlns:p14="http://schemas.microsoft.com/office/powerpoint/2010/main" val="19815216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31</a:t>
            </a:fld>
            <a:endParaRPr lang="en-US"/>
          </a:p>
        </p:txBody>
      </p:sp>
    </p:spTree>
    <p:extLst>
      <p:ext uri="{BB962C8B-B14F-4D97-AF65-F5344CB8AC3E}">
        <p14:creationId xmlns:p14="http://schemas.microsoft.com/office/powerpoint/2010/main" val="10218831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E74DFB95-53B8-4103-B3FC-2B8579F7A306}" type="slidenum">
              <a:rPr lang="en-US">
                <a:latin typeface="Arial" charset="0"/>
              </a:rPr>
              <a:pPr eaLnBrk="1" hangingPunct="1"/>
              <a:t>32</a:t>
            </a:fld>
            <a:endParaRPr lang="en-US">
              <a:latin typeface="Arial"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pPr eaLnBrk="1" hangingPunct="1"/>
            <a:endParaRPr lang="en-US"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19155C-F9BC-4EDD-BB72-D2A221249427}" type="slidenum">
              <a:rPr lang="en-US"/>
              <a:pPr/>
              <a:t>4</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E234B3B4-993E-496B-8BB2-4B1A0A4F6C47}" type="slidenum">
              <a:rPr lang="en-US">
                <a:latin typeface="Arial" charset="0"/>
              </a:rPr>
              <a:pPr eaLnBrk="1" hangingPunct="1"/>
              <a:t>33</a:t>
            </a:fld>
            <a:endParaRPr lang="en-US">
              <a:latin typeface="Arial"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pPr eaLnBrk="1" hangingPunct="1"/>
            <a:endParaRPr lang="en-US" smtClean="0">
              <a:latin typeface="Arial" charset="0"/>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2390CCF9-F1C6-44D8-9210-80B7311EF3C2}" type="slidenum">
              <a:rPr lang="en-US">
                <a:latin typeface="Arial" charset="0"/>
              </a:rPr>
              <a:pPr eaLnBrk="1" hangingPunct="1"/>
              <a:t>34</a:t>
            </a:fld>
            <a:endParaRPr lang="en-US">
              <a:latin typeface="Arial"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pPr eaLnBrk="1" hangingPunct="1"/>
            <a:endParaRPr lang="en-US" smtClean="0">
              <a:latin typeface="Arial" charset="0"/>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2E957B44-6154-40AD-8C55-090579030707}" type="slidenum">
              <a:rPr lang="en-US">
                <a:latin typeface="Arial" charset="0"/>
              </a:rPr>
              <a:pPr eaLnBrk="1" hangingPunct="1"/>
              <a:t>35</a:t>
            </a:fld>
            <a:endParaRPr lang="en-US">
              <a:latin typeface="Arial"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pPr eaLnBrk="1" hangingPunct="1"/>
            <a:endParaRPr lang="en-US" smtClean="0">
              <a:latin typeface="Arial" charset="0"/>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18C4EE1A-B0EA-4EF3-9B19-37A17916B86C}" type="slidenum">
              <a:rPr lang="en-US">
                <a:latin typeface="Arial" charset="0"/>
              </a:rPr>
              <a:pPr eaLnBrk="1" hangingPunct="1"/>
              <a:t>36</a:t>
            </a:fld>
            <a:endParaRPr lang="en-US">
              <a:latin typeface="Arial"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pPr eaLnBrk="1" hangingPunct="1"/>
            <a:endParaRPr lang="en-US" smtClean="0">
              <a:latin typeface="Arial" charset="0"/>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8AA23F5A-3742-4682-A335-EC3EF20877FC}" type="slidenum">
              <a:rPr lang="en-US">
                <a:latin typeface="Arial" charset="0"/>
              </a:rPr>
              <a:pPr eaLnBrk="1" hangingPunct="1"/>
              <a:t>37</a:t>
            </a:fld>
            <a:endParaRPr lang="en-US">
              <a:latin typeface="Arial"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pPr eaLnBrk="1" hangingPunct="1"/>
            <a:endParaRPr lang="en-US" smtClean="0">
              <a:latin typeface="Arial" charset="0"/>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DBE6F84A-76AE-41F0-A1EA-DE6D35659739}" type="slidenum">
              <a:rPr lang="en-US">
                <a:latin typeface="Arial" charset="0"/>
              </a:rPr>
              <a:pPr eaLnBrk="1" hangingPunct="1"/>
              <a:t>38</a:t>
            </a:fld>
            <a:endParaRPr lang="en-US">
              <a:latin typeface="Arial"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pPr eaLnBrk="1" hangingPunct="1"/>
            <a:endParaRPr lang="en-US" smtClean="0">
              <a:latin typeface="Arial" charset="0"/>
              <a:cs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39</a:t>
            </a:fld>
            <a:endParaRPr lang="en-US"/>
          </a:p>
        </p:txBody>
      </p:sp>
    </p:spTree>
    <p:extLst>
      <p:ext uri="{BB962C8B-B14F-4D97-AF65-F5344CB8AC3E}">
        <p14:creationId xmlns:p14="http://schemas.microsoft.com/office/powerpoint/2010/main" val="25104405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40</a:t>
            </a:fld>
            <a:endParaRPr lang="en-US"/>
          </a:p>
        </p:txBody>
      </p:sp>
    </p:spTree>
    <p:extLst>
      <p:ext uri="{BB962C8B-B14F-4D97-AF65-F5344CB8AC3E}">
        <p14:creationId xmlns:p14="http://schemas.microsoft.com/office/powerpoint/2010/main" val="19684111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E088E8-EFA2-4056-BC48-5BBA00EA1FCC}" type="slidenum">
              <a:rPr lang="en-US"/>
              <a:pPr/>
              <a:t>41</a:t>
            </a:fld>
            <a:endParaRPr lang="en-US"/>
          </a:p>
        </p:txBody>
      </p:sp>
      <p:sp>
        <p:nvSpPr>
          <p:cNvPr id="338946" name="Rectangle 2"/>
          <p:cNvSpPr>
            <a:spLocks noGrp="1" noRot="1" noChangeAspect="1" noChangeArrowheads="1" noTextEdit="1"/>
          </p:cNvSpPr>
          <p:nvPr>
            <p:ph type="sldImg"/>
          </p:nvPr>
        </p:nvSpPr>
        <p:spPr>
          <a:ln/>
        </p:spPr>
      </p:sp>
      <p:sp>
        <p:nvSpPr>
          <p:cNvPr id="338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0404AD-48CF-4CFF-8109-8002D1844D04}" type="slidenum">
              <a:rPr lang="en-US"/>
              <a:pPr/>
              <a:t>42</a:t>
            </a:fld>
            <a:endParaRPr lang="en-US"/>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342F6D-9680-4994-B206-77616F0A287B}" type="slidenum">
              <a:rPr lang="en-US"/>
              <a:pPr/>
              <a:t>5</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A9B2C0-CA2D-4250-BA30-30D58836771A}" type="slidenum">
              <a:rPr lang="en-US"/>
              <a:pPr/>
              <a:t>43</a:t>
            </a:fld>
            <a:endParaRPr lang="en-US"/>
          </a:p>
        </p:txBody>
      </p:sp>
      <p:sp>
        <p:nvSpPr>
          <p:cNvPr id="348162" name="Rectangle 2"/>
          <p:cNvSpPr>
            <a:spLocks noGrp="1" noRot="1" noChangeAspect="1" noChangeArrowheads="1" noTextEdit="1"/>
          </p:cNvSpPr>
          <p:nvPr>
            <p:ph type="sldImg"/>
          </p:nvPr>
        </p:nvSpPr>
        <p:spPr>
          <a:ln/>
        </p:spPr>
      </p:sp>
      <p:sp>
        <p:nvSpPr>
          <p:cNvPr id="348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5B648C-E875-4209-A80B-AE79DA2E4533}" type="slidenum">
              <a:rPr lang="en-US"/>
              <a:pPr/>
              <a:t>44</a:t>
            </a:fld>
            <a:endParaRPr lang="en-US"/>
          </a:p>
        </p:txBody>
      </p:sp>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B1D192-6463-495C-8F7E-5ABAABFA6826}" type="slidenum">
              <a:rPr lang="en-US"/>
              <a:pPr/>
              <a:t>45</a:t>
            </a:fld>
            <a:endParaRPr lang="en-US"/>
          </a:p>
        </p:txBody>
      </p:sp>
      <p:sp>
        <p:nvSpPr>
          <p:cNvPr id="345090" name="Rectangle 2"/>
          <p:cNvSpPr>
            <a:spLocks noGrp="1" noRot="1" noChangeAspect="1" noChangeArrowheads="1" noTextEdit="1"/>
          </p:cNvSpPr>
          <p:nvPr>
            <p:ph type="sldImg"/>
          </p:nvPr>
        </p:nvSpPr>
        <p:spPr>
          <a:ln/>
        </p:spPr>
      </p:sp>
      <p:sp>
        <p:nvSpPr>
          <p:cNvPr id="345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2C308A-E1E3-4F0C-9FD7-3190BD50A570}" type="slidenum">
              <a:rPr lang="en-US"/>
              <a:pPr/>
              <a:t>46</a:t>
            </a:fld>
            <a:endParaRPr lang="en-US"/>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2C308A-E1E3-4F0C-9FD7-3190BD50A570}" type="slidenum">
              <a:rPr lang="en-US"/>
              <a:pPr/>
              <a:t>47</a:t>
            </a:fld>
            <a:endParaRPr lang="en-US"/>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a:defRPr sz="2800" b="1" i="1">
                <a:solidFill>
                  <a:srgbClr val="FFFF00"/>
                </a:solidFill>
                <a:latin typeface="Times New Roman" charset="0"/>
              </a:defRPr>
            </a:lvl1pPr>
            <a:lvl2pPr marL="742950" indent="-285750">
              <a:defRPr sz="2800" b="1" i="1">
                <a:solidFill>
                  <a:srgbClr val="FFFF00"/>
                </a:solidFill>
                <a:latin typeface="Times New Roman" charset="0"/>
              </a:defRPr>
            </a:lvl2pPr>
            <a:lvl3pPr marL="1143000" indent="-228600">
              <a:defRPr sz="2800" b="1" i="1">
                <a:solidFill>
                  <a:srgbClr val="FFFF00"/>
                </a:solidFill>
                <a:latin typeface="Times New Roman" charset="0"/>
              </a:defRPr>
            </a:lvl3pPr>
            <a:lvl4pPr marL="1600200" indent="-228600">
              <a:defRPr sz="2800" b="1" i="1">
                <a:solidFill>
                  <a:srgbClr val="FFFF00"/>
                </a:solidFill>
                <a:latin typeface="Times New Roman" charset="0"/>
              </a:defRPr>
            </a:lvl4pPr>
            <a:lvl5pPr marL="2057400" indent="-228600">
              <a:defRPr sz="2800" b="1" i="1">
                <a:solidFill>
                  <a:srgbClr val="FFFF00"/>
                </a:solidFill>
                <a:latin typeface="Times New Roman" charset="0"/>
              </a:defRPr>
            </a:lvl5pPr>
            <a:lvl6pPr marL="2514600" indent="-228600" eaLnBrk="0" fontAlgn="base" hangingPunct="0">
              <a:spcBef>
                <a:spcPct val="0"/>
              </a:spcBef>
              <a:spcAft>
                <a:spcPct val="0"/>
              </a:spcAft>
              <a:defRPr sz="2800" b="1" i="1">
                <a:solidFill>
                  <a:srgbClr val="FFFF00"/>
                </a:solidFill>
                <a:latin typeface="Times New Roman" charset="0"/>
              </a:defRPr>
            </a:lvl6pPr>
            <a:lvl7pPr marL="2971800" indent="-228600" eaLnBrk="0" fontAlgn="base" hangingPunct="0">
              <a:spcBef>
                <a:spcPct val="0"/>
              </a:spcBef>
              <a:spcAft>
                <a:spcPct val="0"/>
              </a:spcAft>
              <a:defRPr sz="2800" b="1" i="1">
                <a:solidFill>
                  <a:srgbClr val="FFFF00"/>
                </a:solidFill>
                <a:latin typeface="Times New Roman" charset="0"/>
              </a:defRPr>
            </a:lvl7pPr>
            <a:lvl8pPr marL="3429000" indent="-228600" eaLnBrk="0" fontAlgn="base" hangingPunct="0">
              <a:spcBef>
                <a:spcPct val="0"/>
              </a:spcBef>
              <a:spcAft>
                <a:spcPct val="0"/>
              </a:spcAft>
              <a:defRPr sz="2800" b="1" i="1">
                <a:solidFill>
                  <a:srgbClr val="FFFF00"/>
                </a:solidFill>
                <a:latin typeface="Times New Roman" charset="0"/>
              </a:defRPr>
            </a:lvl8pPr>
            <a:lvl9pPr marL="3886200" indent="-228600" eaLnBrk="0" fontAlgn="base" hangingPunct="0">
              <a:spcBef>
                <a:spcPct val="0"/>
              </a:spcBef>
              <a:spcAft>
                <a:spcPct val="0"/>
              </a:spcAft>
              <a:defRPr sz="2800" b="1" i="1">
                <a:solidFill>
                  <a:srgbClr val="FFFF00"/>
                </a:solidFill>
                <a:latin typeface="Times New Roman" charset="0"/>
              </a:defRPr>
            </a:lvl9pPr>
          </a:lstStyle>
          <a:p>
            <a:fld id="{39583297-114A-4D32-B88A-59C366DE2FD6}" type="slidenum">
              <a:rPr lang="en-US" sz="1200"/>
              <a:pPr/>
              <a:t>48</a:t>
            </a:fld>
            <a:endParaRPr lang="en-US" sz="12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endParaRPr lang="en-US" smtClean="0">
              <a:latin typeface="Times New Roman"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B82720-E792-4280-B46F-5D62483207B7}" type="slidenum">
              <a:rPr lang="en-US" smtClean="0"/>
              <a:t>49</a:t>
            </a:fld>
            <a:endParaRPr lang="en-US"/>
          </a:p>
        </p:txBody>
      </p:sp>
    </p:spTree>
    <p:extLst>
      <p:ext uri="{BB962C8B-B14F-4D97-AF65-F5344CB8AC3E}">
        <p14:creationId xmlns:p14="http://schemas.microsoft.com/office/powerpoint/2010/main" val="36859126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D45CC0-ECF5-4110-910B-3A3E438AF52D}" type="slidenum">
              <a:rPr lang="en-US"/>
              <a:pPr/>
              <a:t>51</a:t>
            </a:fld>
            <a:endParaRPr 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6351D4-6F96-4727-96A0-B4FE786B157F}" type="slidenum">
              <a:rPr lang="en-US"/>
              <a:pPr/>
              <a:t>52</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5F1ED6-52D0-4947-9447-48F5E61A0735}" type="slidenum">
              <a:rPr lang="en-US"/>
              <a:pPr/>
              <a:t>53</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70BEBCCB-9964-4FD5-8E4A-4ACE65EC9664}" type="slidenum">
              <a:rPr lang="en-US">
                <a:latin typeface="Arial" charset="0"/>
              </a:rPr>
              <a:pPr eaLnBrk="1" hangingPunct="1"/>
              <a:t>6</a:t>
            </a:fld>
            <a:endParaRPr lang="en-US">
              <a:latin typeface="Arial"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US" smtClean="0">
              <a:latin typeface="Arial" charset="0"/>
              <a:cs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B64F3B-339D-4F04-89FD-72E66C778870}" type="slidenum">
              <a:rPr lang="en-US"/>
              <a:pPr/>
              <a:t>54</a:t>
            </a:fld>
            <a:endParaRPr 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6F5DE9-F813-4E3D-8295-8759DA1BBE38}" type="slidenum">
              <a:rPr lang="en-US"/>
              <a:pPr/>
              <a:t>55</a:t>
            </a:fld>
            <a:endParaRPr 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A11CB1-EEF1-4E7B-B227-EC8184CC67B4}" type="slidenum">
              <a:rPr lang="en-US"/>
              <a:pPr/>
              <a:t>56</a:t>
            </a:fld>
            <a:endParaRPr 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E5273F-1843-42A2-84BC-42ACB6F4D447}" type="slidenum">
              <a:rPr lang="en-US"/>
              <a:pPr/>
              <a:t>57</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88451F-4C9B-4A51-B29A-2E882A63DCBD}" type="slidenum">
              <a:rPr lang="en-US"/>
              <a:pPr/>
              <a:t>58</a:t>
            </a:fld>
            <a:endParaRPr lang="en-US"/>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F7425D-B7A4-4A75-81EC-F3AC2B5D2096}" type="slidenum">
              <a:rPr lang="en-US"/>
              <a:pPr/>
              <a:t>59</a:t>
            </a:fld>
            <a:endParaRPr 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733318-EAB2-4486-B7BB-6336595DA5D3}" type="slidenum">
              <a:rPr lang="en-US"/>
              <a:pPr/>
              <a:t>60</a:t>
            </a:fld>
            <a:endParaRPr lang="en-US"/>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A14A66-7E5E-402C-AC26-AEA509A7D8CE}" type="slidenum">
              <a:rPr lang="en-US"/>
              <a:pPr/>
              <a:t>61</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396222-7A28-4CA2-85A1-9DE22FA654AC}" type="slidenum">
              <a:rPr lang="en-US"/>
              <a:pPr/>
              <a:t>62</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D863D2-8ADD-4E08-8FA0-57A4EB537C10}" type="slidenum">
              <a:rPr lang="en-US"/>
              <a:pPr/>
              <a:t>63</a:t>
            </a:fld>
            <a:endParaRPr 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B419F460-EF60-42A3-9A80-297D9BFB054B}" type="slidenum">
              <a:rPr lang="en-US">
                <a:latin typeface="Arial" charset="0"/>
              </a:rPr>
              <a:pPr eaLnBrk="1" hangingPunct="1"/>
              <a:t>7</a:t>
            </a:fld>
            <a:endParaRPr lang="en-US">
              <a:latin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en-US" smtClean="0">
              <a:latin typeface="Arial" charset="0"/>
              <a:cs typeface="Arial"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F4486A-7928-4E8A-9E45-A8E890CDBEF3}" type="slidenum">
              <a:rPr lang="en-US"/>
              <a:pPr/>
              <a:t>64</a:t>
            </a:fld>
            <a:endParaRPr lang="en-US"/>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9E46EA-E014-42BF-A92E-AF3F56401928}" type="slidenum">
              <a:rPr lang="en-US"/>
              <a:pPr/>
              <a:t>65</a:t>
            </a:fld>
            <a:endParaRPr lang="en-US"/>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BCBCFD-A201-4BB2-AACD-441165EA0090}" type="slidenum">
              <a:rPr lang="en-US"/>
              <a:pPr/>
              <a:t>66</a:t>
            </a:fld>
            <a:endParaRPr lang="en-US"/>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A7D78B-46CF-4C73-86E5-A7C781487F32}" type="slidenum">
              <a:rPr lang="en-US"/>
              <a:pPr/>
              <a:t>67</a:t>
            </a:fld>
            <a:endParaRPr lang="en-US"/>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549C07-E1F1-455F-B7D0-EC3E738E47E9}" type="slidenum">
              <a:rPr lang="en-US"/>
              <a:pPr/>
              <a:t>68</a:t>
            </a:fld>
            <a:endParaRPr lang="en-US"/>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DBA142-A2F0-46E3-9491-8C3426D3E272}" type="slidenum">
              <a:rPr lang="en-US"/>
              <a:pPr/>
              <a:t>70</a:t>
            </a:fld>
            <a:endParaRPr lang="en-US"/>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231607-03CF-47A6-A7B3-91E706453425}" type="slidenum">
              <a:rPr lang="en-US"/>
              <a:pPr/>
              <a:t>71</a:t>
            </a:fld>
            <a:endParaRPr lang="en-US"/>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37BB7F-7BA2-445C-8C62-A9CAB9C980B3}" type="slidenum">
              <a:rPr lang="en-US"/>
              <a:pPr/>
              <a:t>72</a:t>
            </a:fld>
            <a:endParaRPr lang="en-US"/>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4F452A-21EB-499C-BE79-6E69A57AA161}" type="slidenum">
              <a:rPr lang="en-US"/>
              <a:pPr/>
              <a:t>73</a:t>
            </a:fld>
            <a:endParaRPr lang="en-US"/>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98AC89-CD7E-4919-A2B0-FA8A0D8A7C0D}" type="slidenum">
              <a:rPr lang="en-US"/>
              <a:pPr/>
              <a:t>74</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1DE0AF-E063-47C4-B2B7-AE932A0CCF05}" type="slidenum">
              <a:rPr lang="en-US"/>
              <a:pPr/>
              <a:t>8</a:t>
            </a:fld>
            <a:endParaRPr 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E59071-6C7D-4E1A-A232-FCED1F6CBA1B}" type="slidenum">
              <a:rPr lang="en-US"/>
              <a:pPr/>
              <a:t>75</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076AE1-4588-4EA4-BFD4-116931C88E58}" type="slidenum">
              <a:rPr lang="en-US"/>
              <a:pPr/>
              <a:t>76</a:t>
            </a:fld>
            <a:endParaRPr 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D50BBA-F711-4324-A751-F262D58B3C95}" type="slidenum">
              <a:rPr lang="en-US"/>
              <a:pPr/>
              <a:t>77</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431A13-2DDC-4B83-8524-41863324F393}" type="slidenum">
              <a:rPr lang="en-US"/>
              <a:pPr/>
              <a:t>78</a:t>
            </a:fld>
            <a:endParaRPr 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C48B8F-2D7E-414A-9867-E1C94796C4EE}" type="slidenum">
              <a:rPr lang="en-US"/>
              <a:pPr/>
              <a:t>79</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30DEB4-1409-4155-A48B-806FA34E400D}" type="slidenum">
              <a:rPr lang="en-US"/>
              <a:pPr/>
              <a:t>80</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844EA7-8978-43CD-891E-E60CD59414D2}" type="slidenum">
              <a:rPr lang="en-US"/>
              <a:pPr/>
              <a:t>81</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B86618-5C5B-4D9D-AE36-81260E0B3619}" type="slidenum">
              <a:rPr lang="en-US"/>
              <a:pPr/>
              <a:t>82</a:t>
            </a:fld>
            <a:endParaRPr 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37B1DB-B80B-4808-A9F7-FC67E15D64E5}" type="slidenum">
              <a:rPr lang="en-US"/>
              <a:pPr/>
              <a:t>83</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6F4CD2-C1A1-4F5F-A90F-022A65F75CF5}" type="slidenum">
              <a:rPr lang="en-US"/>
              <a:pPr/>
              <a:t>84</a:t>
            </a:fld>
            <a:endParaRPr lang="en-US"/>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8DF07-85FC-48AA-9CB2-098AE6914A8C}" type="slidenum">
              <a:rPr lang="en-US"/>
              <a:pPr/>
              <a:t>9</a:t>
            </a:fld>
            <a:endParaRPr lang="en-US"/>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FF66"/>
                </a:solidFill>
                <a:latin typeface="Arial" charset="0"/>
              </a:defRPr>
            </a:lvl1pPr>
            <a:lvl2pPr marL="742950" indent="-285750" eaLnBrk="0" hangingPunct="0">
              <a:defRPr sz="2800">
                <a:solidFill>
                  <a:srgbClr val="FFFF66"/>
                </a:solidFill>
                <a:latin typeface="Arial" charset="0"/>
              </a:defRPr>
            </a:lvl2pPr>
            <a:lvl3pPr marL="1143000" indent="-228600" eaLnBrk="0" hangingPunct="0">
              <a:defRPr sz="2800">
                <a:solidFill>
                  <a:srgbClr val="FFFF66"/>
                </a:solidFill>
                <a:latin typeface="Arial" charset="0"/>
              </a:defRPr>
            </a:lvl3pPr>
            <a:lvl4pPr marL="1600200" indent="-228600" eaLnBrk="0" hangingPunct="0">
              <a:defRPr sz="2800">
                <a:solidFill>
                  <a:srgbClr val="FFFF66"/>
                </a:solidFill>
                <a:latin typeface="Arial" charset="0"/>
              </a:defRPr>
            </a:lvl4pPr>
            <a:lvl5pPr marL="2057400" indent="-228600" eaLnBrk="0" hangingPunct="0">
              <a:defRPr sz="2800">
                <a:solidFill>
                  <a:srgbClr val="FFFF66"/>
                </a:solidFill>
                <a:latin typeface="Arial" charset="0"/>
              </a:defRPr>
            </a:lvl5pPr>
            <a:lvl6pPr marL="2514600" indent="-228600" eaLnBrk="0" fontAlgn="base" hangingPunct="0">
              <a:spcBef>
                <a:spcPct val="0"/>
              </a:spcBef>
              <a:spcAft>
                <a:spcPct val="0"/>
              </a:spcAft>
              <a:defRPr sz="2800">
                <a:solidFill>
                  <a:srgbClr val="FFFF66"/>
                </a:solidFill>
                <a:latin typeface="Arial" charset="0"/>
              </a:defRPr>
            </a:lvl6pPr>
            <a:lvl7pPr marL="2971800" indent="-228600" eaLnBrk="0" fontAlgn="base" hangingPunct="0">
              <a:spcBef>
                <a:spcPct val="0"/>
              </a:spcBef>
              <a:spcAft>
                <a:spcPct val="0"/>
              </a:spcAft>
              <a:defRPr sz="2800">
                <a:solidFill>
                  <a:srgbClr val="FFFF66"/>
                </a:solidFill>
                <a:latin typeface="Arial" charset="0"/>
              </a:defRPr>
            </a:lvl7pPr>
            <a:lvl8pPr marL="3429000" indent="-228600" eaLnBrk="0" fontAlgn="base" hangingPunct="0">
              <a:spcBef>
                <a:spcPct val="0"/>
              </a:spcBef>
              <a:spcAft>
                <a:spcPct val="0"/>
              </a:spcAft>
              <a:defRPr sz="2800">
                <a:solidFill>
                  <a:srgbClr val="FFFF66"/>
                </a:solidFill>
                <a:latin typeface="Arial" charset="0"/>
              </a:defRPr>
            </a:lvl8pPr>
            <a:lvl9pPr marL="3886200" indent="-228600" eaLnBrk="0" fontAlgn="base" hangingPunct="0">
              <a:spcBef>
                <a:spcPct val="0"/>
              </a:spcBef>
              <a:spcAft>
                <a:spcPct val="0"/>
              </a:spcAft>
              <a:defRPr sz="2800">
                <a:solidFill>
                  <a:srgbClr val="FFFF66"/>
                </a:solidFill>
                <a:latin typeface="Arial" charset="0"/>
              </a:defRPr>
            </a:lvl9pPr>
          </a:lstStyle>
          <a:p>
            <a:pPr eaLnBrk="1" hangingPunct="1"/>
            <a:fld id="{FDE4684C-93A1-4A94-B34F-452F6903DECE}" type="slidenum">
              <a:rPr lang="en-US" sz="1200" smtClean="0">
                <a:solidFill>
                  <a:schemeClr val="tx1"/>
                </a:solidFill>
              </a:rPr>
              <a:pPr eaLnBrk="1" hangingPunct="1"/>
              <a:t>87</a:t>
            </a:fld>
            <a:endParaRPr lang="en-US" sz="1200" smtClean="0">
              <a:solidFill>
                <a:schemeClr val="tx1"/>
              </a:solidFill>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FF66"/>
                </a:solidFill>
                <a:latin typeface="Arial" charset="0"/>
              </a:defRPr>
            </a:lvl1pPr>
            <a:lvl2pPr marL="742950" indent="-285750" eaLnBrk="0" hangingPunct="0">
              <a:defRPr sz="2800">
                <a:solidFill>
                  <a:srgbClr val="FFFF66"/>
                </a:solidFill>
                <a:latin typeface="Arial" charset="0"/>
              </a:defRPr>
            </a:lvl2pPr>
            <a:lvl3pPr marL="1143000" indent="-228600" eaLnBrk="0" hangingPunct="0">
              <a:defRPr sz="2800">
                <a:solidFill>
                  <a:srgbClr val="FFFF66"/>
                </a:solidFill>
                <a:latin typeface="Arial" charset="0"/>
              </a:defRPr>
            </a:lvl3pPr>
            <a:lvl4pPr marL="1600200" indent="-228600" eaLnBrk="0" hangingPunct="0">
              <a:defRPr sz="2800">
                <a:solidFill>
                  <a:srgbClr val="FFFF66"/>
                </a:solidFill>
                <a:latin typeface="Arial" charset="0"/>
              </a:defRPr>
            </a:lvl4pPr>
            <a:lvl5pPr marL="2057400" indent="-228600" eaLnBrk="0" hangingPunct="0">
              <a:defRPr sz="2800">
                <a:solidFill>
                  <a:srgbClr val="FFFF66"/>
                </a:solidFill>
                <a:latin typeface="Arial" charset="0"/>
              </a:defRPr>
            </a:lvl5pPr>
            <a:lvl6pPr marL="2514600" indent="-228600" eaLnBrk="0" fontAlgn="base" hangingPunct="0">
              <a:spcBef>
                <a:spcPct val="0"/>
              </a:spcBef>
              <a:spcAft>
                <a:spcPct val="0"/>
              </a:spcAft>
              <a:defRPr sz="2800">
                <a:solidFill>
                  <a:srgbClr val="FFFF66"/>
                </a:solidFill>
                <a:latin typeface="Arial" charset="0"/>
              </a:defRPr>
            </a:lvl6pPr>
            <a:lvl7pPr marL="2971800" indent="-228600" eaLnBrk="0" fontAlgn="base" hangingPunct="0">
              <a:spcBef>
                <a:spcPct val="0"/>
              </a:spcBef>
              <a:spcAft>
                <a:spcPct val="0"/>
              </a:spcAft>
              <a:defRPr sz="2800">
                <a:solidFill>
                  <a:srgbClr val="FFFF66"/>
                </a:solidFill>
                <a:latin typeface="Arial" charset="0"/>
              </a:defRPr>
            </a:lvl7pPr>
            <a:lvl8pPr marL="3429000" indent="-228600" eaLnBrk="0" fontAlgn="base" hangingPunct="0">
              <a:spcBef>
                <a:spcPct val="0"/>
              </a:spcBef>
              <a:spcAft>
                <a:spcPct val="0"/>
              </a:spcAft>
              <a:defRPr sz="2800">
                <a:solidFill>
                  <a:srgbClr val="FFFF66"/>
                </a:solidFill>
                <a:latin typeface="Arial" charset="0"/>
              </a:defRPr>
            </a:lvl8pPr>
            <a:lvl9pPr marL="3886200" indent="-228600" eaLnBrk="0" fontAlgn="base" hangingPunct="0">
              <a:spcBef>
                <a:spcPct val="0"/>
              </a:spcBef>
              <a:spcAft>
                <a:spcPct val="0"/>
              </a:spcAft>
              <a:defRPr sz="2800">
                <a:solidFill>
                  <a:srgbClr val="FFFF66"/>
                </a:solidFill>
                <a:latin typeface="Arial" charset="0"/>
              </a:defRPr>
            </a:lvl9pPr>
          </a:lstStyle>
          <a:p>
            <a:pPr eaLnBrk="1" hangingPunct="1"/>
            <a:fld id="{68092DEB-0697-4BA1-99E9-B4881AA7B852}" type="slidenum">
              <a:rPr lang="en-US" sz="1200" smtClean="0">
                <a:solidFill>
                  <a:schemeClr val="tx1"/>
                </a:solidFill>
              </a:rPr>
              <a:pPr eaLnBrk="1" hangingPunct="1"/>
              <a:t>88</a:t>
            </a:fld>
            <a:endParaRPr lang="en-US" sz="1200" smtClean="0">
              <a:solidFill>
                <a:schemeClr val="tx1"/>
              </a:solidFill>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FF66"/>
                </a:solidFill>
                <a:latin typeface="Arial" charset="0"/>
              </a:defRPr>
            </a:lvl1pPr>
            <a:lvl2pPr marL="742950" indent="-285750" eaLnBrk="0" hangingPunct="0">
              <a:defRPr sz="2800">
                <a:solidFill>
                  <a:srgbClr val="FFFF66"/>
                </a:solidFill>
                <a:latin typeface="Arial" charset="0"/>
              </a:defRPr>
            </a:lvl2pPr>
            <a:lvl3pPr marL="1143000" indent="-228600" eaLnBrk="0" hangingPunct="0">
              <a:defRPr sz="2800">
                <a:solidFill>
                  <a:srgbClr val="FFFF66"/>
                </a:solidFill>
                <a:latin typeface="Arial" charset="0"/>
              </a:defRPr>
            </a:lvl3pPr>
            <a:lvl4pPr marL="1600200" indent="-228600" eaLnBrk="0" hangingPunct="0">
              <a:defRPr sz="2800">
                <a:solidFill>
                  <a:srgbClr val="FFFF66"/>
                </a:solidFill>
                <a:latin typeface="Arial" charset="0"/>
              </a:defRPr>
            </a:lvl4pPr>
            <a:lvl5pPr marL="2057400" indent="-228600" eaLnBrk="0" hangingPunct="0">
              <a:defRPr sz="2800">
                <a:solidFill>
                  <a:srgbClr val="FFFF66"/>
                </a:solidFill>
                <a:latin typeface="Arial" charset="0"/>
              </a:defRPr>
            </a:lvl5pPr>
            <a:lvl6pPr marL="2514600" indent="-228600" eaLnBrk="0" fontAlgn="base" hangingPunct="0">
              <a:spcBef>
                <a:spcPct val="0"/>
              </a:spcBef>
              <a:spcAft>
                <a:spcPct val="0"/>
              </a:spcAft>
              <a:defRPr sz="2800">
                <a:solidFill>
                  <a:srgbClr val="FFFF66"/>
                </a:solidFill>
                <a:latin typeface="Arial" charset="0"/>
              </a:defRPr>
            </a:lvl6pPr>
            <a:lvl7pPr marL="2971800" indent="-228600" eaLnBrk="0" fontAlgn="base" hangingPunct="0">
              <a:spcBef>
                <a:spcPct val="0"/>
              </a:spcBef>
              <a:spcAft>
                <a:spcPct val="0"/>
              </a:spcAft>
              <a:defRPr sz="2800">
                <a:solidFill>
                  <a:srgbClr val="FFFF66"/>
                </a:solidFill>
                <a:latin typeface="Arial" charset="0"/>
              </a:defRPr>
            </a:lvl7pPr>
            <a:lvl8pPr marL="3429000" indent="-228600" eaLnBrk="0" fontAlgn="base" hangingPunct="0">
              <a:spcBef>
                <a:spcPct val="0"/>
              </a:spcBef>
              <a:spcAft>
                <a:spcPct val="0"/>
              </a:spcAft>
              <a:defRPr sz="2800">
                <a:solidFill>
                  <a:srgbClr val="FFFF66"/>
                </a:solidFill>
                <a:latin typeface="Arial" charset="0"/>
              </a:defRPr>
            </a:lvl8pPr>
            <a:lvl9pPr marL="3886200" indent="-228600" eaLnBrk="0" fontAlgn="base" hangingPunct="0">
              <a:spcBef>
                <a:spcPct val="0"/>
              </a:spcBef>
              <a:spcAft>
                <a:spcPct val="0"/>
              </a:spcAft>
              <a:defRPr sz="2800">
                <a:solidFill>
                  <a:srgbClr val="FFFF66"/>
                </a:solidFill>
                <a:latin typeface="Arial" charset="0"/>
              </a:defRPr>
            </a:lvl9pPr>
          </a:lstStyle>
          <a:p>
            <a:pPr eaLnBrk="1" hangingPunct="1"/>
            <a:fld id="{6A01572C-3694-4E7B-B132-F83C29BEA94F}" type="slidenum">
              <a:rPr lang="en-US" sz="1200" smtClean="0">
                <a:solidFill>
                  <a:schemeClr val="tx1"/>
                </a:solidFill>
              </a:rPr>
              <a:pPr eaLnBrk="1" hangingPunct="1"/>
              <a:t>89</a:t>
            </a:fld>
            <a:endParaRPr lang="en-US" sz="1200" smtClean="0">
              <a:solidFill>
                <a:schemeClr val="tx1"/>
              </a:solidFill>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FF66"/>
                </a:solidFill>
                <a:latin typeface="Arial" charset="0"/>
              </a:defRPr>
            </a:lvl1pPr>
            <a:lvl2pPr marL="742950" indent="-285750" eaLnBrk="0" hangingPunct="0">
              <a:defRPr sz="2800">
                <a:solidFill>
                  <a:srgbClr val="FFFF66"/>
                </a:solidFill>
                <a:latin typeface="Arial" charset="0"/>
              </a:defRPr>
            </a:lvl2pPr>
            <a:lvl3pPr marL="1143000" indent="-228600" eaLnBrk="0" hangingPunct="0">
              <a:defRPr sz="2800">
                <a:solidFill>
                  <a:srgbClr val="FFFF66"/>
                </a:solidFill>
                <a:latin typeface="Arial" charset="0"/>
              </a:defRPr>
            </a:lvl3pPr>
            <a:lvl4pPr marL="1600200" indent="-228600" eaLnBrk="0" hangingPunct="0">
              <a:defRPr sz="2800">
                <a:solidFill>
                  <a:srgbClr val="FFFF66"/>
                </a:solidFill>
                <a:latin typeface="Arial" charset="0"/>
              </a:defRPr>
            </a:lvl4pPr>
            <a:lvl5pPr marL="2057400" indent="-228600" eaLnBrk="0" hangingPunct="0">
              <a:defRPr sz="2800">
                <a:solidFill>
                  <a:srgbClr val="FFFF66"/>
                </a:solidFill>
                <a:latin typeface="Arial" charset="0"/>
              </a:defRPr>
            </a:lvl5pPr>
            <a:lvl6pPr marL="2514600" indent="-228600" eaLnBrk="0" fontAlgn="base" hangingPunct="0">
              <a:spcBef>
                <a:spcPct val="0"/>
              </a:spcBef>
              <a:spcAft>
                <a:spcPct val="0"/>
              </a:spcAft>
              <a:defRPr sz="2800">
                <a:solidFill>
                  <a:srgbClr val="FFFF66"/>
                </a:solidFill>
                <a:latin typeface="Arial" charset="0"/>
              </a:defRPr>
            </a:lvl6pPr>
            <a:lvl7pPr marL="2971800" indent="-228600" eaLnBrk="0" fontAlgn="base" hangingPunct="0">
              <a:spcBef>
                <a:spcPct val="0"/>
              </a:spcBef>
              <a:spcAft>
                <a:spcPct val="0"/>
              </a:spcAft>
              <a:defRPr sz="2800">
                <a:solidFill>
                  <a:srgbClr val="FFFF66"/>
                </a:solidFill>
                <a:latin typeface="Arial" charset="0"/>
              </a:defRPr>
            </a:lvl7pPr>
            <a:lvl8pPr marL="3429000" indent="-228600" eaLnBrk="0" fontAlgn="base" hangingPunct="0">
              <a:spcBef>
                <a:spcPct val="0"/>
              </a:spcBef>
              <a:spcAft>
                <a:spcPct val="0"/>
              </a:spcAft>
              <a:defRPr sz="2800">
                <a:solidFill>
                  <a:srgbClr val="FFFF66"/>
                </a:solidFill>
                <a:latin typeface="Arial" charset="0"/>
              </a:defRPr>
            </a:lvl8pPr>
            <a:lvl9pPr marL="3886200" indent="-228600" eaLnBrk="0" fontAlgn="base" hangingPunct="0">
              <a:spcBef>
                <a:spcPct val="0"/>
              </a:spcBef>
              <a:spcAft>
                <a:spcPct val="0"/>
              </a:spcAft>
              <a:defRPr sz="2800">
                <a:solidFill>
                  <a:srgbClr val="FFFF66"/>
                </a:solidFill>
                <a:latin typeface="Arial" charset="0"/>
              </a:defRPr>
            </a:lvl9pPr>
          </a:lstStyle>
          <a:p>
            <a:pPr eaLnBrk="1" hangingPunct="1"/>
            <a:fld id="{E1274FAA-C195-4C94-9F46-ACE0F3C44E02}" type="slidenum">
              <a:rPr lang="en-US" sz="1200" smtClean="0">
                <a:solidFill>
                  <a:schemeClr val="tx1"/>
                </a:solidFill>
              </a:rPr>
              <a:pPr eaLnBrk="1" hangingPunct="1"/>
              <a:t>90</a:t>
            </a:fld>
            <a:endParaRPr lang="en-US" sz="1200" smtClean="0">
              <a:solidFill>
                <a:schemeClr val="tx1"/>
              </a:solidFill>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FF66"/>
                </a:solidFill>
                <a:latin typeface="Arial" charset="0"/>
              </a:defRPr>
            </a:lvl1pPr>
            <a:lvl2pPr marL="742950" indent="-285750" eaLnBrk="0" hangingPunct="0">
              <a:defRPr sz="2800">
                <a:solidFill>
                  <a:srgbClr val="FFFF66"/>
                </a:solidFill>
                <a:latin typeface="Arial" charset="0"/>
              </a:defRPr>
            </a:lvl2pPr>
            <a:lvl3pPr marL="1143000" indent="-228600" eaLnBrk="0" hangingPunct="0">
              <a:defRPr sz="2800">
                <a:solidFill>
                  <a:srgbClr val="FFFF66"/>
                </a:solidFill>
                <a:latin typeface="Arial" charset="0"/>
              </a:defRPr>
            </a:lvl3pPr>
            <a:lvl4pPr marL="1600200" indent="-228600" eaLnBrk="0" hangingPunct="0">
              <a:defRPr sz="2800">
                <a:solidFill>
                  <a:srgbClr val="FFFF66"/>
                </a:solidFill>
                <a:latin typeface="Arial" charset="0"/>
              </a:defRPr>
            </a:lvl4pPr>
            <a:lvl5pPr marL="2057400" indent="-228600" eaLnBrk="0" hangingPunct="0">
              <a:defRPr sz="2800">
                <a:solidFill>
                  <a:srgbClr val="FFFF66"/>
                </a:solidFill>
                <a:latin typeface="Arial" charset="0"/>
              </a:defRPr>
            </a:lvl5pPr>
            <a:lvl6pPr marL="2514600" indent="-228600" eaLnBrk="0" fontAlgn="base" hangingPunct="0">
              <a:spcBef>
                <a:spcPct val="0"/>
              </a:spcBef>
              <a:spcAft>
                <a:spcPct val="0"/>
              </a:spcAft>
              <a:defRPr sz="2800">
                <a:solidFill>
                  <a:srgbClr val="FFFF66"/>
                </a:solidFill>
                <a:latin typeface="Arial" charset="0"/>
              </a:defRPr>
            </a:lvl6pPr>
            <a:lvl7pPr marL="2971800" indent="-228600" eaLnBrk="0" fontAlgn="base" hangingPunct="0">
              <a:spcBef>
                <a:spcPct val="0"/>
              </a:spcBef>
              <a:spcAft>
                <a:spcPct val="0"/>
              </a:spcAft>
              <a:defRPr sz="2800">
                <a:solidFill>
                  <a:srgbClr val="FFFF66"/>
                </a:solidFill>
                <a:latin typeface="Arial" charset="0"/>
              </a:defRPr>
            </a:lvl7pPr>
            <a:lvl8pPr marL="3429000" indent="-228600" eaLnBrk="0" fontAlgn="base" hangingPunct="0">
              <a:spcBef>
                <a:spcPct val="0"/>
              </a:spcBef>
              <a:spcAft>
                <a:spcPct val="0"/>
              </a:spcAft>
              <a:defRPr sz="2800">
                <a:solidFill>
                  <a:srgbClr val="FFFF66"/>
                </a:solidFill>
                <a:latin typeface="Arial" charset="0"/>
              </a:defRPr>
            </a:lvl8pPr>
            <a:lvl9pPr marL="3886200" indent="-228600" eaLnBrk="0" fontAlgn="base" hangingPunct="0">
              <a:spcBef>
                <a:spcPct val="0"/>
              </a:spcBef>
              <a:spcAft>
                <a:spcPct val="0"/>
              </a:spcAft>
              <a:defRPr sz="2800">
                <a:solidFill>
                  <a:srgbClr val="FFFF66"/>
                </a:solidFill>
                <a:latin typeface="Arial" charset="0"/>
              </a:defRPr>
            </a:lvl9pPr>
          </a:lstStyle>
          <a:p>
            <a:pPr eaLnBrk="1" hangingPunct="1"/>
            <a:fld id="{FABB7F09-67A8-4BC5-A366-4624F8DF7055}" type="slidenum">
              <a:rPr lang="en-US" sz="1200" smtClean="0">
                <a:solidFill>
                  <a:schemeClr val="tx1"/>
                </a:solidFill>
              </a:rPr>
              <a:pPr eaLnBrk="1" hangingPunct="1"/>
              <a:t>91</a:t>
            </a:fld>
            <a:endParaRPr lang="en-US" sz="1200" smtClean="0">
              <a:solidFill>
                <a:schemeClr val="tx1"/>
              </a:solidFill>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FF66"/>
                </a:solidFill>
                <a:latin typeface="Arial" charset="0"/>
              </a:defRPr>
            </a:lvl1pPr>
            <a:lvl2pPr marL="742950" indent="-285750" eaLnBrk="0" hangingPunct="0">
              <a:defRPr sz="2800">
                <a:solidFill>
                  <a:srgbClr val="FFFF66"/>
                </a:solidFill>
                <a:latin typeface="Arial" charset="0"/>
              </a:defRPr>
            </a:lvl2pPr>
            <a:lvl3pPr marL="1143000" indent="-228600" eaLnBrk="0" hangingPunct="0">
              <a:defRPr sz="2800">
                <a:solidFill>
                  <a:srgbClr val="FFFF66"/>
                </a:solidFill>
                <a:latin typeface="Arial" charset="0"/>
              </a:defRPr>
            </a:lvl3pPr>
            <a:lvl4pPr marL="1600200" indent="-228600" eaLnBrk="0" hangingPunct="0">
              <a:defRPr sz="2800">
                <a:solidFill>
                  <a:srgbClr val="FFFF66"/>
                </a:solidFill>
                <a:latin typeface="Arial" charset="0"/>
              </a:defRPr>
            </a:lvl4pPr>
            <a:lvl5pPr marL="2057400" indent="-228600" eaLnBrk="0" hangingPunct="0">
              <a:defRPr sz="2800">
                <a:solidFill>
                  <a:srgbClr val="FFFF66"/>
                </a:solidFill>
                <a:latin typeface="Arial" charset="0"/>
              </a:defRPr>
            </a:lvl5pPr>
            <a:lvl6pPr marL="2514600" indent="-228600" eaLnBrk="0" fontAlgn="base" hangingPunct="0">
              <a:spcBef>
                <a:spcPct val="0"/>
              </a:spcBef>
              <a:spcAft>
                <a:spcPct val="0"/>
              </a:spcAft>
              <a:defRPr sz="2800">
                <a:solidFill>
                  <a:srgbClr val="FFFF66"/>
                </a:solidFill>
                <a:latin typeface="Arial" charset="0"/>
              </a:defRPr>
            </a:lvl6pPr>
            <a:lvl7pPr marL="2971800" indent="-228600" eaLnBrk="0" fontAlgn="base" hangingPunct="0">
              <a:spcBef>
                <a:spcPct val="0"/>
              </a:spcBef>
              <a:spcAft>
                <a:spcPct val="0"/>
              </a:spcAft>
              <a:defRPr sz="2800">
                <a:solidFill>
                  <a:srgbClr val="FFFF66"/>
                </a:solidFill>
                <a:latin typeface="Arial" charset="0"/>
              </a:defRPr>
            </a:lvl7pPr>
            <a:lvl8pPr marL="3429000" indent="-228600" eaLnBrk="0" fontAlgn="base" hangingPunct="0">
              <a:spcBef>
                <a:spcPct val="0"/>
              </a:spcBef>
              <a:spcAft>
                <a:spcPct val="0"/>
              </a:spcAft>
              <a:defRPr sz="2800">
                <a:solidFill>
                  <a:srgbClr val="FFFF66"/>
                </a:solidFill>
                <a:latin typeface="Arial" charset="0"/>
              </a:defRPr>
            </a:lvl8pPr>
            <a:lvl9pPr marL="3886200" indent="-228600" eaLnBrk="0" fontAlgn="base" hangingPunct="0">
              <a:spcBef>
                <a:spcPct val="0"/>
              </a:spcBef>
              <a:spcAft>
                <a:spcPct val="0"/>
              </a:spcAft>
              <a:defRPr sz="2800">
                <a:solidFill>
                  <a:srgbClr val="FFFF66"/>
                </a:solidFill>
                <a:latin typeface="Arial" charset="0"/>
              </a:defRPr>
            </a:lvl9pPr>
          </a:lstStyle>
          <a:p>
            <a:pPr eaLnBrk="1" hangingPunct="1"/>
            <a:fld id="{D61927E1-3D41-4CFB-B05E-CCB4BEA208C4}" type="slidenum">
              <a:rPr lang="en-US" sz="1200" smtClean="0">
                <a:solidFill>
                  <a:schemeClr val="tx1"/>
                </a:solidFill>
              </a:rPr>
              <a:pPr eaLnBrk="1" hangingPunct="1"/>
              <a:t>92</a:t>
            </a:fld>
            <a:endParaRPr lang="en-US" sz="1200" smtClean="0">
              <a:solidFill>
                <a:schemeClr val="tx1"/>
              </a:solidFill>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FF66"/>
                </a:solidFill>
                <a:latin typeface="Arial" charset="0"/>
              </a:defRPr>
            </a:lvl1pPr>
            <a:lvl2pPr marL="742950" indent="-285750" eaLnBrk="0" hangingPunct="0">
              <a:defRPr sz="2800">
                <a:solidFill>
                  <a:srgbClr val="FFFF66"/>
                </a:solidFill>
                <a:latin typeface="Arial" charset="0"/>
              </a:defRPr>
            </a:lvl2pPr>
            <a:lvl3pPr marL="1143000" indent="-228600" eaLnBrk="0" hangingPunct="0">
              <a:defRPr sz="2800">
                <a:solidFill>
                  <a:srgbClr val="FFFF66"/>
                </a:solidFill>
                <a:latin typeface="Arial" charset="0"/>
              </a:defRPr>
            </a:lvl3pPr>
            <a:lvl4pPr marL="1600200" indent="-228600" eaLnBrk="0" hangingPunct="0">
              <a:defRPr sz="2800">
                <a:solidFill>
                  <a:srgbClr val="FFFF66"/>
                </a:solidFill>
                <a:latin typeface="Arial" charset="0"/>
              </a:defRPr>
            </a:lvl4pPr>
            <a:lvl5pPr marL="2057400" indent="-228600" eaLnBrk="0" hangingPunct="0">
              <a:defRPr sz="2800">
                <a:solidFill>
                  <a:srgbClr val="FFFF66"/>
                </a:solidFill>
                <a:latin typeface="Arial" charset="0"/>
              </a:defRPr>
            </a:lvl5pPr>
            <a:lvl6pPr marL="2514600" indent="-228600" eaLnBrk="0" fontAlgn="base" hangingPunct="0">
              <a:spcBef>
                <a:spcPct val="0"/>
              </a:spcBef>
              <a:spcAft>
                <a:spcPct val="0"/>
              </a:spcAft>
              <a:defRPr sz="2800">
                <a:solidFill>
                  <a:srgbClr val="FFFF66"/>
                </a:solidFill>
                <a:latin typeface="Arial" charset="0"/>
              </a:defRPr>
            </a:lvl6pPr>
            <a:lvl7pPr marL="2971800" indent="-228600" eaLnBrk="0" fontAlgn="base" hangingPunct="0">
              <a:spcBef>
                <a:spcPct val="0"/>
              </a:spcBef>
              <a:spcAft>
                <a:spcPct val="0"/>
              </a:spcAft>
              <a:defRPr sz="2800">
                <a:solidFill>
                  <a:srgbClr val="FFFF66"/>
                </a:solidFill>
                <a:latin typeface="Arial" charset="0"/>
              </a:defRPr>
            </a:lvl7pPr>
            <a:lvl8pPr marL="3429000" indent="-228600" eaLnBrk="0" fontAlgn="base" hangingPunct="0">
              <a:spcBef>
                <a:spcPct val="0"/>
              </a:spcBef>
              <a:spcAft>
                <a:spcPct val="0"/>
              </a:spcAft>
              <a:defRPr sz="2800">
                <a:solidFill>
                  <a:srgbClr val="FFFF66"/>
                </a:solidFill>
                <a:latin typeface="Arial" charset="0"/>
              </a:defRPr>
            </a:lvl8pPr>
            <a:lvl9pPr marL="3886200" indent="-228600" eaLnBrk="0" fontAlgn="base" hangingPunct="0">
              <a:spcBef>
                <a:spcPct val="0"/>
              </a:spcBef>
              <a:spcAft>
                <a:spcPct val="0"/>
              </a:spcAft>
              <a:defRPr sz="2800">
                <a:solidFill>
                  <a:srgbClr val="FFFF66"/>
                </a:solidFill>
                <a:latin typeface="Arial" charset="0"/>
              </a:defRPr>
            </a:lvl9pPr>
          </a:lstStyle>
          <a:p>
            <a:pPr eaLnBrk="1" hangingPunct="1"/>
            <a:fld id="{E9BF53FB-64D2-46F3-BF9D-A1B31EA30F79}" type="slidenum">
              <a:rPr lang="en-US" sz="1200" smtClean="0">
                <a:solidFill>
                  <a:schemeClr val="tx1"/>
                </a:solidFill>
              </a:rPr>
              <a:pPr eaLnBrk="1" hangingPunct="1"/>
              <a:t>93</a:t>
            </a:fld>
            <a:endParaRPr lang="en-US" sz="1200" smtClean="0">
              <a:solidFill>
                <a:schemeClr val="tx1"/>
              </a:solidFill>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FF66"/>
                </a:solidFill>
                <a:latin typeface="Arial" charset="0"/>
              </a:defRPr>
            </a:lvl1pPr>
            <a:lvl2pPr marL="742950" indent="-285750" eaLnBrk="0" hangingPunct="0">
              <a:defRPr sz="2800">
                <a:solidFill>
                  <a:srgbClr val="FFFF66"/>
                </a:solidFill>
                <a:latin typeface="Arial" charset="0"/>
              </a:defRPr>
            </a:lvl2pPr>
            <a:lvl3pPr marL="1143000" indent="-228600" eaLnBrk="0" hangingPunct="0">
              <a:defRPr sz="2800">
                <a:solidFill>
                  <a:srgbClr val="FFFF66"/>
                </a:solidFill>
                <a:latin typeface="Arial" charset="0"/>
              </a:defRPr>
            </a:lvl3pPr>
            <a:lvl4pPr marL="1600200" indent="-228600" eaLnBrk="0" hangingPunct="0">
              <a:defRPr sz="2800">
                <a:solidFill>
                  <a:srgbClr val="FFFF66"/>
                </a:solidFill>
                <a:latin typeface="Arial" charset="0"/>
              </a:defRPr>
            </a:lvl4pPr>
            <a:lvl5pPr marL="2057400" indent="-228600" eaLnBrk="0" hangingPunct="0">
              <a:defRPr sz="2800">
                <a:solidFill>
                  <a:srgbClr val="FFFF66"/>
                </a:solidFill>
                <a:latin typeface="Arial" charset="0"/>
              </a:defRPr>
            </a:lvl5pPr>
            <a:lvl6pPr marL="2514600" indent="-228600" eaLnBrk="0" fontAlgn="base" hangingPunct="0">
              <a:spcBef>
                <a:spcPct val="0"/>
              </a:spcBef>
              <a:spcAft>
                <a:spcPct val="0"/>
              </a:spcAft>
              <a:defRPr sz="2800">
                <a:solidFill>
                  <a:srgbClr val="FFFF66"/>
                </a:solidFill>
                <a:latin typeface="Arial" charset="0"/>
              </a:defRPr>
            </a:lvl6pPr>
            <a:lvl7pPr marL="2971800" indent="-228600" eaLnBrk="0" fontAlgn="base" hangingPunct="0">
              <a:spcBef>
                <a:spcPct val="0"/>
              </a:spcBef>
              <a:spcAft>
                <a:spcPct val="0"/>
              </a:spcAft>
              <a:defRPr sz="2800">
                <a:solidFill>
                  <a:srgbClr val="FFFF66"/>
                </a:solidFill>
                <a:latin typeface="Arial" charset="0"/>
              </a:defRPr>
            </a:lvl7pPr>
            <a:lvl8pPr marL="3429000" indent="-228600" eaLnBrk="0" fontAlgn="base" hangingPunct="0">
              <a:spcBef>
                <a:spcPct val="0"/>
              </a:spcBef>
              <a:spcAft>
                <a:spcPct val="0"/>
              </a:spcAft>
              <a:defRPr sz="2800">
                <a:solidFill>
                  <a:srgbClr val="FFFF66"/>
                </a:solidFill>
                <a:latin typeface="Arial" charset="0"/>
              </a:defRPr>
            </a:lvl8pPr>
            <a:lvl9pPr marL="3886200" indent="-228600" eaLnBrk="0" fontAlgn="base" hangingPunct="0">
              <a:spcBef>
                <a:spcPct val="0"/>
              </a:spcBef>
              <a:spcAft>
                <a:spcPct val="0"/>
              </a:spcAft>
              <a:defRPr sz="2800">
                <a:solidFill>
                  <a:srgbClr val="FFFF66"/>
                </a:solidFill>
                <a:latin typeface="Arial" charset="0"/>
              </a:defRPr>
            </a:lvl9pPr>
          </a:lstStyle>
          <a:p>
            <a:pPr eaLnBrk="1" hangingPunct="1"/>
            <a:fld id="{6D8185EA-C912-42F4-9B06-AE5589ED0666}" type="slidenum">
              <a:rPr lang="en-US" sz="1200" smtClean="0">
                <a:solidFill>
                  <a:schemeClr val="tx1"/>
                </a:solidFill>
              </a:rPr>
              <a:pPr eaLnBrk="1" hangingPunct="1"/>
              <a:t>94</a:t>
            </a:fld>
            <a:endParaRPr lang="en-US" sz="1200" smtClean="0">
              <a:solidFill>
                <a:schemeClr val="tx1"/>
              </a:solidFill>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FF66"/>
                </a:solidFill>
                <a:latin typeface="Arial" charset="0"/>
              </a:defRPr>
            </a:lvl1pPr>
            <a:lvl2pPr marL="742950" indent="-285750" eaLnBrk="0" hangingPunct="0">
              <a:defRPr sz="2800">
                <a:solidFill>
                  <a:srgbClr val="FFFF66"/>
                </a:solidFill>
                <a:latin typeface="Arial" charset="0"/>
              </a:defRPr>
            </a:lvl2pPr>
            <a:lvl3pPr marL="1143000" indent="-228600" eaLnBrk="0" hangingPunct="0">
              <a:defRPr sz="2800">
                <a:solidFill>
                  <a:srgbClr val="FFFF66"/>
                </a:solidFill>
                <a:latin typeface="Arial" charset="0"/>
              </a:defRPr>
            </a:lvl3pPr>
            <a:lvl4pPr marL="1600200" indent="-228600" eaLnBrk="0" hangingPunct="0">
              <a:defRPr sz="2800">
                <a:solidFill>
                  <a:srgbClr val="FFFF66"/>
                </a:solidFill>
                <a:latin typeface="Arial" charset="0"/>
              </a:defRPr>
            </a:lvl4pPr>
            <a:lvl5pPr marL="2057400" indent="-228600" eaLnBrk="0" hangingPunct="0">
              <a:defRPr sz="2800">
                <a:solidFill>
                  <a:srgbClr val="FFFF66"/>
                </a:solidFill>
                <a:latin typeface="Arial" charset="0"/>
              </a:defRPr>
            </a:lvl5pPr>
            <a:lvl6pPr marL="2514600" indent="-228600" eaLnBrk="0" fontAlgn="base" hangingPunct="0">
              <a:spcBef>
                <a:spcPct val="0"/>
              </a:spcBef>
              <a:spcAft>
                <a:spcPct val="0"/>
              </a:spcAft>
              <a:defRPr sz="2800">
                <a:solidFill>
                  <a:srgbClr val="FFFF66"/>
                </a:solidFill>
                <a:latin typeface="Arial" charset="0"/>
              </a:defRPr>
            </a:lvl6pPr>
            <a:lvl7pPr marL="2971800" indent="-228600" eaLnBrk="0" fontAlgn="base" hangingPunct="0">
              <a:spcBef>
                <a:spcPct val="0"/>
              </a:spcBef>
              <a:spcAft>
                <a:spcPct val="0"/>
              </a:spcAft>
              <a:defRPr sz="2800">
                <a:solidFill>
                  <a:srgbClr val="FFFF66"/>
                </a:solidFill>
                <a:latin typeface="Arial" charset="0"/>
              </a:defRPr>
            </a:lvl7pPr>
            <a:lvl8pPr marL="3429000" indent="-228600" eaLnBrk="0" fontAlgn="base" hangingPunct="0">
              <a:spcBef>
                <a:spcPct val="0"/>
              </a:spcBef>
              <a:spcAft>
                <a:spcPct val="0"/>
              </a:spcAft>
              <a:defRPr sz="2800">
                <a:solidFill>
                  <a:srgbClr val="FFFF66"/>
                </a:solidFill>
                <a:latin typeface="Arial" charset="0"/>
              </a:defRPr>
            </a:lvl8pPr>
            <a:lvl9pPr marL="3886200" indent="-228600" eaLnBrk="0" fontAlgn="base" hangingPunct="0">
              <a:spcBef>
                <a:spcPct val="0"/>
              </a:spcBef>
              <a:spcAft>
                <a:spcPct val="0"/>
              </a:spcAft>
              <a:defRPr sz="2800">
                <a:solidFill>
                  <a:srgbClr val="FFFF66"/>
                </a:solidFill>
                <a:latin typeface="Arial" charset="0"/>
              </a:defRPr>
            </a:lvl9pPr>
          </a:lstStyle>
          <a:p>
            <a:pPr eaLnBrk="1" hangingPunct="1"/>
            <a:fld id="{A0E999D8-6D90-4685-ADD4-CD72313C69BF}" type="slidenum">
              <a:rPr lang="en-US" sz="1200" smtClean="0">
                <a:solidFill>
                  <a:schemeClr val="tx1"/>
                </a:solidFill>
              </a:rPr>
              <a:pPr eaLnBrk="1" hangingPunct="1"/>
              <a:t>95</a:t>
            </a:fld>
            <a:endParaRPr lang="en-US" sz="1200" smtClean="0">
              <a:solidFill>
                <a:schemeClr val="tx1"/>
              </a:solidFill>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FF66"/>
                </a:solidFill>
                <a:latin typeface="Arial" charset="0"/>
              </a:defRPr>
            </a:lvl1pPr>
            <a:lvl2pPr marL="742950" indent="-285750" eaLnBrk="0" hangingPunct="0">
              <a:defRPr sz="2800">
                <a:solidFill>
                  <a:srgbClr val="FFFF66"/>
                </a:solidFill>
                <a:latin typeface="Arial" charset="0"/>
              </a:defRPr>
            </a:lvl2pPr>
            <a:lvl3pPr marL="1143000" indent="-228600" eaLnBrk="0" hangingPunct="0">
              <a:defRPr sz="2800">
                <a:solidFill>
                  <a:srgbClr val="FFFF66"/>
                </a:solidFill>
                <a:latin typeface="Arial" charset="0"/>
              </a:defRPr>
            </a:lvl3pPr>
            <a:lvl4pPr marL="1600200" indent="-228600" eaLnBrk="0" hangingPunct="0">
              <a:defRPr sz="2800">
                <a:solidFill>
                  <a:srgbClr val="FFFF66"/>
                </a:solidFill>
                <a:latin typeface="Arial" charset="0"/>
              </a:defRPr>
            </a:lvl4pPr>
            <a:lvl5pPr marL="2057400" indent="-228600" eaLnBrk="0" hangingPunct="0">
              <a:defRPr sz="2800">
                <a:solidFill>
                  <a:srgbClr val="FFFF66"/>
                </a:solidFill>
                <a:latin typeface="Arial" charset="0"/>
              </a:defRPr>
            </a:lvl5pPr>
            <a:lvl6pPr marL="2514600" indent="-228600" eaLnBrk="0" fontAlgn="base" hangingPunct="0">
              <a:spcBef>
                <a:spcPct val="0"/>
              </a:spcBef>
              <a:spcAft>
                <a:spcPct val="0"/>
              </a:spcAft>
              <a:defRPr sz="2800">
                <a:solidFill>
                  <a:srgbClr val="FFFF66"/>
                </a:solidFill>
                <a:latin typeface="Arial" charset="0"/>
              </a:defRPr>
            </a:lvl6pPr>
            <a:lvl7pPr marL="2971800" indent="-228600" eaLnBrk="0" fontAlgn="base" hangingPunct="0">
              <a:spcBef>
                <a:spcPct val="0"/>
              </a:spcBef>
              <a:spcAft>
                <a:spcPct val="0"/>
              </a:spcAft>
              <a:defRPr sz="2800">
                <a:solidFill>
                  <a:srgbClr val="FFFF66"/>
                </a:solidFill>
                <a:latin typeface="Arial" charset="0"/>
              </a:defRPr>
            </a:lvl7pPr>
            <a:lvl8pPr marL="3429000" indent="-228600" eaLnBrk="0" fontAlgn="base" hangingPunct="0">
              <a:spcBef>
                <a:spcPct val="0"/>
              </a:spcBef>
              <a:spcAft>
                <a:spcPct val="0"/>
              </a:spcAft>
              <a:defRPr sz="2800">
                <a:solidFill>
                  <a:srgbClr val="FFFF66"/>
                </a:solidFill>
                <a:latin typeface="Arial" charset="0"/>
              </a:defRPr>
            </a:lvl8pPr>
            <a:lvl9pPr marL="3886200" indent="-228600" eaLnBrk="0" fontAlgn="base" hangingPunct="0">
              <a:spcBef>
                <a:spcPct val="0"/>
              </a:spcBef>
              <a:spcAft>
                <a:spcPct val="0"/>
              </a:spcAft>
              <a:defRPr sz="2800">
                <a:solidFill>
                  <a:srgbClr val="FFFF66"/>
                </a:solidFill>
                <a:latin typeface="Arial" charset="0"/>
              </a:defRPr>
            </a:lvl9pPr>
          </a:lstStyle>
          <a:p>
            <a:pPr eaLnBrk="1" hangingPunct="1"/>
            <a:fld id="{6805D8CC-F1B9-4910-AE65-ADB979A1AA6F}" type="slidenum">
              <a:rPr lang="en-US" sz="1200" smtClean="0">
                <a:solidFill>
                  <a:schemeClr val="tx1"/>
                </a:solidFill>
              </a:rPr>
              <a:pPr eaLnBrk="1" hangingPunct="1"/>
              <a:t>96</a:t>
            </a:fld>
            <a:endParaRPr lang="en-US" sz="1200" smtClean="0">
              <a:solidFill>
                <a:schemeClr val="tx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9EF503-1CA3-4D3F-95DE-4FCDBD60565C}" type="slidenum">
              <a:rPr lang="en-US"/>
              <a:pPr/>
              <a:t>10</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FF66"/>
                </a:solidFill>
                <a:latin typeface="Arial" charset="0"/>
              </a:defRPr>
            </a:lvl1pPr>
            <a:lvl2pPr marL="742950" indent="-285750" eaLnBrk="0" hangingPunct="0">
              <a:defRPr sz="2800">
                <a:solidFill>
                  <a:srgbClr val="FFFF66"/>
                </a:solidFill>
                <a:latin typeface="Arial" charset="0"/>
              </a:defRPr>
            </a:lvl2pPr>
            <a:lvl3pPr marL="1143000" indent="-228600" eaLnBrk="0" hangingPunct="0">
              <a:defRPr sz="2800">
                <a:solidFill>
                  <a:srgbClr val="FFFF66"/>
                </a:solidFill>
                <a:latin typeface="Arial" charset="0"/>
              </a:defRPr>
            </a:lvl3pPr>
            <a:lvl4pPr marL="1600200" indent="-228600" eaLnBrk="0" hangingPunct="0">
              <a:defRPr sz="2800">
                <a:solidFill>
                  <a:srgbClr val="FFFF66"/>
                </a:solidFill>
                <a:latin typeface="Arial" charset="0"/>
              </a:defRPr>
            </a:lvl4pPr>
            <a:lvl5pPr marL="2057400" indent="-228600" eaLnBrk="0" hangingPunct="0">
              <a:defRPr sz="2800">
                <a:solidFill>
                  <a:srgbClr val="FFFF66"/>
                </a:solidFill>
                <a:latin typeface="Arial" charset="0"/>
              </a:defRPr>
            </a:lvl5pPr>
            <a:lvl6pPr marL="2514600" indent="-228600" eaLnBrk="0" fontAlgn="base" hangingPunct="0">
              <a:spcBef>
                <a:spcPct val="0"/>
              </a:spcBef>
              <a:spcAft>
                <a:spcPct val="0"/>
              </a:spcAft>
              <a:defRPr sz="2800">
                <a:solidFill>
                  <a:srgbClr val="FFFF66"/>
                </a:solidFill>
                <a:latin typeface="Arial" charset="0"/>
              </a:defRPr>
            </a:lvl6pPr>
            <a:lvl7pPr marL="2971800" indent="-228600" eaLnBrk="0" fontAlgn="base" hangingPunct="0">
              <a:spcBef>
                <a:spcPct val="0"/>
              </a:spcBef>
              <a:spcAft>
                <a:spcPct val="0"/>
              </a:spcAft>
              <a:defRPr sz="2800">
                <a:solidFill>
                  <a:srgbClr val="FFFF66"/>
                </a:solidFill>
                <a:latin typeface="Arial" charset="0"/>
              </a:defRPr>
            </a:lvl7pPr>
            <a:lvl8pPr marL="3429000" indent="-228600" eaLnBrk="0" fontAlgn="base" hangingPunct="0">
              <a:spcBef>
                <a:spcPct val="0"/>
              </a:spcBef>
              <a:spcAft>
                <a:spcPct val="0"/>
              </a:spcAft>
              <a:defRPr sz="2800">
                <a:solidFill>
                  <a:srgbClr val="FFFF66"/>
                </a:solidFill>
                <a:latin typeface="Arial" charset="0"/>
              </a:defRPr>
            </a:lvl8pPr>
            <a:lvl9pPr marL="3886200" indent="-228600" eaLnBrk="0" fontAlgn="base" hangingPunct="0">
              <a:spcBef>
                <a:spcPct val="0"/>
              </a:spcBef>
              <a:spcAft>
                <a:spcPct val="0"/>
              </a:spcAft>
              <a:defRPr sz="2800">
                <a:solidFill>
                  <a:srgbClr val="FFFF66"/>
                </a:solidFill>
                <a:latin typeface="Arial" charset="0"/>
              </a:defRPr>
            </a:lvl9pPr>
          </a:lstStyle>
          <a:p>
            <a:pPr eaLnBrk="1" hangingPunct="1"/>
            <a:fld id="{4DEE603D-DB23-4A21-9332-5F8CFC661BC8}" type="slidenum">
              <a:rPr lang="en-US" sz="1200" smtClean="0">
                <a:solidFill>
                  <a:schemeClr val="tx1"/>
                </a:solidFill>
              </a:rPr>
              <a:pPr eaLnBrk="1" hangingPunct="1"/>
              <a:t>97</a:t>
            </a:fld>
            <a:endParaRPr lang="en-US" sz="1200" smtClean="0">
              <a:solidFill>
                <a:schemeClr val="tx1"/>
              </a:solidFill>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FF66"/>
                </a:solidFill>
                <a:latin typeface="Arial" charset="0"/>
              </a:defRPr>
            </a:lvl1pPr>
            <a:lvl2pPr marL="742950" indent="-285750" eaLnBrk="0" hangingPunct="0">
              <a:defRPr sz="2800">
                <a:solidFill>
                  <a:srgbClr val="FFFF66"/>
                </a:solidFill>
                <a:latin typeface="Arial" charset="0"/>
              </a:defRPr>
            </a:lvl2pPr>
            <a:lvl3pPr marL="1143000" indent="-228600" eaLnBrk="0" hangingPunct="0">
              <a:defRPr sz="2800">
                <a:solidFill>
                  <a:srgbClr val="FFFF66"/>
                </a:solidFill>
                <a:latin typeface="Arial" charset="0"/>
              </a:defRPr>
            </a:lvl3pPr>
            <a:lvl4pPr marL="1600200" indent="-228600" eaLnBrk="0" hangingPunct="0">
              <a:defRPr sz="2800">
                <a:solidFill>
                  <a:srgbClr val="FFFF66"/>
                </a:solidFill>
                <a:latin typeface="Arial" charset="0"/>
              </a:defRPr>
            </a:lvl4pPr>
            <a:lvl5pPr marL="2057400" indent="-228600" eaLnBrk="0" hangingPunct="0">
              <a:defRPr sz="2800">
                <a:solidFill>
                  <a:srgbClr val="FFFF66"/>
                </a:solidFill>
                <a:latin typeface="Arial" charset="0"/>
              </a:defRPr>
            </a:lvl5pPr>
            <a:lvl6pPr marL="2514600" indent="-228600" eaLnBrk="0" fontAlgn="base" hangingPunct="0">
              <a:spcBef>
                <a:spcPct val="0"/>
              </a:spcBef>
              <a:spcAft>
                <a:spcPct val="0"/>
              </a:spcAft>
              <a:defRPr sz="2800">
                <a:solidFill>
                  <a:srgbClr val="FFFF66"/>
                </a:solidFill>
                <a:latin typeface="Arial" charset="0"/>
              </a:defRPr>
            </a:lvl6pPr>
            <a:lvl7pPr marL="2971800" indent="-228600" eaLnBrk="0" fontAlgn="base" hangingPunct="0">
              <a:spcBef>
                <a:spcPct val="0"/>
              </a:spcBef>
              <a:spcAft>
                <a:spcPct val="0"/>
              </a:spcAft>
              <a:defRPr sz="2800">
                <a:solidFill>
                  <a:srgbClr val="FFFF66"/>
                </a:solidFill>
                <a:latin typeface="Arial" charset="0"/>
              </a:defRPr>
            </a:lvl7pPr>
            <a:lvl8pPr marL="3429000" indent="-228600" eaLnBrk="0" fontAlgn="base" hangingPunct="0">
              <a:spcBef>
                <a:spcPct val="0"/>
              </a:spcBef>
              <a:spcAft>
                <a:spcPct val="0"/>
              </a:spcAft>
              <a:defRPr sz="2800">
                <a:solidFill>
                  <a:srgbClr val="FFFF66"/>
                </a:solidFill>
                <a:latin typeface="Arial" charset="0"/>
              </a:defRPr>
            </a:lvl8pPr>
            <a:lvl9pPr marL="3886200" indent="-228600" eaLnBrk="0" fontAlgn="base" hangingPunct="0">
              <a:spcBef>
                <a:spcPct val="0"/>
              </a:spcBef>
              <a:spcAft>
                <a:spcPct val="0"/>
              </a:spcAft>
              <a:defRPr sz="2800">
                <a:solidFill>
                  <a:srgbClr val="FFFF66"/>
                </a:solidFill>
                <a:latin typeface="Arial" charset="0"/>
              </a:defRPr>
            </a:lvl9pPr>
          </a:lstStyle>
          <a:p>
            <a:pPr eaLnBrk="1" hangingPunct="1"/>
            <a:fld id="{54EB8DCB-9A17-42AB-A1D2-276E7752E696}" type="slidenum">
              <a:rPr lang="en-US" sz="1200" smtClean="0">
                <a:solidFill>
                  <a:schemeClr val="tx1"/>
                </a:solidFill>
              </a:rPr>
              <a:pPr eaLnBrk="1" hangingPunct="1"/>
              <a:t>98</a:t>
            </a:fld>
            <a:endParaRPr lang="en-US" sz="1200" smtClean="0">
              <a:solidFill>
                <a:schemeClr val="tx1"/>
              </a:solidFill>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FF66"/>
                </a:solidFill>
                <a:latin typeface="Arial" charset="0"/>
              </a:defRPr>
            </a:lvl1pPr>
            <a:lvl2pPr marL="742950" indent="-285750" eaLnBrk="0" hangingPunct="0">
              <a:defRPr sz="2800">
                <a:solidFill>
                  <a:srgbClr val="FFFF66"/>
                </a:solidFill>
                <a:latin typeface="Arial" charset="0"/>
              </a:defRPr>
            </a:lvl2pPr>
            <a:lvl3pPr marL="1143000" indent="-228600" eaLnBrk="0" hangingPunct="0">
              <a:defRPr sz="2800">
                <a:solidFill>
                  <a:srgbClr val="FFFF66"/>
                </a:solidFill>
                <a:latin typeface="Arial" charset="0"/>
              </a:defRPr>
            </a:lvl3pPr>
            <a:lvl4pPr marL="1600200" indent="-228600" eaLnBrk="0" hangingPunct="0">
              <a:defRPr sz="2800">
                <a:solidFill>
                  <a:srgbClr val="FFFF66"/>
                </a:solidFill>
                <a:latin typeface="Arial" charset="0"/>
              </a:defRPr>
            </a:lvl4pPr>
            <a:lvl5pPr marL="2057400" indent="-228600" eaLnBrk="0" hangingPunct="0">
              <a:defRPr sz="2800">
                <a:solidFill>
                  <a:srgbClr val="FFFF66"/>
                </a:solidFill>
                <a:latin typeface="Arial" charset="0"/>
              </a:defRPr>
            </a:lvl5pPr>
            <a:lvl6pPr marL="2514600" indent="-228600" eaLnBrk="0" fontAlgn="base" hangingPunct="0">
              <a:spcBef>
                <a:spcPct val="0"/>
              </a:spcBef>
              <a:spcAft>
                <a:spcPct val="0"/>
              </a:spcAft>
              <a:defRPr sz="2800">
                <a:solidFill>
                  <a:srgbClr val="FFFF66"/>
                </a:solidFill>
                <a:latin typeface="Arial" charset="0"/>
              </a:defRPr>
            </a:lvl6pPr>
            <a:lvl7pPr marL="2971800" indent="-228600" eaLnBrk="0" fontAlgn="base" hangingPunct="0">
              <a:spcBef>
                <a:spcPct val="0"/>
              </a:spcBef>
              <a:spcAft>
                <a:spcPct val="0"/>
              </a:spcAft>
              <a:defRPr sz="2800">
                <a:solidFill>
                  <a:srgbClr val="FFFF66"/>
                </a:solidFill>
                <a:latin typeface="Arial" charset="0"/>
              </a:defRPr>
            </a:lvl7pPr>
            <a:lvl8pPr marL="3429000" indent="-228600" eaLnBrk="0" fontAlgn="base" hangingPunct="0">
              <a:spcBef>
                <a:spcPct val="0"/>
              </a:spcBef>
              <a:spcAft>
                <a:spcPct val="0"/>
              </a:spcAft>
              <a:defRPr sz="2800">
                <a:solidFill>
                  <a:srgbClr val="FFFF66"/>
                </a:solidFill>
                <a:latin typeface="Arial" charset="0"/>
              </a:defRPr>
            </a:lvl8pPr>
            <a:lvl9pPr marL="3886200" indent="-228600" eaLnBrk="0" fontAlgn="base" hangingPunct="0">
              <a:spcBef>
                <a:spcPct val="0"/>
              </a:spcBef>
              <a:spcAft>
                <a:spcPct val="0"/>
              </a:spcAft>
              <a:defRPr sz="2800">
                <a:solidFill>
                  <a:srgbClr val="FFFF66"/>
                </a:solidFill>
                <a:latin typeface="Arial" charset="0"/>
              </a:defRPr>
            </a:lvl9pPr>
          </a:lstStyle>
          <a:p>
            <a:pPr eaLnBrk="1" hangingPunct="1"/>
            <a:fld id="{7F282786-A9B7-458E-BAF1-2567DD3EE838}" type="slidenum">
              <a:rPr lang="en-US" sz="1200" smtClean="0">
                <a:solidFill>
                  <a:schemeClr val="tx1"/>
                </a:solidFill>
              </a:rPr>
              <a:pPr eaLnBrk="1" hangingPunct="1"/>
              <a:t>99</a:t>
            </a:fld>
            <a:endParaRPr lang="en-US" sz="1200" smtClean="0">
              <a:solidFill>
                <a:schemeClr val="tx1"/>
              </a:solidFill>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FF66"/>
                </a:solidFill>
                <a:latin typeface="Arial" charset="0"/>
              </a:defRPr>
            </a:lvl1pPr>
            <a:lvl2pPr marL="742950" indent="-285750" eaLnBrk="0" hangingPunct="0">
              <a:defRPr sz="2800">
                <a:solidFill>
                  <a:srgbClr val="FFFF66"/>
                </a:solidFill>
                <a:latin typeface="Arial" charset="0"/>
              </a:defRPr>
            </a:lvl2pPr>
            <a:lvl3pPr marL="1143000" indent="-228600" eaLnBrk="0" hangingPunct="0">
              <a:defRPr sz="2800">
                <a:solidFill>
                  <a:srgbClr val="FFFF66"/>
                </a:solidFill>
                <a:latin typeface="Arial" charset="0"/>
              </a:defRPr>
            </a:lvl3pPr>
            <a:lvl4pPr marL="1600200" indent="-228600" eaLnBrk="0" hangingPunct="0">
              <a:defRPr sz="2800">
                <a:solidFill>
                  <a:srgbClr val="FFFF66"/>
                </a:solidFill>
                <a:latin typeface="Arial" charset="0"/>
              </a:defRPr>
            </a:lvl4pPr>
            <a:lvl5pPr marL="2057400" indent="-228600" eaLnBrk="0" hangingPunct="0">
              <a:defRPr sz="2800">
                <a:solidFill>
                  <a:srgbClr val="FFFF66"/>
                </a:solidFill>
                <a:latin typeface="Arial" charset="0"/>
              </a:defRPr>
            </a:lvl5pPr>
            <a:lvl6pPr marL="2514600" indent="-228600" eaLnBrk="0" fontAlgn="base" hangingPunct="0">
              <a:spcBef>
                <a:spcPct val="0"/>
              </a:spcBef>
              <a:spcAft>
                <a:spcPct val="0"/>
              </a:spcAft>
              <a:defRPr sz="2800">
                <a:solidFill>
                  <a:srgbClr val="FFFF66"/>
                </a:solidFill>
                <a:latin typeface="Arial" charset="0"/>
              </a:defRPr>
            </a:lvl6pPr>
            <a:lvl7pPr marL="2971800" indent="-228600" eaLnBrk="0" fontAlgn="base" hangingPunct="0">
              <a:spcBef>
                <a:spcPct val="0"/>
              </a:spcBef>
              <a:spcAft>
                <a:spcPct val="0"/>
              </a:spcAft>
              <a:defRPr sz="2800">
                <a:solidFill>
                  <a:srgbClr val="FFFF66"/>
                </a:solidFill>
                <a:latin typeface="Arial" charset="0"/>
              </a:defRPr>
            </a:lvl7pPr>
            <a:lvl8pPr marL="3429000" indent="-228600" eaLnBrk="0" fontAlgn="base" hangingPunct="0">
              <a:spcBef>
                <a:spcPct val="0"/>
              </a:spcBef>
              <a:spcAft>
                <a:spcPct val="0"/>
              </a:spcAft>
              <a:defRPr sz="2800">
                <a:solidFill>
                  <a:srgbClr val="FFFF66"/>
                </a:solidFill>
                <a:latin typeface="Arial" charset="0"/>
              </a:defRPr>
            </a:lvl8pPr>
            <a:lvl9pPr marL="3886200" indent="-228600" eaLnBrk="0" fontAlgn="base" hangingPunct="0">
              <a:spcBef>
                <a:spcPct val="0"/>
              </a:spcBef>
              <a:spcAft>
                <a:spcPct val="0"/>
              </a:spcAft>
              <a:defRPr sz="2800">
                <a:solidFill>
                  <a:srgbClr val="FFFF66"/>
                </a:solidFill>
                <a:latin typeface="Arial" charset="0"/>
              </a:defRPr>
            </a:lvl9pPr>
          </a:lstStyle>
          <a:p>
            <a:pPr eaLnBrk="1" hangingPunct="1"/>
            <a:fld id="{A2220FC7-BBB3-4CA6-8F04-27C5401B39DB}" type="slidenum">
              <a:rPr lang="en-US" sz="1200" smtClean="0">
                <a:solidFill>
                  <a:schemeClr val="tx1"/>
                </a:solidFill>
              </a:rPr>
              <a:pPr eaLnBrk="1" hangingPunct="1"/>
              <a:t>100</a:t>
            </a:fld>
            <a:endParaRPr lang="en-US" sz="1200" smtClean="0">
              <a:solidFill>
                <a:schemeClr val="tx1"/>
              </a:solidFill>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FF66"/>
                </a:solidFill>
                <a:latin typeface="Arial" charset="0"/>
              </a:defRPr>
            </a:lvl1pPr>
            <a:lvl2pPr marL="742950" indent="-285750" eaLnBrk="0" hangingPunct="0">
              <a:defRPr sz="2800">
                <a:solidFill>
                  <a:srgbClr val="FFFF66"/>
                </a:solidFill>
                <a:latin typeface="Arial" charset="0"/>
              </a:defRPr>
            </a:lvl2pPr>
            <a:lvl3pPr marL="1143000" indent="-228600" eaLnBrk="0" hangingPunct="0">
              <a:defRPr sz="2800">
                <a:solidFill>
                  <a:srgbClr val="FFFF66"/>
                </a:solidFill>
                <a:latin typeface="Arial" charset="0"/>
              </a:defRPr>
            </a:lvl3pPr>
            <a:lvl4pPr marL="1600200" indent="-228600" eaLnBrk="0" hangingPunct="0">
              <a:defRPr sz="2800">
                <a:solidFill>
                  <a:srgbClr val="FFFF66"/>
                </a:solidFill>
                <a:latin typeface="Arial" charset="0"/>
              </a:defRPr>
            </a:lvl4pPr>
            <a:lvl5pPr marL="2057400" indent="-228600" eaLnBrk="0" hangingPunct="0">
              <a:defRPr sz="2800">
                <a:solidFill>
                  <a:srgbClr val="FFFF66"/>
                </a:solidFill>
                <a:latin typeface="Arial" charset="0"/>
              </a:defRPr>
            </a:lvl5pPr>
            <a:lvl6pPr marL="2514600" indent="-228600" eaLnBrk="0" fontAlgn="base" hangingPunct="0">
              <a:spcBef>
                <a:spcPct val="0"/>
              </a:spcBef>
              <a:spcAft>
                <a:spcPct val="0"/>
              </a:spcAft>
              <a:defRPr sz="2800">
                <a:solidFill>
                  <a:srgbClr val="FFFF66"/>
                </a:solidFill>
                <a:latin typeface="Arial" charset="0"/>
              </a:defRPr>
            </a:lvl6pPr>
            <a:lvl7pPr marL="2971800" indent="-228600" eaLnBrk="0" fontAlgn="base" hangingPunct="0">
              <a:spcBef>
                <a:spcPct val="0"/>
              </a:spcBef>
              <a:spcAft>
                <a:spcPct val="0"/>
              </a:spcAft>
              <a:defRPr sz="2800">
                <a:solidFill>
                  <a:srgbClr val="FFFF66"/>
                </a:solidFill>
                <a:latin typeface="Arial" charset="0"/>
              </a:defRPr>
            </a:lvl7pPr>
            <a:lvl8pPr marL="3429000" indent="-228600" eaLnBrk="0" fontAlgn="base" hangingPunct="0">
              <a:spcBef>
                <a:spcPct val="0"/>
              </a:spcBef>
              <a:spcAft>
                <a:spcPct val="0"/>
              </a:spcAft>
              <a:defRPr sz="2800">
                <a:solidFill>
                  <a:srgbClr val="FFFF66"/>
                </a:solidFill>
                <a:latin typeface="Arial" charset="0"/>
              </a:defRPr>
            </a:lvl8pPr>
            <a:lvl9pPr marL="3886200" indent="-228600" eaLnBrk="0" fontAlgn="base" hangingPunct="0">
              <a:spcBef>
                <a:spcPct val="0"/>
              </a:spcBef>
              <a:spcAft>
                <a:spcPct val="0"/>
              </a:spcAft>
              <a:defRPr sz="2800">
                <a:solidFill>
                  <a:srgbClr val="FFFF66"/>
                </a:solidFill>
                <a:latin typeface="Arial" charset="0"/>
              </a:defRPr>
            </a:lvl9pPr>
          </a:lstStyle>
          <a:p>
            <a:pPr eaLnBrk="1" hangingPunct="1"/>
            <a:fld id="{2B31D0ED-5E53-4654-A0CA-2CB69A8360C1}" type="slidenum">
              <a:rPr lang="en-US" sz="1200" smtClean="0">
                <a:solidFill>
                  <a:schemeClr val="tx1"/>
                </a:solidFill>
                <a:latin typeface="Times New Roman" pitchFamily="18" charset="0"/>
              </a:rPr>
              <a:pPr eaLnBrk="1" hangingPunct="1"/>
              <a:t>101</a:t>
            </a:fld>
            <a:endParaRPr lang="en-US" sz="1200" smtClean="0">
              <a:solidFill>
                <a:schemeClr val="tx1"/>
              </a:solidFill>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922A37-F07D-47D8-A5A9-B984B591563D}" type="slidenum">
              <a:rPr lang="en-US"/>
              <a:pPr/>
              <a:t>102</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ED75D3-C0B8-4493-BE49-13B3001EAA9D}" type="slidenum">
              <a:rPr lang="en-US"/>
              <a:pPr/>
              <a:t>103</a:t>
            </a:fld>
            <a:endParaRPr lang="en-US"/>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96CD27-16D3-4C7D-8C9A-5DD04DD5B00D}" type="slidenum">
              <a:rPr lang="en-US"/>
              <a:pPr/>
              <a:t>104</a:t>
            </a:fld>
            <a:endParaRPr lang="en-US"/>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C1D848-3885-4962-857F-C24E39AD77EB}" type="slidenum">
              <a:rPr lang="en-US"/>
              <a:pPr/>
              <a:t>105</a:t>
            </a:fld>
            <a:endParaRPr lang="en-US"/>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AD601-F13E-4EC4-81EA-8702C1584925}" type="slidenum">
              <a:rPr lang="en-US"/>
              <a:pPr/>
              <a:t>106</a:t>
            </a:fld>
            <a:endParaRPr 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C3592F2D-2EB0-4D94-A723-A27DCCBEA70E}" type="datetimeFigureOut">
              <a:rPr lang="en-US" smtClean="0"/>
              <a:t>9/12/2013</a:t>
            </a:fld>
            <a:endParaRPr lang="en-US"/>
          </a:p>
        </p:txBody>
      </p:sp>
      <p:sp>
        <p:nvSpPr>
          <p:cNvPr id="16" name="Slide Number Placeholder 15"/>
          <p:cNvSpPr>
            <a:spLocks noGrp="1"/>
          </p:cNvSpPr>
          <p:nvPr>
            <p:ph type="sldNum" sz="quarter" idx="11"/>
          </p:nvPr>
        </p:nvSpPr>
        <p:spPr/>
        <p:txBody>
          <a:bodyPr/>
          <a:lstStyle/>
          <a:p>
            <a:fld id="{F6EABAD8-BABF-4BE9-AB59-C78570BB8457}"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592F2D-2EB0-4D94-A723-A27DCCBEA70E}" type="datetimeFigureOut">
              <a:rPr lang="en-US" smtClean="0"/>
              <a:t>9/12/2013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EABAD8-BABF-4BE9-AB59-C78570BB845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592F2D-2EB0-4D94-A723-A27DCCBEA70E}" type="datetimeFigureOut">
              <a:rPr lang="en-US" smtClean="0"/>
              <a:t>9/12/2013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EABAD8-BABF-4BE9-AB59-C78570BB845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834972AF-025B-4F60-AF7C-473AC9AEF2A8}" type="slidenum">
              <a:rPr lang="en-US"/>
              <a:pPr>
                <a:defRPr/>
              </a:pPr>
              <a:t>‹#›</a:t>
            </a:fld>
            <a:endParaRPr lang="en-US"/>
          </a:p>
        </p:txBody>
      </p:sp>
    </p:spTree>
    <p:extLst>
      <p:ext uri="{BB962C8B-B14F-4D97-AF65-F5344CB8AC3E}">
        <p14:creationId xmlns:p14="http://schemas.microsoft.com/office/powerpoint/2010/main" val="1167691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1463E3-4009-4106-AA10-BCDF281519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06565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886358-BA3F-49DA-A084-802CC121E2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8978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478DD1-C0ED-4E4B-A496-C60562D85D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54432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9EC31AC-D0D8-43A0-A43C-E104C2D6EB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8596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C947318-AB12-45A2-95F3-D72BD91E7B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45860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31BAF99-80B4-4228-A2F8-623D608328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3475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1616F37-4375-4B5E-BCC9-9C8EF1E2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99087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C3592F2D-2EB0-4D94-A723-A27DCCBEA70E}" type="datetimeFigureOut">
              <a:rPr lang="en-US" smtClean="0"/>
              <a:t>9/12/2013</a:t>
            </a:fld>
            <a:endParaRPr lang="en-US"/>
          </a:p>
        </p:txBody>
      </p:sp>
      <p:sp>
        <p:nvSpPr>
          <p:cNvPr id="15" name="Slide Number Placeholder 14"/>
          <p:cNvSpPr>
            <a:spLocks noGrp="1"/>
          </p:cNvSpPr>
          <p:nvPr>
            <p:ph type="sldNum" sz="quarter" idx="15"/>
          </p:nvPr>
        </p:nvSpPr>
        <p:spPr/>
        <p:txBody>
          <a:bodyPr/>
          <a:lstStyle>
            <a:lvl1pPr algn="ctr">
              <a:defRPr/>
            </a:lvl1pPr>
          </a:lstStyle>
          <a:p>
            <a:fld id="{F6EABAD8-BABF-4BE9-AB59-C78570BB8457}"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566EDA3-3FBF-4236-9D96-23860979F0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741743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BDA0B5C-8EE0-44C0-86FF-AA38F78BEE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58816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023402-5206-4EF3-A3A4-2749E0F334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853771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5D4219F-E447-495F-84B6-7FED59B53CD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72580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E08A352-6BC0-4FAC-B215-9CEA7DD71B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90675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3592F2D-2EB0-4D94-A723-A27DCCBEA70E}" type="datetimeFigureOut">
              <a:rPr lang="en-US" smtClean="0"/>
              <a:t>9/12/2013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EABAD8-BABF-4BE9-AB59-C78570BB8457}"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3592F2D-2EB0-4D94-A723-A27DCCBEA70E}" type="datetimeFigureOut">
              <a:rPr lang="en-US" smtClean="0"/>
              <a:t>9/12/2013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EABAD8-BABF-4BE9-AB59-C78570BB8457}"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F6EABAD8-BABF-4BE9-AB59-C78570BB8457}"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C3592F2D-2EB0-4D94-A723-A27DCCBEA70E}" type="datetimeFigureOut">
              <a:rPr lang="en-US" smtClean="0"/>
              <a:t>9/12/2013</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592F2D-2EB0-4D94-A723-A27DCCBEA70E}" type="datetimeFigureOut">
              <a:rPr lang="en-US" smtClean="0"/>
              <a:t>9/12/2013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EABAD8-BABF-4BE9-AB59-C78570BB8457}"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592F2D-2EB0-4D94-A723-A27DCCBEA70E}" type="datetimeFigureOut">
              <a:rPr lang="en-US" smtClean="0"/>
              <a:t>9/12/2013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EABAD8-BABF-4BE9-AB59-C78570BB845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C3592F2D-2EB0-4D94-A723-A27DCCBEA70E}" type="datetimeFigureOut">
              <a:rPr lang="en-US" smtClean="0"/>
              <a:t>9/12/2013</a:t>
            </a:fld>
            <a:endParaRPr lang="en-US"/>
          </a:p>
        </p:txBody>
      </p:sp>
      <p:sp>
        <p:nvSpPr>
          <p:cNvPr id="9" name="Slide Number Placeholder 8"/>
          <p:cNvSpPr>
            <a:spLocks noGrp="1"/>
          </p:cNvSpPr>
          <p:nvPr>
            <p:ph type="sldNum" sz="quarter" idx="15"/>
          </p:nvPr>
        </p:nvSpPr>
        <p:spPr/>
        <p:txBody>
          <a:bodyPr/>
          <a:lstStyle/>
          <a:p>
            <a:fld id="{F6EABAD8-BABF-4BE9-AB59-C78570BB8457}"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C3592F2D-2EB0-4D94-A723-A27DCCBEA70E}" type="datetimeFigureOut">
              <a:rPr lang="en-US" smtClean="0"/>
              <a:t>9/12/2013</a:t>
            </a:fld>
            <a:endParaRPr lang="en-US"/>
          </a:p>
        </p:txBody>
      </p:sp>
      <p:sp>
        <p:nvSpPr>
          <p:cNvPr id="9" name="Slide Number Placeholder 8"/>
          <p:cNvSpPr>
            <a:spLocks noGrp="1"/>
          </p:cNvSpPr>
          <p:nvPr>
            <p:ph type="sldNum" sz="quarter" idx="11"/>
          </p:nvPr>
        </p:nvSpPr>
        <p:spPr/>
        <p:txBody>
          <a:bodyPr/>
          <a:lstStyle/>
          <a:p>
            <a:fld id="{F6EABAD8-BABF-4BE9-AB59-C78570BB8457}"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C3592F2D-2EB0-4D94-A723-A27DCCBEA70E}" type="datetimeFigureOut">
              <a:rPr lang="en-US" smtClean="0"/>
              <a:t>9/12/2013</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F6EABAD8-BABF-4BE9-AB59-C78570BB8457}"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833" r:id="rId12"/>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i="0" smtClean="0">
                <a:solidFill>
                  <a:schemeClr val="tx1"/>
                </a:solidFill>
                <a:latin typeface="Times New Roman" pitchFamily="18" charset="0"/>
              </a:defRPr>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i="0" smtClean="0">
                <a:solidFill>
                  <a:schemeClr val="tx1"/>
                </a:solidFill>
                <a:latin typeface="Times New Roman" pitchFamily="18" charset="0"/>
              </a:defRPr>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i="0" smtClean="0">
                <a:solidFill>
                  <a:schemeClr val="tx1"/>
                </a:solidFill>
                <a:latin typeface="Times New Roman" pitchFamily="18" charset="0"/>
              </a:defRPr>
            </a:lvl1pPr>
          </a:lstStyle>
          <a:p>
            <a:pPr eaLnBrk="0" fontAlgn="base" hangingPunct="0">
              <a:spcBef>
                <a:spcPct val="0"/>
              </a:spcBef>
              <a:spcAft>
                <a:spcPct val="0"/>
              </a:spcAft>
              <a:defRPr/>
            </a:pPr>
            <a:fld id="{6EE58A6F-26D6-4B4A-BC36-63EEC3BBD249}" type="slidenum">
              <a:rPr lang="en-US">
                <a:solidFill>
                  <a:srgbClr val="000000"/>
                </a:solidFill>
              </a:rPr>
              <a:pPr eaLnBrk="0" fontAlgn="base" hangingPunct="0">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629163847"/>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00.xml"/><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10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01.xml"/><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hyperlink" Target="http://www.livius.org/a/1/romanempire/antony.jpg" TargetMode="External"/><Relationship Id="rId7" Type="http://schemas.openxmlformats.org/officeDocument/2006/relationships/image" Target="../media/image57.jpeg"/><Relationship Id="rId2" Type="http://schemas.openxmlformats.org/officeDocument/2006/relationships/notesSlide" Target="../notesSlides/notesSlide107.xml"/><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hyperlink" Target="http://www.livius.org/a/spain/merida/augustus_merida.jpg" TargetMode="External"/><Relationship Id="rId4" Type="http://schemas.openxmlformats.org/officeDocument/2006/relationships/image" Target="../media/image55.jpeg"/></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9.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7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267200"/>
            <a:ext cx="6400800" cy="1253262"/>
          </a:xfrm>
        </p:spPr>
        <p:txBody>
          <a:bodyPr/>
          <a:lstStyle/>
          <a:p>
            <a:pPr algn="r"/>
            <a:r>
              <a:rPr lang="en-US" b="1" dirty="0" smtClean="0"/>
              <a:t>Apologetics Research Society</a:t>
            </a:r>
          </a:p>
          <a:p>
            <a:pPr algn="r"/>
            <a:r>
              <a:rPr lang="en-US" b="1" dirty="0" smtClean="0"/>
              <a:t>9/14/2013</a:t>
            </a:r>
            <a:endParaRPr lang="en-US" b="1" dirty="0"/>
          </a:p>
        </p:txBody>
      </p:sp>
      <p:sp>
        <p:nvSpPr>
          <p:cNvPr id="2" name="Title 1"/>
          <p:cNvSpPr>
            <a:spLocks noGrp="1"/>
          </p:cNvSpPr>
          <p:nvPr>
            <p:ph type="ctrTitle"/>
          </p:nvPr>
        </p:nvSpPr>
        <p:spPr>
          <a:xfrm>
            <a:off x="457200" y="1433732"/>
            <a:ext cx="8305800" cy="1538068"/>
          </a:xfrm>
        </p:spPr>
        <p:txBody>
          <a:bodyPr/>
          <a:lstStyle/>
          <a:p>
            <a:r>
              <a:rPr lang="en-US" sz="3200" b="1" dirty="0" smtClean="0"/>
              <a:t>The  Old Testament</a:t>
            </a:r>
            <a:br>
              <a:rPr lang="en-US" sz="3200" b="1" dirty="0" smtClean="0"/>
            </a:br>
            <a:r>
              <a:rPr lang="en-US" sz="3200" b="1" dirty="0" smtClean="0"/>
              <a:t>Reliability, Inspiration and Inerrancy</a:t>
            </a:r>
            <a:endParaRPr lang="en-US" sz="3200" b="1" dirty="0"/>
          </a:p>
        </p:txBody>
      </p:sp>
    </p:spTree>
    <p:extLst>
      <p:ext uri="{BB962C8B-B14F-4D97-AF65-F5344CB8AC3E}">
        <p14:creationId xmlns:p14="http://schemas.microsoft.com/office/powerpoint/2010/main" val="33605435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z="2800" b="1"/>
              <a:t>Conclusion (with regard to Biblical inspiration)</a:t>
            </a:r>
          </a:p>
        </p:txBody>
      </p:sp>
      <p:sp>
        <p:nvSpPr>
          <p:cNvPr id="20483" name="Rectangle 3"/>
          <p:cNvSpPr>
            <a:spLocks noGrp="1" noChangeArrowheads="1"/>
          </p:cNvSpPr>
          <p:nvPr>
            <p:ph type="body" idx="1"/>
          </p:nvPr>
        </p:nvSpPr>
        <p:spPr>
          <a:xfrm>
            <a:off x="455613" y="1828800"/>
            <a:ext cx="8226425" cy="4267200"/>
          </a:xfrm>
        </p:spPr>
        <p:txBody>
          <a:bodyPr/>
          <a:lstStyle/>
          <a:p>
            <a:r>
              <a:rPr lang="en-US" sz="2400" b="1">
                <a:solidFill>
                  <a:srgbClr val="FFFF00"/>
                </a:solidFill>
              </a:rPr>
              <a:t>Although it is true that we do not have a perfect Greek or Hebrew text, and although we do not have inspired, inerrant translations, with the help of modern scholarship of the languages, knowledge of OT and NT cultures, careful textual criticism and so forth, we have at least as good access to understanding the original inspired Word of God as Christians living in the first or second century.</a:t>
            </a:r>
          </a:p>
        </p:txBody>
      </p:sp>
    </p:spTree>
    <p:extLst>
      <p:ext uri="{BB962C8B-B14F-4D97-AF65-F5344CB8AC3E}">
        <p14:creationId xmlns:p14="http://schemas.microsoft.com/office/powerpoint/2010/main" val="429093438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3200" b="1" dirty="0" smtClean="0"/>
              <a:t>Prefigures of the Messiah</a:t>
            </a:r>
            <a:endParaRPr lang="en-US" sz="3200" b="1" dirty="0"/>
          </a:p>
        </p:txBody>
      </p:sp>
      <p:sp>
        <p:nvSpPr>
          <p:cNvPr id="38915" name="Content Placeholder 2"/>
          <p:cNvSpPr>
            <a:spLocks noGrp="1"/>
          </p:cNvSpPr>
          <p:nvPr>
            <p:ph idx="1"/>
          </p:nvPr>
        </p:nvSpPr>
        <p:spPr/>
        <p:txBody>
          <a:bodyPr>
            <a:normAutofit lnSpcReduction="10000"/>
          </a:bodyPr>
          <a:lstStyle/>
          <a:p>
            <a:r>
              <a:rPr lang="en-US" sz="2400" b="1" smtClean="0"/>
              <a:t>Jonah  (Matthew 12:39-40, Jonah 1:12)</a:t>
            </a:r>
          </a:p>
          <a:p>
            <a:r>
              <a:rPr lang="en-US" sz="2400" b="1" smtClean="0"/>
              <a:t>Adam</a:t>
            </a:r>
          </a:p>
          <a:p>
            <a:r>
              <a:rPr lang="en-US" sz="2400" b="1" smtClean="0"/>
              <a:t>Melchizedek</a:t>
            </a:r>
          </a:p>
          <a:p>
            <a:r>
              <a:rPr lang="en-US" sz="2400" b="1" smtClean="0"/>
              <a:t>Joseph</a:t>
            </a:r>
          </a:p>
          <a:p>
            <a:r>
              <a:rPr lang="en-US" sz="2400" b="1" smtClean="0"/>
              <a:t>Moses</a:t>
            </a:r>
          </a:p>
          <a:p>
            <a:r>
              <a:rPr lang="en-US" sz="2400" b="1" smtClean="0"/>
              <a:t>David</a:t>
            </a:r>
          </a:p>
          <a:p>
            <a:r>
              <a:rPr lang="en-US" sz="2400" b="1" smtClean="0"/>
              <a:t>Elijah</a:t>
            </a:r>
          </a:p>
          <a:p>
            <a:r>
              <a:rPr lang="en-US" sz="2400" b="1" smtClean="0"/>
              <a:t>Joshua</a:t>
            </a:r>
          </a:p>
          <a:p>
            <a:r>
              <a:rPr lang="en-US" sz="2400" b="1" smtClean="0"/>
              <a:t>Deborah</a:t>
            </a:r>
          </a:p>
          <a:p>
            <a:r>
              <a:rPr lang="en-US" sz="2400" b="1" smtClean="0"/>
              <a:t>Esther</a:t>
            </a:r>
          </a:p>
          <a:p>
            <a:r>
              <a:rPr lang="en-US" sz="2400" b="1" smtClean="0"/>
              <a:t>Etc….</a:t>
            </a:r>
          </a:p>
        </p:txBody>
      </p:sp>
    </p:spTree>
    <p:extLst>
      <p:ext uri="{BB962C8B-B14F-4D97-AF65-F5344CB8AC3E}">
        <p14:creationId xmlns:p14="http://schemas.microsoft.com/office/powerpoint/2010/main" val="175294371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685800" y="284163"/>
            <a:ext cx="7391400" cy="56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indent="457200" algn="just">
              <a:tabLst>
                <a:tab pos="-571500" algn="l"/>
              </a:tabLst>
            </a:pPr>
            <a:r>
              <a:rPr lang="es-MX" sz="2000" b="1">
                <a:latin typeface="Book Antiqua" pitchFamily="18" charset="0"/>
                <a:cs typeface="Times New Roman" pitchFamily="18" charset="0"/>
              </a:rPr>
              <a:t>Parallels Between Moses and Jesus</a:t>
            </a:r>
            <a:endParaRPr lang="es-MX" sz="2000" b="1" i="1">
              <a:latin typeface="Book Antiqua" pitchFamily="18" charset="0"/>
              <a:cs typeface="Times New Roman" pitchFamily="18" charset="0"/>
            </a:endParaRPr>
          </a:p>
          <a:p>
            <a:pPr indent="457200" algn="just">
              <a:tabLst>
                <a:tab pos="-571500" algn="l"/>
              </a:tabLst>
            </a:pPr>
            <a:r>
              <a:rPr lang="es-MX" sz="1100">
                <a:solidFill>
                  <a:srgbClr val="000000"/>
                </a:solidFill>
                <a:latin typeface="Book Antiqua" pitchFamily="18" charset="0"/>
                <a:cs typeface="Times New Roman" pitchFamily="18" charset="0"/>
              </a:rPr>
              <a:t> </a:t>
            </a:r>
            <a:endParaRPr lang="es-MX" sz="2400">
              <a:latin typeface="Times New Roman" pitchFamily="18" charset="0"/>
            </a:endParaRPr>
          </a:p>
        </p:txBody>
      </p:sp>
      <p:grpSp>
        <p:nvGrpSpPr>
          <p:cNvPr id="39939" name="Group 71"/>
          <p:cNvGrpSpPr>
            <a:grpSpLocks/>
          </p:cNvGrpSpPr>
          <p:nvPr/>
        </p:nvGrpSpPr>
        <p:grpSpPr bwMode="auto">
          <a:xfrm>
            <a:off x="990600" y="762000"/>
            <a:ext cx="6705600" cy="5867400"/>
            <a:chOff x="-3" y="525"/>
            <a:chExt cx="2230" cy="6063"/>
          </a:xfrm>
        </p:grpSpPr>
        <p:grpSp>
          <p:nvGrpSpPr>
            <p:cNvPr id="39940" name="Group 69"/>
            <p:cNvGrpSpPr>
              <a:grpSpLocks/>
            </p:cNvGrpSpPr>
            <p:nvPr/>
          </p:nvGrpSpPr>
          <p:grpSpPr bwMode="auto">
            <a:xfrm>
              <a:off x="0" y="528"/>
              <a:ext cx="2224" cy="6057"/>
              <a:chOff x="0" y="528"/>
              <a:chExt cx="2224" cy="6057"/>
            </a:xfrm>
          </p:grpSpPr>
          <p:grpSp>
            <p:nvGrpSpPr>
              <p:cNvPr id="39942" name="Group 26"/>
              <p:cNvGrpSpPr>
                <a:grpSpLocks/>
              </p:cNvGrpSpPr>
              <p:nvPr/>
            </p:nvGrpSpPr>
            <p:grpSpPr bwMode="auto">
              <a:xfrm>
                <a:off x="0" y="528"/>
                <a:ext cx="1130" cy="509"/>
                <a:chOff x="0" y="528"/>
                <a:chExt cx="1130" cy="509"/>
              </a:xfrm>
            </p:grpSpPr>
            <p:sp>
              <p:nvSpPr>
                <p:cNvPr id="40006" name="Rectangle 3"/>
                <p:cNvSpPr>
                  <a:spLocks noChangeArrowheads="1"/>
                </p:cNvSpPr>
                <p:nvPr/>
              </p:nvSpPr>
              <p:spPr bwMode="auto">
                <a:xfrm>
                  <a:off x="43" y="528"/>
                  <a:ext cx="1044"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tabLst>
                      <a:tab pos="-571500" algn="l"/>
                    </a:tabLst>
                  </a:pPr>
                  <a:r>
                    <a:rPr lang="es-MX" sz="2000" b="1">
                      <a:latin typeface="Book Antiqua" pitchFamily="18" charset="0"/>
                      <a:cs typeface="Times New Roman" pitchFamily="18" charset="0"/>
                    </a:rPr>
                    <a:t>Moses</a:t>
                  </a:r>
                  <a:endParaRPr lang="es-MX" sz="2000" b="1" i="1">
                    <a:latin typeface="Book Antiqua" pitchFamily="18" charset="0"/>
                    <a:cs typeface="Times New Roman" pitchFamily="18" charset="0"/>
                  </a:endParaRPr>
                </a:p>
                <a:p>
                  <a:pPr algn="just">
                    <a:tabLst>
                      <a:tab pos="-571500" algn="l"/>
                    </a:tabLst>
                  </a:pPr>
                  <a:r>
                    <a:rPr lang="es-MX" sz="1200" i="1">
                      <a:solidFill>
                        <a:srgbClr val="000000"/>
                      </a:solidFill>
                      <a:latin typeface="Book Antiqua" pitchFamily="18" charset="0"/>
                      <a:cs typeface="Times New Roman" pitchFamily="18" charset="0"/>
                    </a:rPr>
                    <a:t> </a:t>
                  </a:r>
                </a:p>
                <a:p>
                  <a:pPr algn="just">
                    <a:tabLst>
                      <a:tab pos="-571500" algn="l"/>
                    </a:tabLst>
                  </a:pPr>
                  <a:endParaRPr lang="es-MX" sz="2400">
                    <a:latin typeface="Times New Roman" pitchFamily="18" charset="0"/>
                  </a:endParaRPr>
                </a:p>
              </p:txBody>
            </p:sp>
            <p:sp>
              <p:nvSpPr>
                <p:cNvPr id="40007" name="Rectangle 25"/>
                <p:cNvSpPr>
                  <a:spLocks noChangeArrowheads="1"/>
                </p:cNvSpPr>
                <p:nvPr/>
              </p:nvSpPr>
              <p:spPr bwMode="auto">
                <a:xfrm>
                  <a:off x="0" y="528"/>
                  <a:ext cx="1130" cy="50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9943" name="Group 28"/>
              <p:cNvGrpSpPr>
                <a:grpSpLocks/>
              </p:cNvGrpSpPr>
              <p:nvPr/>
            </p:nvGrpSpPr>
            <p:grpSpPr bwMode="auto">
              <a:xfrm>
                <a:off x="1130" y="528"/>
                <a:ext cx="1094" cy="509"/>
                <a:chOff x="1130" y="528"/>
                <a:chExt cx="1094" cy="509"/>
              </a:xfrm>
            </p:grpSpPr>
            <p:sp>
              <p:nvSpPr>
                <p:cNvPr id="40004" name="Rectangle 4"/>
                <p:cNvSpPr>
                  <a:spLocks noChangeArrowheads="1"/>
                </p:cNvSpPr>
                <p:nvPr/>
              </p:nvSpPr>
              <p:spPr bwMode="auto">
                <a:xfrm>
                  <a:off x="1173" y="528"/>
                  <a:ext cx="1008"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tabLst>
                      <a:tab pos="-571500" algn="l"/>
                    </a:tabLst>
                  </a:pPr>
                  <a:r>
                    <a:rPr lang="es-MX" sz="2000" b="1">
                      <a:latin typeface="Book Antiqua" pitchFamily="18" charset="0"/>
                      <a:cs typeface="Times New Roman" pitchFamily="18" charset="0"/>
                    </a:rPr>
                    <a:t>Jesus</a:t>
                  </a:r>
                  <a:endParaRPr lang="es-MX" sz="2000" b="1" i="1">
                    <a:latin typeface="Book Antiqua" pitchFamily="18" charset="0"/>
                    <a:cs typeface="Times New Roman" pitchFamily="18" charset="0"/>
                  </a:endParaRPr>
                </a:p>
                <a:p>
                  <a:pPr algn="just">
                    <a:tabLst>
                      <a:tab pos="-571500" algn="l"/>
                    </a:tabLst>
                  </a:pPr>
                  <a:endParaRPr lang="es-MX" sz="2000" b="1">
                    <a:latin typeface="Book Antiqua" pitchFamily="18" charset="0"/>
                  </a:endParaRPr>
                </a:p>
              </p:txBody>
            </p:sp>
            <p:sp>
              <p:nvSpPr>
                <p:cNvPr id="40005" name="Rectangle 27"/>
                <p:cNvSpPr>
                  <a:spLocks noChangeArrowheads="1"/>
                </p:cNvSpPr>
                <p:nvPr/>
              </p:nvSpPr>
              <p:spPr bwMode="auto">
                <a:xfrm>
                  <a:off x="1130" y="528"/>
                  <a:ext cx="1094" cy="50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9944" name="Group 30"/>
              <p:cNvGrpSpPr>
                <a:grpSpLocks/>
              </p:cNvGrpSpPr>
              <p:nvPr/>
            </p:nvGrpSpPr>
            <p:grpSpPr bwMode="auto">
              <a:xfrm>
                <a:off x="0" y="1037"/>
                <a:ext cx="1130" cy="615"/>
                <a:chOff x="0" y="1037"/>
                <a:chExt cx="1130" cy="615"/>
              </a:xfrm>
            </p:grpSpPr>
            <p:sp>
              <p:nvSpPr>
                <p:cNvPr id="40002" name="Rectangle 5"/>
                <p:cNvSpPr>
                  <a:spLocks noChangeArrowheads="1"/>
                </p:cNvSpPr>
                <p:nvPr/>
              </p:nvSpPr>
              <p:spPr bwMode="auto">
                <a:xfrm>
                  <a:off x="43" y="1037"/>
                  <a:ext cx="1044" cy="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tabLst>
                      <a:tab pos="-571500" algn="l"/>
                    </a:tabLst>
                  </a:pPr>
                  <a:r>
                    <a:rPr lang="es-MX" sz="1600" b="1">
                      <a:latin typeface="Book Antiqua" pitchFamily="18" charset="0"/>
                      <a:cs typeface="Times New Roman" pitchFamily="18" charset="0"/>
                    </a:rPr>
                    <a:t>Pharaoh tried to kill him</a:t>
                  </a:r>
                  <a:endParaRPr lang="es-MX" sz="1600" b="1" i="1">
                    <a:latin typeface="Book Antiqua" pitchFamily="18" charset="0"/>
                    <a:cs typeface="Times New Roman" pitchFamily="18" charset="0"/>
                  </a:endParaRPr>
                </a:p>
                <a:p>
                  <a:pPr>
                    <a:tabLst>
                      <a:tab pos="-571500" algn="l"/>
                    </a:tabLst>
                  </a:pPr>
                  <a:r>
                    <a:rPr lang="es-MX" sz="1200" i="1">
                      <a:solidFill>
                        <a:srgbClr val="000000"/>
                      </a:solidFill>
                      <a:latin typeface="Book Antiqua" pitchFamily="18" charset="0"/>
                      <a:cs typeface="Times New Roman" pitchFamily="18" charset="0"/>
                    </a:rPr>
                    <a:t> </a:t>
                  </a:r>
                </a:p>
                <a:p>
                  <a:pPr>
                    <a:tabLst>
                      <a:tab pos="-571500" algn="l"/>
                    </a:tabLst>
                  </a:pPr>
                  <a:endParaRPr lang="es-MX" sz="2400">
                    <a:latin typeface="Times New Roman" pitchFamily="18" charset="0"/>
                  </a:endParaRPr>
                </a:p>
              </p:txBody>
            </p:sp>
            <p:sp>
              <p:nvSpPr>
                <p:cNvPr id="40003" name="Rectangle 29"/>
                <p:cNvSpPr>
                  <a:spLocks noChangeArrowheads="1"/>
                </p:cNvSpPr>
                <p:nvPr/>
              </p:nvSpPr>
              <p:spPr bwMode="auto">
                <a:xfrm>
                  <a:off x="0" y="1037"/>
                  <a:ext cx="1130" cy="61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9945" name="Group 32"/>
              <p:cNvGrpSpPr>
                <a:grpSpLocks/>
              </p:cNvGrpSpPr>
              <p:nvPr/>
            </p:nvGrpSpPr>
            <p:grpSpPr bwMode="auto">
              <a:xfrm>
                <a:off x="1130" y="1037"/>
                <a:ext cx="1094" cy="615"/>
                <a:chOff x="1130" y="1037"/>
                <a:chExt cx="1094" cy="615"/>
              </a:xfrm>
            </p:grpSpPr>
            <p:sp>
              <p:nvSpPr>
                <p:cNvPr id="40000" name="Rectangle 6"/>
                <p:cNvSpPr>
                  <a:spLocks noChangeArrowheads="1"/>
                </p:cNvSpPr>
                <p:nvPr/>
              </p:nvSpPr>
              <p:spPr bwMode="auto">
                <a:xfrm>
                  <a:off x="1173" y="1037"/>
                  <a:ext cx="1008" cy="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tabLst>
                      <a:tab pos="-571500" algn="l"/>
                    </a:tabLst>
                  </a:pPr>
                  <a:r>
                    <a:rPr lang="es-MX" sz="1600" b="1">
                      <a:latin typeface="Book Antiqua" pitchFamily="18" charset="0"/>
                      <a:cs typeface="Times New Roman" pitchFamily="18" charset="0"/>
                    </a:rPr>
                    <a:t>Herod tried to kill him</a:t>
                  </a:r>
                </a:p>
                <a:p>
                  <a:pPr>
                    <a:tabLst>
                      <a:tab pos="-571500" algn="l"/>
                    </a:tabLst>
                  </a:pPr>
                  <a:endParaRPr lang="es-MX" sz="2400">
                    <a:latin typeface="Times New Roman" pitchFamily="18" charset="0"/>
                  </a:endParaRPr>
                </a:p>
              </p:txBody>
            </p:sp>
            <p:sp>
              <p:nvSpPr>
                <p:cNvPr id="40001" name="Rectangle 31"/>
                <p:cNvSpPr>
                  <a:spLocks noChangeArrowheads="1"/>
                </p:cNvSpPr>
                <p:nvPr/>
              </p:nvSpPr>
              <p:spPr bwMode="auto">
                <a:xfrm>
                  <a:off x="1130" y="1037"/>
                  <a:ext cx="1094" cy="61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9946" name="Group 34"/>
              <p:cNvGrpSpPr>
                <a:grpSpLocks/>
              </p:cNvGrpSpPr>
              <p:nvPr/>
            </p:nvGrpSpPr>
            <p:grpSpPr bwMode="auto">
              <a:xfrm>
                <a:off x="0" y="1652"/>
                <a:ext cx="1130" cy="500"/>
                <a:chOff x="0" y="1652"/>
                <a:chExt cx="1130" cy="500"/>
              </a:xfrm>
            </p:grpSpPr>
            <p:sp>
              <p:nvSpPr>
                <p:cNvPr id="39998" name="Rectangle 7"/>
                <p:cNvSpPr>
                  <a:spLocks noChangeArrowheads="1"/>
                </p:cNvSpPr>
                <p:nvPr/>
              </p:nvSpPr>
              <p:spPr bwMode="auto">
                <a:xfrm>
                  <a:off x="43" y="1652"/>
                  <a:ext cx="104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tabLst>
                      <a:tab pos="-571500" algn="l"/>
                    </a:tabLst>
                  </a:pPr>
                  <a:r>
                    <a:rPr lang="es-MX" sz="1600" b="1">
                      <a:latin typeface="Book Antiqua" pitchFamily="18" charset="0"/>
                      <a:cs typeface="Times New Roman" pitchFamily="18" charset="0"/>
                    </a:rPr>
                    <a:t>Called by God to leave Egypt</a:t>
                  </a:r>
                </a:p>
                <a:p>
                  <a:pPr>
                    <a:tabLst>
                      <a:tab pos="-571500" algn="l"/>
                    </a:tabLst>
                  </a:pPr>
                  <a:endParaRPr lang="es-MX" sz="2400">
                    <a:latin typeface="Times New Roman" pitchFamily="18" charset="0"/>
                  </a:endParaRPr>
                </a:p>
              </p:txBody>
            </p:sp>
            <p:sp>
              <p:nvSpPr>
                <p:cNvPr id="39999" name="Rectangle 33"/>
                <p:cNvSpPr>
                  <a:spLocks noChangeArrowheads="1"/>
                </p:cNvSpPr>
                <p:nvPr/>
              </p:nvSpPr>
              <p:spPr bwMode="auto">
                <a:xfrm>
                  <a:off x="0" y="1652"/>
                  <a:ext cx="113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9947" name="Group 36"/>
              <p:cNvGrpSpPr>
                <a:grpSpLocks/>
              </p:cNvGrpSpPr>
              <p:nvPr/>
            </p:nvGrpSpPr>
            <p:grpSpPr bwMode="auto">
              <a:xfrm>
                <a:off x="1130" y="1652"/>
                <a:ext cx="1094" cy="500"/>
                <a:chOff x="1130" y="1652"/>
                <a:chExt cx="1094" cy="500"/>
              </a:xfrm>
            </p:grpSpPr>
            <p:sp>
              <p:nvSpPr>
                <p:cNvPr id="39996" name="Rectangle 8"/>
                <p:cNvSpPr>
                  <a:spLocks noChangeArrowheads="1"/>
                </p:cNvSpPr>
                <p:nvPr/>
              </p:nvSpPr>
              <p:spPr bwMode="auto">
                <a:xfrm>
                  <a:off x="1173" y="1652"/>
                  <a:ext cx="1008"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tabLst>
                      <a:tab pos="-571500" algn="l"/>
                    </a:tabLst>
                  </a:pPr>
                  <a:r>
                    <a:rPr lang="es-MX" sz="1600" b="1">
                      <a:latin typeface="Book Antiqua" pitchFamily="18" charset="0"/>
                      <a:cs typeface="Times New Roman" pitchFamily="18" charset="0"/>
                    </a:rPr>
                    <a:t>Carried out of Egypt</a:t>
                  </a:r>
                  <a:endParaRPr lang="es-MX" sz="1600" b="1" i="1">
                    <a:latin typeface="Book Antiqua" pitchFamily="18" charset="0"/>
                    <a:cs typeface="Times New Roman" pitchFamily="18" charset="0"/>
                  </a:endParaRPr>
                </a:p>
                <a:p>
                  <a:pPr>
                    <a:tabLst>
                      <a:tab pos="-571500" algn="l"/>
                    </a:tabLst>
                  </a:pPr>
                  <a:endParaRPr lang="es-MX" sz="1600" b="1">
                    <a:latin typeface="Book Antiqua" pitchFamily="18" charset="0"/>
                  </a:endParaRPr>
                </a:p>
              </p:txBody>
            </p:sp>
            <p:sp>
              <p:nvSpPr>
                <p:cNvPr id="39997" name="Rectangle 35"/>
                <p:cNvSpPr>
                  <a:spLocks noChangeArrowheads="1"/>
                </p:cNvSpPr>
                <p:nvPr/>
              </p:nvSpPr>
              <p:spPr bwMode="auto">
                <a:xfrm>
                  <a:off x="1130" y="1652"/>
                  <a:ext cx="1094"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9948" name="Group 38"/>
              <p:cNvGrpSpPr>
                <a:grpSpLocks/>
              </p:cNvGrpSpPr>
              <p:nvPr/>
            </p:nvGrpSpPr>
            <p:grpSpPr bwMode="auto">
              <a:xfrm>
                <a:off x="0" y="2152"/>
                <a:ext cx="1130" cy="606"/>
                <a:chOff x="0" y="2152"/>
                <a:chExt cx="1130" cy="606"/>
              </a:xfrm>
            </p:grpSpPr>
            <p:sp>
              <p:nvSpPr>
                <p:cNvPr id="39994" name="Rectangle 9"/>
                <p:cNvSpPr>
                  <a:spLocks noChangeArrowheads="1"/>
                </p:cNvSpPr>
                <p:nvPr/>
              </p:nvSpPr>
              <p:spPr bwMode="auto">
                <a:xfrm>
                  <a:off x="43" y="2152"/>
                  <a:ext cx="1044"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tabLst>
                      <a:tab pos="-571500" algn="l"/>
                    </a:tabLst>
                  </a:pPr>
                  <a:r>
                    <a:rPr lang="es-MX" sz="1600" b="1">
                      <a:latin typeface="Book Antiqua" pitchFamily="18" charset="0"/>
                      <a:cs typeface="Times New Roman" pitchFamily="18" charset="0"/>
                    </a:rPr>
                    <a:t>Forty years in the wilderness to prepare for his ministry</a:t>
                  </a:r>
                </a:p>
                <a:p>
                  <a:pPr>
                    <a:tabLst>
                      <a:tab pos="-571500" algn="l"/>
                    </a:tabLst>
                  </a:pPr>
                  <a:endParaRPr lang="es-MX" sz="2400">
                    <a:latin typeface="Times New Roman" pitchFamily="18" charset="0"/>
                  </a:endParaRPr>
                </a:p>
              </p:txBody>
            </p:sp>
            <p:sp>
              <p:nvSpPr>
                <p:cNvPr id="39995" name="Rectangle 37"/>
                <p:cNvSpPr>
                  <a:spLocks noChangeArrowheads="1"/>
                </p:cNvSpPr>
                <p:nvPr/>
              </p:nvSpPr>
              <p:spPr bwMode="auto">
                <a:xfrm>
                  <a:off x="0" y="2152"/>
                  <a:ext cx="1130" cy="60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9949" name="Group 40"/>
              <p:cNvGrpSpPr>
                <a:grpSpLocks/>
              </p:cNvGrpSpPr>
              <p:nvPr/>
            </p:nvGrpSpPr>
            <p:grpSpPr bwMode="auto">
              <a:xfrm>
                <a:off x="1130" y="2152"/>
                <a:ext cx="1094" cy="606"/>
                <a:chOff x="1130" y="2152"/>
                <a:chExt cx="1094" cy="606"/>
              </a:xfrm>
            </p:grpSpPr>
            <p:sp>
              <p:nvSpPr>
                <p:cNvPr id="39992" name="Rectangle 10"/>
                <p:cNvSpPr>
                  <a:spLocks noChangeArrowheads="1"/>
                </p:cNvSpPr>
                <p:nvPr/>
              </p:nvSpPr>
              <p:spPr bwMode="auto">
                <a:xfrm>
                  <a:off x="1173" y="2152"/>
                  <a:ext cx="1008"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tabLst>
                      <a:tab pos="-571500" algn="l"/>
                    </a:tabLst>
                  </a:pPr>
                  <a:r>
                    <a:rPr lang="es-MX" sz="1600" b="1">
                      <a:latin typeface="Book Antiqua" pitchFamily="18" charset="0"/>
                      <a:cs typeface="Times New Roman" pitchFamily="18" charset="0"/>
                    </a:rPr>
                    <a:t>Forty days in the wilderness to prepare for his ministry</a:t>
                  </a:r>
                  <a:endParaRPr lang="es-MX" sz="1600" b="1" i="1">
                    <a:latin typeface="Book Antiqua" pitchFamily="18" charset="0"/>
                    <a:cs typeface="Times New Roman" pitchFamily="18" charset="0"/>
                  </a:endParaRPr>
                </a:p>
                <a:p>
                  <a:pPr>
                    <a:tabLst>
                      <a:tab pos="-571500" algn="l"/>
                    </a:tabLst>
                  </a:pPr>
                  <a:endParaRPr lang="es-MX" sz="1600" b="1">
                    <a:latin typeface="Book Antiqua" pitchFamily="18" charset="0"/>
                  </a:endParaRPr>
                </a:p>
              </p:txBody>
            </p:sp>
            <p:sp>
              <p:nvSpPr>
                <p:cNvPr id="39993" name="Rectangle 39"/>
                <p:cNvSpPr>
                  <a:spLocks noChangeArrowheads="1"/>
                </p:cNvSpPr>
                <p:nvPr/>
              </p:nvSpPr>
              <p:spPr bwMode="auto">
                <a:xfrm>
                  <a:off x="1130" y="2152"/>
                  <a:ext cx="1094" cy="60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9950" name="Group 42"/>
              <p:cNvGrpSpPr>
                <a:grpSpLocks/>
              </p:cNvGrpSpPr>
              <p:nvPr/>
            </p:nvGrpSpPr>
            <p:grpSpPr bwMode="auto">
              <a:xfrm>
                <a:off x="0" y="2758"/>
                <a:ext cx="1130" cy="606"/>
                <a:chOff x="0" y="2758"/>
                <a:chExt cx="1130" cy="606"/>
              </a:xfrm>
            </p:grpSpPr>
            <p:sp>
              <p:nvSpPr>
                <p:cNvPr id="39990" name="Rectangle 11"/>
                <p:cNvSpPr>
                  <a:spLocks noChangeArrowheads="1"/>
                </p:cNvSpPr>
                <p:nvPr/>
              </p:nvSpPr>
              <p:spPr bwMode="auto">
                <a:xfrm>
                  <a:off x="43" y="2758"/>
                  <a:ext cx="1044"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tabLst>
                      <a:tab pos="-571500" algn="l"/>
                    </a:tabLst>
                  </a:pPr>
                  <a:r>
                    <a:rPr lang="es-MX" sz="1600" b="1">
                      <a:latin typeface="Book Antiqua" pitchFamily="18" charset="0"/>
                      <a:cs typeface="Times New Roman" pitchFamily="18" charset="0"/>
                    </a:rPr>
                    <a:t>Left his position with the king of Egypt to dwell with the Jews</a:t>
                  </a:r>
                  <a:endParaRPr lang="es-MX" sz="1600" b="1" i="1">
                    <a:latin typeface="Book Antiqua" pitchFamily="18" charset="0"/>
                    <a:cs typeface="Times New Roman" pitchFamily="18" charset="0"/>
                  </a:endParaRPr>
                </a:p>
                <a:p>
                  <a:pPr>
                    <a:tabLst>
                      <a:tab pos="-571500" algn="l"/>
                    </a:tabLst>
                  </a:pPr>
                  <a:endParaRPr lang="es-MX" sz="1600" b="1">
                    <a:latin typeface="Book Antiqua" pitchFamily="18" charset="0"/>
                  </a:endParaRPr>
                </a:p>
              </p:txBody>
            </p:sp>
            <p:sp>
              <p:nvSpPr>
                <p:cNvPr id="39991" name="Rectangle 41"/>
                <p:cNvSpPr>
                  <a:spLocks noChangeArrowheads="1"/>
                </p:cNvSpPr>
                <p:nvPr/>
              </p:nvSpPr>
              <p:spPr bwMode="auto">
                <a:xfrm>
                  <a:off x="0" y="2758"/>
                  <a:ext cx="1130" cy="60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9951" name="Group 44"/>
              <p:cNvGrpSpPr>
                <a:grpSpLocks/>
              </p:cNvGrpSpPr>
              <p:nvPr/>
            </p:nvGrpSpPr>
            <p:grpSpPr bwMode="auto">
              <a:xfrm>
                <a:off x="1130" y="2758"/>
                <a:ext cx="1094" cy="606"/>
                <a:chOff x="1130" y="2758"/>
                <a:chExt cx="1094" cy="606"/>
              </a:xfrm>
            </p:grpSpPr>
            <p:sp>
              <p:nvSpPr>
                <p:cNvPr id="39988" name="Rectangle 12"/>
                <p:cNvSpPr>
                  <a:spLocks noChangeArrowheads="1"/>
                </p:cNvSpPr>
                <p:nvPr/>
              </p:nvSpPr>
              <p:spPr bwMode="auto">
                <a:xfrm>
                  <a:off x="1173" y="2758"/>
                  <a:ext cx="1008"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tabLst>
                      <a:tab pos="-571500" algn="l"/>
                    </a:tabLst>
                  </a:pPr>
                  <a:r>
                    <a:rPr lang="es-MX" sz="1600" b="1">
                      <a:latin typeface="Book Antiqua" pitchFamily="18" charset="0"/>
                      <a:cs typeface="Times New Roman" pitchFamily="18" charset="0"/>
                    </a:rPr>
                    <a:t>Left the right hand of the Father to life with the Jews</a:t>
                  </a:r>
                </a:p>
                <a:p>
                  <a:pPr>
                    <a:tabLst>
                      <a:tab pos="-571500" algn="l"/>
                    </a:tabLst>
                  </a:pPr>
                  <a:endParaRPr lang="es-MX" sz="2400">
                    <a:latin typeface="Times New Roman" pitchFamily="18" charset="0"/>
                  </a:endParaRPr>
                </a:p>
              </p:txBody>
            </p:sp>
            <p:sp>
              <p:nvSpPr>
                <p:cNvPr id="39989" name="Rectangle 43"/>
                <p:cNvSpPr>
                  <a:spLocks noChangeArrowheads="1"/>
                </p:cNvSpPr>
                <p:nvPr/>
              </p:nvSpPr>
              <p:spPr bwMode="auto">
                <a:xfrm>
                  <a:off x="1130" y="2758"/>
                  <a:ext cx="1094" cy="60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9952" name="Group 46"/>
              <p:cNvGrpSpPr>
                <a:grpSpLocks/>
              </p:cNvGrpSpPr>
              <p:nvPr/>
            </p:nvGrpSpPr>
            <p:grpSpPr bwMode="auto">
              <a:xfrm>
                <a:off x="0" y="3364"/>
                <a:ext cx="1130" cy="500"/>
                <a:chOff x="0" y="3364"/>
                <a:chExt cx="1130" cy="500"/>
              </a:xfrm>
            </p:grpSpPr>
            <p:sp>
              <p:nvSpPr>
                <p:cNvPr id="39986" name="Rectangle 13"/>
                <p:cNvSpPr>
                  <a:spLocks noChangeArrowheads="1"/>
                </p:cNvSpPr>
                <p:nvPr/>
              </p:nvSpPr>
              <p:spPr bwMode="auto">
                <a:xfrm>
                  <a:off x="43" y="3364"/>
                  <a:ext cx="104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tabLst>
                      <a:tab pos="-571500" algn="l"/>
                    </a:tabLst>
                  </a:pPr>
                  <a:r>
                    <a:rPr lang="es-MX" sz="1400" b="1">
                      <a:latin typeface="Book Antiqua" pitchFamily="18" charset="0"/>
                      <a:cs typeface="Times New Roman" pitchFamily="18" charset="0"/>
                    </a:rPr>
                    <a:t>Led Israel out of slavery in Egypt</a:t>
                  </a:r>
                </a:p>
                <a:p>
                  <a:pPr>
                    <a:tabLst>
                      <a:tab pos="-571500" algn="l"/>
                    </a:tabLst>
                  </a:pPr>
                  <a:endParaRPr lang="es-MX" sz="2400">
                    <a:latin typeface="Times New Roman" pitchFamily="18" charset="0"/>
                  </a:endParaRPr>
                </a:p>
              </p:txBody>
            </p:sp>
            <p:sp>
              <p:nvSpPr>
                <p:cNvPr id="39987" name="Rectangle 45"/>
                <p:cNvSpPr>
                  <a:spLocks noChangeArrowheads="1"/>
                </p:cNvSpPr>
                <p:nvPr/>
              </p:nvSpPr>
              <p:spPr bwMode="auto">
                <a:xfrm>
                  <a:off x="0" y="3364"/>
                  <a:ext cx="113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9953" name="Group 48"/>
              <p:cNvGrpSpPr>
                <a:grpSpLocks/>
              </p:cNvGrpSpPr>
              <p:nvPr/>
            </p:nvGrpSpPr>
            <p:grpSpPr bwMode="auto">
              <a:xfrm>
                <a:off x="1130" y="3364"/>
                <a:ext cx="1094" cy="500"/>
                <a:chOff x="1130" y="3364"/>
                <a:chExt cx="1094" cy="500"/>
              </a:xfrm>
            </p:grpSpPr>
            <p:sp>
              <p:nvSpPr>
                <p:cNvPr id="39984" name="Rectangle 14"/>
                <p:cNvSpPr>
                  <a:spLocks noChangeArrowheads="1"/>
                </p:cNvSpPr>
                <p:nvPr/>
              </p:nvSpPr>
              <p:spPr bwMode="auto">
                <a:xfrm>
                  <a:off x="1173" y="3364"/>
                  <a:ext cx="1008"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tabLst>
                      <a:tab pos="-571500" algn="l"/>
                    </a:tabLst>
                  </a:pPr>
                  <a:r>
                    <a:rPr lang="es-MX" sz="1400" b="1">
                      <a:latin typeface="Book Antiqua" pitchFamily="18" charset="0"/>
                      <a:cs typeface="Times New Roman" pitchFamily="18" charset="0"/>
                    </a:rPr>
                    <a:t>Leads Spiritual Israel out of sin</a:t>
                  </a:r>
                </a:p>
                <a:p>
                  <a:pPr>
                    <a:tabLst>
                      <a:tab pos="-571500" algn="l"/>
                    </a:tabLst>
                  </a:pPr>
                  <a:endParaRPr lang="es-MX" sz="1400">
                    <a:latin typeface="Times New Roman" pitchFamily="18" charset="0"/>
                  </a:endParaRPr>
                </a:p>
              </p:txBody>
            </p:sp>
            <p:sp>
              <p:nvSpPr>
                <p:cNvPr id="39985" name="Rectangle 47"/>
                <p:cNvSpPr>
                  <a:spLocks noChangeArrowheads="1"/>
                </p:cNvSpPr>
                <p:nvPr/>
              </p:nvSpPr>
              <p:spPr bwMode="auto">
                <a:xfrm>
                  <a:off x="1130" y="3364"/>
                  <a:ext cx="1094"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9954" name="Group 50"/>
              <p:cNvGrpSpPr>
                <a:grpSpLocks/>
              </p:cNvGrpSpPr>
              <p:nvPr/>
            </p:nvGrpSpPr>
            <p:grpSpPr bwMode="auto">
              <a:xfrm>
                <a:off x="0" y="3864"/>
                <a:ext cx="1130" cy="615"/>
                <a:chOff x="0" y="3864"/>
                <a:chExt cx="1130" cy="615"/>
              </a:xfrm>
            </p:grpSpPr>
            <p:sp>
              <p:nvSpPr>
                <p:cNvPr id="39982" name="Rectangle 15"/>
                <p:cNvSpPr>
                  <a:spLocks noChangeArrowheads="1"/>
                </p:cNvSpPr>
                <p:nvPr/>
              </p:nvSpPr>
              <p:spPr bwMode="auto">
                <a:xfrm>
                  <a:off x="43" y="3864"/>
                  <a:ext cx="1044" cy="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tabLst>
                      <a:tab pos="-571500" algn="l"/>
                    </a:tabLst>
                  </a:pPr>
                  <a:r>
                    <a:rPr lang="es-MX" sz="1600" b="1">
                      <a:latin typeface="Book Antiqua" pitchFamily="18" charset="0"/>
                      <a:cs typeface="Times New Roman" pitchFamily="18" charset="0"/>
                    </a:rPr>
                    <a:t>Aaron prepared the way</a:t>
                  </a:r>
                  <a:endParaRPr lang="es-MX" sz="1600" b="1" i="1">
                    <a:latin typeface="Book Antiqua" pitchFamily="18" charset="0"/>
                    <a:cs typeface="Times New Roman" pitchFamily="18" charset="0"/>
                  </a:endParaRPr>
                </a:p>
                <a:p>
                  <a:pPr>
                    <a:tabLst>
                      <a:tab pos="-571500" algn="l"/>
                    </a:tabLst>
                  </a:pPr>
                  <a:r>
                    <a:rPr lang="es-MX" sz="1600" b="1" i="1">
                      <a:latin typeface="Book Antiqua" pitchFamily="18" charset="0"/>
                      <a:cs typeface="Times New Roman" pitchFamily="18" charset="0"/>
                    </a:rPr>
                    <a:t> </a:t>
                  </a:r>
                </a:p>
                <a:p>
                  <a:pPr>
                    <a:tabLst>
                      <a:tab pos="-571500" algn="l"/>
                    </a:tabLst>
                  </a:pPr>
                  <a:endParaRPr lang="es-MX" sz="1600" b="1">
                    <a:latin typeface="Book Antiqua" pitchFamily="18" charset="0"/>
                  </a:endParaRPr>
                </a:p>
              </p:txBody>
            </p:sp>
            <p:sp>
              <p:nvSpPr>
                <p:cNvPr id="39983" name="Rectangle 49"/>
                <p:cNvSpPr>
                  <a:spLocks noChangeArrowheads="1"/>
                </p:cNvSpPr>
                <p:nvPr/>
              </p:nvSpPr>
              <p:spPr bwMode="auto">
                <a:xfrm>
                  <a:off x="0" y="3864"/>
                  <a:ext cx="1130" cy="61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9955" name="Group 52"/>
              <p:cNvGrpSpPr>
                <a:grpSpLocks/>
              </p:cNvGrpSpPr>
              <p:nvPr/>
            </p:nvGrpSpPr>
            <p:grpSpPr bwMode="auto">
              <a:xfrm>
                <a:off x="1130" y="3864"/>
                <a:ext cx="1094" cy="615"/>
                <a:chOff x="1130" y="3864"/>
                <a:chExt cx="1094" cy="615"/>
              </a:xfrm>
            </p:grpSpPr>
            <p:sp>
              <p:nvSpPr>
                <p:cNvPr id="39980" name="Rectangle 16"/>
                <p:cNvSpPr>
                  <a:spLocks noChangeArrowheads="1"/>
                </p:cNvSpPr>
                <p:nvPr/>
              </p:nvSpPr>
              <p:spPr bwMode="auto">
                <a:xfrm>
                  <a:off x="1173" y="3864"/>
                  <a:ext cx="1008" cy="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tabLst>
                      <a:tab pos="-571500" algn="l"/>
                    </a:tabLst>
                  </a:pPr>
                  <a:r>
                    <a:rPr lang="es-MX" sz="1600" b="1">
                      <a:latin typeface="Book Antiqua" pitchFamily="18" charset="0"/>
                      <a:cs typeface="Times New Roman" pitchFamily="18" charset="0"/>
                    </a:rPr>
                    <a:t>John the Baptist prepared the way</a:t>
                  </a:r>
                  <a:endParaRPr lang="es-MX" sz="1600" b="1" i="1">
                    <a:latin typeface="Book Antiqua" pitchFamily="18" charset="0"/>
                    <a:cs typeface="Times New Roman" pitchFamily="18" charset="0"/>
                  </a:endParaRPr>
                </a:p>
                <a:p>
                  <a:pPr>
                    <a:tabLst>
                      <a:tab pos="-571500" algn="l"/>
                    </a:tabLst>
                  </a:pPr>
                  <a:endParaRPr lang="es-MX" sz="1600" b="1">
                    <a:latin typeface="Book Antiqua" pitchFamily="18" charset="0"/>
                  </a:endParaRPr>
                </a:p>
              </p:txBody>
            </p:sp>
            <p:sp>
              <p:nvSpPr>
                <p:cNvPr id="39981" name="Rectangle 51"/>
                <p:cNvSpPr>
                  <a:spLocks noChangeArrowheads="1"/>
                </p:cNvSpPr>
                <p:nvPr/>
              </p:nvSpPr>
              <p:spPr bwMode="auto">
                <a:xfrm>
                  <a:off x="1130" y="3864"/>
                  <a:ext cx="1094" cy="61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9956" name="Group 54"/>
              <p:cNvGrpSpPr>
                <a:grpSpLocks/>
              </p:cNvGrpSpPr>
              <p:nvPr/>
            </p:nvGrpSpPr>
            <p:grpSpPr bwMode="auto">
              <a:xfrm>
                <a:off x="0" y="4479"/>
                <a:ext cx="1130" cy="606"/>
                <a:chOff x="0" y="4479"/>
                <a:chExt cx="1130" cy="606"/>
              </a:xfrm>
            </p:grpSpPr>
            <p:sp>
              <p:nvSpPr>
                <p:cNvPr id="39978" name="Rectangle 17"/>
                <p:cNvSpPr>
                  <a:spLocks noChangeArrowheads="1"/>
                </p:cNvSpPr>
                <p:nvPr/>
              </p:nvSpPr>
              <p:spPr bwMode="auto">
                <a:xfrm>
                  <a:off x="43" y="4479"/>
                  <a:ext cx="1044"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tabLst>
                      <a:tab pos="-571500" algn="l"/>
                    </a:tabLst>
                  </a:pPr>
                  <a:r>
                    <a:rPr lang="es-MX" sz="1600" b="1">
                      <a:latin typeface="Book Antiqua" pitchFamily="18" charset="0"/>
                      <a:cs typeface="Times New Roman" pitchFamily="18" charset="0"/>
                    </a:rPr>
                    <a:t>Baptized Israel in the Red Sea in order to free them</a:t>
                  </a:r>
                  <a:endParaRPr lang="es-MX" sz="1600" b="1" i="1">
                    <a:latin typeface="Book Antiqua" pitchFamily="18" charset="0"/>
                    <a:cs typeface="Times New Roman" pitchFamily="18" charset="0"/>
                  </a:endParaRPr>
                </a:p>
                <a:p>
                  <a:pPr>
                    <a:tabLst>
                      <a:tab pos="-571500" algn="l"/>
                    </a:tabLst>
                  </a:pPr>
                  <a:endParaRPr lang="es-MX" sz="1600" b="1">
                    <a:latin typeface="Book Antiqua" pitchFamily="18" charset="0"/>
                  </a:endParaRPr>
                </a:p>
              </p:txBody>
            </p:sp>
            <p:sp>
              <p:nvSpPr>
                <p:cNvPr id="39979" name="Rectangle 53"/>
                <p:cNvSpPr>
                  <a:spLocks noChangeArrowheads="1"/>
                </p:cNvSpPr>
                <p:nvPr/>
              </p:nvSpPr>
              <p:spPr bwMode="auto">
                <a:xfrm>
                  <a:off x="0" y="4479"/>
                  <a:ext cx="1130" cy="60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9957" name="Group 56"/>
              <p:cNvGrpSpPr>
                <a:grpSpLocks/>
              </p:cNvGrpSpPr>
              <p:nvPr/>
            </p:nvGrpSpPr>
            <p:grpSpPr bwMode="auto">
              <a:xfrm>
                <a:off x="1130" y="4479"/>
                <a:ext cx="1094" cy="606"/>
                <a:chOff x="1130" y="4479"/>
                <a:chExt cx="1094" cy="606"/>
              </a:xfrm>
            </p:grpSpPr>
            <p:sp>
              <p:nvSpPr>
                <p:cNvPr id="39976" name="Rectangle 18"/>
                <p:cNvSpPr>
                  <a:spLocks noChangeArrowheads="1"/>
                </p:cNvSpPr>
                <p:nvPr/>
              </p:nvSpPr>
              <p:spPr bwMode="auto">
                <a:xfrm>
                  <a:off x="1173" y="4479"/>
                  <a:ext cx="1008"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tabLst>
                      <a:tab pos="-571500" algn="l"/>
                    </a:tabLst>
                  </a:pPr>
                  <a:r>
                    <a:rPr lang="es-MX" sz="1600" b="1">
                      <a:latin typeface="Book Antiqua" pitchFamily="18" charset="0"/>
                      <a:cs typeface="Times New Roman" pitchFamily="18" charset="0"/>
                    </a:rPr>
                    <a:t>Commands baptism in water for freedom from sin</a:t>
                  </a:r>
                </a:p>
                <a:p>
                  <a:pPr>
                    <a:tabLst>
                      <a:tab pos="-571500" algn="l"/>
                    </a:tabLst>
                  </a:pPr>
                  <a:endParaRPr lang="es-MX" sz="2400">
                    <a:latin typeface="Times New Roman" pitchFamily="18" charset="0"/>
                  </a:endParaRPr>
                </a:p>
              </p:txBody>
            </p:sp>
            <p:sp>
              <p:nvSpPr>
                <p:cNvPr id="39977" name="Rectangle 55"/>
                <p:cNvSpPr>
                  <a:spLocks noChangeArrowheads="1"/>
                </p:cNvSpPr>
                <p:nvPr/>
              </p:nvSpPr>
              <p:spPr bwMode="auto">
                <a:xfrm>
                  <a:off x="1130" y="4479"/>
                  <a:ext cx="1094" cy="60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9958" name="Group 58"/>
              <p:cNvGrpSpPr>
                <a:grpSpLocks/>
              </p:cNvGrpSpPr>
              <p:nvPr/>
            </p:nvGrpSpPr>
            <p:grpSpPr bwMode="auto">
              <a:xfrm>
                <a:off x="0" y="5085"/>
                <a:ext cx="1130" cy="500"/>
                <a:chOff x="0" y="5085"/>
                <a:chExt cx="1130" cy="500"/>
              </a:xfrm>
            </p:grpSpPr>
            <p:sp>
              <p:nvSpPr>
                <p:cNvPr id="39974" name="Rectangle 19"/>
                <p:cNvSpPr>
                  <a:spLocks noChangeArrowheads="1"/>
                </p:cNvSpPr>
                <p:nvPr/>
              </p:nvSpPr>
              <p:spPr bwMode="auto">
                <a:xfrm>
                  <a:off x="43" y="5085"/>
                  <a:ext cx="104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tabLst>
                      <a:tab pos="-571500" algn="l"/>
                    </a:tabLst>
                  </a:pPr>
                  <a:r>
                    <a:rPr lang="es-MX" sz="1400" b="1">
                      <a:latin typeface="Book Antiqua" pitchFamily="18" charset="0"/>
                      <a:cs typeface="Times New Roman" pitchFamily="18" charset="0"/>
                    </a:rPr>
                    <a:t>Gave manna in the wilderness </a:t>
                  </a:r>
                  <a:endParaRPr lang="en-US" sz="1400" b="1">
                    <a:latin typeface="Book Antiqua" pitchFamily="18" charset="0"/>
                    <a:cs typeface="Times New Roman" pitchFamily="18" charset="0"/>
                  </a:endParaRPr>
                </a:p>
                <a:p>
                  <a:pPr>
                    <a:tabLst>
                      <a:tab pos="-571500" algn="l"/>
                    </a:tabLst>
                  </a:pPr>
                  <a:r>
                    <a:rPr lang="es-MX" sz="1400" b="1">
                      <a:latin typeface="Book Antiqua" pitchFamily="18" charset="0"/>
                      <a:cs typeface="Times New Roman" pitchFamily="18" charset="0"/>
                    </a:rPr>
                    <a:t>(sort of)</a:t>
                  </a:r>
                  <a:endParaRPr lang="es-MX" sz="1400" b="1" i="1">
                    <a:latin typeface="Book Antiqua" pitchFamily="18" charset="0"/>
                    <a:cs typeface="Times New Roman" pitchFamily="18" charset="0"/>
                  </a:endParaRPr>
                </a:p>
                <a:p>
                  <a:pPr>
                    <a:tabLst>
                      <a:tab pos="-571500" algn="l"/>
                    </a:tabLst>
                  </a:pPr>
                  <a:endParaRPr lang="es-MX" sz="1400" b="1">
                    <a:latin typeface="Book Antiqua" pitchFamily="18" charset="0"/>
                  </a:endParaRPr>
                </a:p>
              </p:txBody>
            </p:sp>
            <p:sp>
              <p:nvSpPr>
                <p:cNvPr id="39975" name="Rectangle 57"/>
                <p:cNvSpPr>
                  <a:spLocks noChangeArrowheads="1"/>
                </p:cNvSpPr>
                <p:nvPr/>
              </p:nvSpPr>
              <p:spPr bwMode="auto">
                <a:xfrm>
                  <a:off x="0" y="5085"/>
                  <a:ext cx="113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9959" name="Group 60"/>
              <p:cNvGrpSpPr>
                <a:grpSpLocks/>
              </p:cNvGrpSpPr>
              <p:nvPr/>
            </p:nvGrpSpPr>
            <p:grpSpPr bwMode="auto">
              <a:xfrm>
                <a:off x="1130" y="5085"/>
                <a:ext cx="1094" cy="500"/>
                <a:chOff x="1130" y="5085"/>
                <a:chExt cx="1094" cy="500"/>
              </a:xfrm>
            </p:grpSpPr>
            <p:sp>
              <p:nvSpPr>
                <p:cNvPr id="39972" name="Rectangle 20"/>
                <p:cNvSpPr>
                  <a:spLocks noChangeArrowheads="1"/>
                </p:cNvSpPr>
                <p:nvPr/>
              </p:nvSpPr>
              <p:spPr bwMode="auto">
                <a:xfrm>
                  <a:off x="1173" y="5085"/>
                  <a:ext cx="1008"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tabLst>
                      <a:tab pos="-571500" algn="l"/>
                    </a:tabLst>
                  </a:pPr>
                  <a:r>
                    <a:rPr lang="es-MX" sz="1400" b="1">
                      <a:latin typeface="Book Antiqua" pitchFamily="18" charset="0"/>
                      <a:cs typeface="Times New Roman" pitchFamily="18" charset="0"/>
                    </a:rPr>
                    <a:t>Gives spiritual bread to all who hunger</a:t>
                  </a:r>
                </a:p>
                <a:p>
                  <a:pPr>
                    <a:tabLst>
                      <a:tab pos="-571500" algn="l"/>
                    </a:tabLst>
                  </a:pPr>
                  <a:endParaRPr lang="es-MX" sz="2400">
                    <a:latin typeface="Times New Roman" pitchFamily="18" charset="0"/>
                  </a:endParaRPr>
                </a:p>
              </p:txBody>
            </p:sp>
            <p:sp>
              <p:nvSpPr>
                <p:cNvPr id="39973" name="Rectangle 59"/>
                <p:cNvSpPr>
                  <a:spLocks noChangeArrowheads="1"/>
                </p:cNvSpPr>
                <p:nvPr/>
              </p:nvSpPr>
              <p:spPr bwMode="auto">
                <a:xfrm>
                  <a:off x="1130" y="5085"/>
                  <a:ext cx="1094"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9960" name="Group 62"/>
              <p:cNvGrpSpPr>
                <a:grpSpLocks/>
              </p:cNvGrpSpPr>
              <p:nvPr/>
            </p:nvGrpSpPr>
            <p:grpSpPr bwMode="auto">
              <a:xfrm>
                <a:off x="0" y="5585"/>
                <a:ext cx="1130" cy="500"/>
                <a:chOff x="0" y="5585"/>
                <a:chExt cx="1130" cy="500"/>
              </a:xfrm>
            </p:grpSpPr>
            <p:sp>
              <p:nvSpPr>
                <p:cNvPr id="39970" name="Rectangle 21"/>
                <p:cNvSpPr>
                  <a:spLocks noChangeArrowheads="1"/>
                </p:cNvSpPr>
                <p:nvPr/>
              </p:nvSpPr>
              <p:spPr bwMode="auto">
                <a:xfrm>
                  <a:off x="43" y="5585"/>
                  <a:ext cx="104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tabLst>
                      <a:tab pos="-571500" algn="l"/>
                    </a:tabLst>
                  </a:pPr>
                  <a:r>
                    <a:rPr lang="es-MX" sz="1600" b="1">
                      <a:latin typeface="Book Antiqua" pitchFamily="18" charset="0"/>
                      <a:cs typeface="Times New Roman" pitchFamily="18" charset="0"/>
                    </a:rPr>
                    <a:t>Gave water to the people in the desert</a:t>
                  </a:r>
                  <a:endParaRPr lang="es-MX" sz="1600" b="1" i="1">
                    <a:latin typeface="Book Antiqua" pitchFamily="18" charset="0"/>
                    <a:cs typeface="Times New Roman" pitchFamily="18" charset="0"/>
                  </a:endParaRPr>
                </a:p>
                <a:p>
                  <a:pPr>
                    <a:tabLst>
                      <a:tab pos="-571500" algn="l"/>
                    </a:tabLst>
                  </a:pPr>
                  <a:endParaRPr lang="es-MX" sz="1600" b="1">
                    <a:latin typeface="Book Antiqua" pitchFamily="18" charset="0"/>
                  </a:endParaRPr>
                </a:p>
              </p:txBody>
            </p:sp>
            <p:sp>
              <p:nvSpPr>
                <p:cNvPr id="39971" name="Rectangle 61"/>
                <p:cNvSpPr>
                  <a:spLocks noChangeArrowheads="1"/>
                </p:cNvSpPr>
                <p:nvPr/>
              </p:nvSpPr>
              <p:spPr bwMode="auto">
                <a:xfrm>
                  <a:off x="0" y="5585"/>
                  <a:ext cx="113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9961" name="Group 64"/>
              <p:cNvGrpSpPr>
                <a:grpSpLocks/>
              </p:cNvGrpSpPr>
              <p:nvPr/>
            </p:nvGrpSpPr>
            <p:grpSpPr bwMode="auto">
              <a:xfrm>
                <a:off x="1130" y="5585"/>
                <a:ext cx="1094" cy="500"/>
                <a:chOff x="1130" y="5585"/>
                <a:chExt cx="1094" cy="500"/>
              </a:xfrm>
            </p:grpSpPr>
            <p:sp>
              <p:nvSpPr>
                <p:cNvPr id="39968" name="Rectangle 22"/>
                <p:cNvSpPr>
                  <a:spLocks noChangeArrowheads="1"/>
                </p:cNvSpPr>
                <p:nvPr/>
              </p:nvSpPr>
              <p:spPr bwMode="auto">
                <a:xfrm>
                  <a:off x="1173" y="5585"/>
                  <a:ext cx="1008"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tabLst>
                      <a:tab pos="-571500" algn="l"/>
                    </a:tabLst>
                  </a:pPr>
                  <a:r>
                    <a:rPr lang="es-MX" sz="1600" b="1">
                      <a:latin typeface="Book Antiqua" pitchFamily="18" charset="0"/>
                      <a:cs typeface="Times New Roman" pitchFamily="18" charset="0"/>
                    </a:rPr>
                    <a:t>Gives spiritual water: the Holy Spirit</a:t>
                  </a:r>
                </a:p>
                <a:p>
                  <a:pPr>
                    <a:tabLst>
                      <a:tab pos="-571500" algn="l"/>
                    </a:tabLst>
                  </a:pPr>
                  <a:endParaRPr lang="es-MX" sz="2400">
                    <a:latin typeface="Times New Roman" pitchFamily="18" charset="0"/>
                  </a:endParaRPr>
                </a:p>
              </p:txBody>
            </p:sp>
            <p:sp>
              <p:nvSpPr>
                <p:cNvPr id="39969" name="Rectangle 63"/>
                <p:cNvSpPr>
                  <a:spLocks noChangeArrowheads="1"/>
                </p:cNvSpPr>
                <p:nvPr/>
              </p:nvSpPr>
              <p:spPr bwMode="auto">
                <a:xfrm>
                  <a:off x="1130" y="5585"/>
                  <a:ext cx="1094"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9962" name="Group 66"/>
              <p:cNvGrpSpPr>
                <a:grpSpLocks/>
              </p:cNvGrpSpPr>
              <p:nvPr/>
            </p:nvGrpSpPr>
            <p:grpSpPr bwMode="auto">
              <a:xfrm>
                <a:off x="0" y="6085"/>
                <a:ext cx="1130" cy="500"/>
                <a:chOff x="0" y="6085"/>
                <a:chExt cx="1130" cy="500"/>
              </a:xfrm>
            </p:grpSpPr>
            <p:sp>
              <p:nvSpPr>
                <p:cNvPr id="39966" name="Rectangle 23"/>
                <p:cNvSpPr>
                  <a:spLocks noChangeArrowheads="1"/>
                </p:cNvSpPr>
                <p:nvPr/>
              </p:nvSpPr>
              <p:spPr bwMode="auto">
                <a:xfrm>
                  <a:off x="43" y="6085"/>
                  <a:ext cx="104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tabLst>
                      <a:tab pos="-571500" algn="l"/>
                    </a:tabLst>
                  </a:pPr>
                  <a:r>
                    <a:rPr lang="es-MX" sz="1600" b="1">
                      <a:latin typeface="Book Antiqua" pitchFamily="18" charset="0"/>
                      <a:cs typeface="Times New Roman" pitchFamily="18" charset="0"/>
                    </a:rPr>
                    <a:t>Spoke to God on Mt. Sinai</a:t>
                  </a:r>
                  <a:endParaRPr lang="es-MX" sz="1600" b="1" i="1">
                    <a:latin typeface="Book Antiqua" pitchFamily="18" charset="0"/>
                    <a:cs typeface="Times New Roman" pitchFamily="18" charset="0"/>
                  </a:endParaRPr>
                </a:p>
                <a:p>
                  <a:pPr>
                    <a:tabLst>
                      <a:tab pos="-571500" algn="l"/>
                    </a:tabLst>
                  </a:pPr>
                  <a:endParaRPr lang="es-MX" sz="1600" b="1">
                    <a:latin typeface="Book Antiqua" pitchFamily="18" charset="0"/>
                  </a:endParaRPr>
                </a:p>
              </p:txBody>
            </p:sp>
            <p:sp>
              <p:nvSpPr>
                <p:cNvPr id="39967" name="Rectangle 65"/>
                <p:cNvSpPr>
                  <a:spLocks noChangeArrowheads="1"/>
                </p:cNvSpPr>
                <p:nvPr/>
              </p:nvSpPr>
              <p:spPr bwMode="auto">
                <a:xfrm>
                  <a:off x="0" y="6085"/>
                  <a:ext cx="113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9963" name="Group 68"/>
              <p:cNvGrpSpPr>
                <a:grpSpLocks/>
              </p:cNvGrpSpPr>
              <p:nvPr/>
            </p:nvGrpSpPr>
            <p:grpSpPr bwMode="auto">
              <a:xfrm>
                <a:off x="1130" y="6085"/>
                <a:ext cx="1094" cy="500"/>
                <a:chOff x="1130" y="6085"/>
                <a:chExt cx="1094" cy="500"/>
              </a:xfrm>
            </p:grpSpPr>
            <p:sp>
              <p:nvSpPr>
                <p:cNvPr id="39964" name="Rectangle 24"/>
                <p:cNvSpPr>
                  <a:spLocks noChangeArrowheads="1"/>
                </p:cNvSpPr>
                <p:nvPr/>
              </p:nvSpPr>
              <p:spPr bwMode="auto">
                <a:xfrm>
                  <a:off x="1173" y="6085"/>
                  <a:ext cx="1008"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tabLst>
                      <a:tab pos="-571500" algn="l"/>
                    </a:tabLst>
                  </a:pPr>
                  <a:r>
                    <a:rPr lang="es-MX" sz="1600" b="1">
                      <a:latin typeface="Book Antiqua" pitchFamily="18" charset="0"/>
                      <a:cs typeface="Times New Roman" pitchFamily="18" charset="0"/>
                    </a:rPr>
                    <a:t>Spoke to God on Mt. Hermon</a:t>
                  </a:r>
                  <a:endParaRPr lang="es-MX" sz="1600" b="1" i="1">
                    <a:latin typeface="Book Antiqua" pitchFamily="18" charset="0"/>
                    <a:cs typeface="Times New Roman" pitchFamily="18" charset="0"/>
                  </a:endParaRPr>
                </a:p>
                <a:p>
                  <a:pPr>
                    <a:tabLst>
                      <a:tab pos="-571500" algn="l"/>
                    </a:tabLst>
                  </a:pPr>
                  <a:endParaRPr lang="es-MX" sz="1600" b="1">
                    <a:latin typeface="Book Antiqua" pitchFamily="18" charset="0"/>
                  </a:endParaRPr>
                </a:p>
              </p:txBody>
            </p:sp>
            <p:sp>
              <p:nvSpPr>
                <p:cNvPr id="39965" name="Rectangle 67"/>
                <p:cNvSpPr>
                  <a:spLocks noChangeArrowheads="1"/>
                </p:cNvSpPr>
                <p:nvPr/>
              </p:nvSpPr>
              <p:spPr bwMode="auto">
                <a:xfrm>
                  <a:off x="1130" y="6085"/>
                  <a:ext cx="1094"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39941" name="Rectangle 70"/>
            <p:cNvSpPr>
              <a:spLocks noChangeArrowheads="1"/>
            </p:cNvSpPr>
            <p:nvPr/>
          </p:nvSpPr>
          <p:spPr bwMode="auto">
            <a:xfrm>
              <a:off x="-3" y="525"/>
              <a:ext cx="2230" cy="6063"/>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378426764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p:cNvSpPr>
          <p:nvPr/>
        </p:nvSpPr>
        <p:spPr bwMode="auto">
          <a:xfrm>
            <a:off x="0" y="1054100"/>
            <a:ext cx="91440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200">
                <a:latin typeface="Times New Roman" pitchFamily="18" charset="0"/>
                <a:cs typeface="Times New Roman" pitchFamily="18" charset="0"/>
              </a:rPr>
              <a:t> </a:t>
            </a:r>
          </a:p>
          <a:p>
            <a:pPr eaLnBrk="0" hangingPunct="0"/>
            <a:endParaRPr lang="en-US" sz="2400">
              <a:latin typeface="Times New Roman" pitchFamily="18" charset="0"/>
            </a:endParaRPr>
          </a:p>
        </p:txBody>
      </p:sp>
      <p:sp>
        <p:nvSpPr>
          <p:cNvPr id="111619" name="Rectangle 3"/>
          <p:cNvSpPr>
            <a:spLocks noChangeArrowheads="1"/>
          </p:cNvSpPr>
          <p:nvPr/>
        </p:nvSpPr>
        <p:spPr bwMode="auto">
          <a:xfrm>
            <a:off x="0" y="460375"/>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200">
                <a:latin typeface="Times New Roman" pitchFamily="18" charset="0"/>
                <a:cs typeface="Times New Roman" pitchFamily="18" charset="0"/>
              </a:rPr>
              <a:t> </a:t>
            </a:r>
          </a:p>
          <a:p>
            <a:pPr eaLnBrk="0" hangingPunct="0"/>
            <a:r>
              <a:rPr lang="en-US" sz="1200">
                <a:latin typeface="Times New Roman" pitchFamily="18" charset="0"/>
                <a:cs typeface="Times New Roman" pitchFamily="18" charset="0"/>
              </a:rPr>
              <a:t> </a:t>
            </a:r>
          </a:p>
          <a:p>
            <a:pPr eaLnBrk="0" hangingPunct="0"/>
            <a:endParaRPr lang="en-US" sz="2400">
              <a:latin typeface="Times New Roman" pitchFamily="18" charset="0"/>
            </a:endParaRPr>
          </a:p>
        </p:txBody>
      </p:sp>
      <p:sp>
        <p:nvSpPr>
          <p:cNvPr id="111620" name="Rectangle 4"/>
          <p:cNvSpPr>
            <a:spLocks noChangeArrowheads="1"/>
          </p:cNvSpPr>
          <p:nvPr/>
        </p:nvSpPr>
        <p:spPr bwMode="auto">
          <a:xfrm>
            <a:off x="0" y="5759450"/>
            <a:ext cx="9144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200">
                <a:latin typeface="Times New Roman" pitchFamily="18" charset="0"/>
                <a:cs typeface="Times New Roman" pitchFamily="18" charset="0"/>
              </a:rPr>
              <a:t> </a:t>
            </a:r>
          </a:p>
        </p:txBody>
      </p:sp>
      <p:graphicFrame>
        <p:nvGraphicFramePr>
          <p:cNvPr id="111621" name="Group 5"/>
          <p:cNvGraphicFramePr>
            <a:graphicFrameLocks noGrp="1"/>
          </p:cNvGraphicFramePr>
          <p:nvPr/>
        </p:nvGraphicFramePr>
        <p:xfrm>
          <a:off x="1524000" y="1828800"/>
          <a:ext cx="6248400" cy="3987800"/>
        </p:xfrm>
        <a:graphic>
          <a:graphicData uri="http://schemas.openxmlformats.org/drawingml/2006/table">
            <a:tbl>
              <a:tblPr/>
              <a:tblGrid>
                <a:gridCol w="3048000"/>
                <a:gridCol w="3200400"/>
              </a:tblGrid>
              <a:tr h="7366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smtClean="0">
                          <a:ln>
                            <a:noFill/>
                          </a:ln>
                          <a:solidFill>
                            <a:srgbClr val="FFFF00"/>
                          </a:solidFill>
                          <a:effectLst>
                            <a:outerShdw blurRad="38100" dist="38100" dir="2700000" algn="tl">
                              <a:srgbClr val="000000"/>
                            </a:outerShdw>
                          </a:effectLst>
                          <a:latin typeface="Garamond" pitchFamily="18" charset="0"/>
                          <a:cs typeface="Arial" charset="0"/>
                        </a:rPr>
                        <a:t>Part of the Statue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smtClean="0">
                          <a:ln>
                            <a:noFill/>
                          </a:ln>
                          <a:solidFill>
                            <a:srgbClr val="FFFF00"/>
                          </a:solidFill>
                          <a:effectLst>
                            <a:outerShdw blurRad="38100" dist="38100" dir="2700000" algn="tl">
                              <a:srgbClr val="000000"/>
                            </a:outerShdw>
                          </a:effectLst>
                          <a:latin typeface="Garamond" pitchFamily="18" charset="0"/>
                          <a:cs typeface="Arial" charset="0"/>
                        </a:rPr>
                        <a:t>Nation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smtClean="0">
                          <a:ln>
                            <a:noFill/>
                          </a:ln>
                          <a:solidFill>
                            <a:srgbClr val="FFFF00"/>
                          </a:solidFill>
                          <a:effectLst>
                            <a:outerShdw blurRad="38100" dist="38100" dir="2700000" algn="tl">
                              <a:srgbClr val="000000"/>
                            </a:outerShdw>
                          </a:effectLst>
                          <a:latin typeface="Garamond" pitchFamily="18" charset="0"/>
                          <a:cs typeface="Arial" charset="0"/>
                        </a:rPr>
                        <a:t>Head of Gold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smtClean="0">
                          <a:ln>
                            <a:noFill/>
                          </a:ln>
                          <a:solidFill>
                            <a:srgbClr val="FFFF00"/>
                          </a:solidFill>
                          <a:effectLst>
                            <a:outerShdw blurRad="38100" dist="38100" dir="2700000" algn="tl">
                              <a:srgbClr val="000000"/>
                            </a:outerShdw>
                          </a:effectLst>
                          <a:latin typeface="Garamond" pitchFamily="18" charset="0"/>
                          <a:cs typeface="Arial" charset="0"/>
                        </a:rPr>
                        <a:t>Babylon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smtClean="0">
                          <a:ln>
                            <a:noFill/>
                          </a:ln>
                          <a:solidFill>
                            <a:srgbClr val="FFFF00"/>
                          </a:solidFill>
                          <a:effectLst>
                            <a:outerShdw blurRad="38100" dist="38100" dir="2700000" algn="tl">
                              <a:srgbClr val="000000"/>
                            </a:outerShdw>
                          </a:effectLst>
                          <a:latin typeface="Garamond" pitchFamily="18" charset="0"/>
                          <a:cs typeface="Arial" charset="0"/>
                        </a:rPr>
                        <a:t>Chest of Silver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smtClean="0">
                          <a:ln>
                            <a:noFill/>
                          </a:ln>
                          <a:solidFill>
                            <a:srgbClr val="FFFF00"/>
                          </a:solidFill>
                          <a:effectLst>
                            <a:outerShdw blurRad="38100" dist="38100" dir="2700000" algn="tl">
                              <a:srgbClr val="000000"/>
                            </a:outerShdw>
                          </a:effectLst>
                          <a:latin typeface="Garamond" pitchFamily="18" charset="0"/>
                          <a:cs typeface="Arial" charset="0"/>
                        </a:rPr>
                        <a:t>Persia/Media (539 BC)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smtClean="0">
                          <a:ln>
                            <a:noFill/>
                          </a:ln>
                          <a:solidFill>
                            <a:srgbClr val="FFFF00"/>
                          </a:solidFill>
                          <a:effectLst>
                            <a:outerShdw blurRad="38100" dist="38100" dir="2700000" algn="tl">
                              <a:srgbClr val="000000"/>
                            </a:outerShdw>
                          </a:effectLst>
                          <a:latin typeface="Garamond" pitchFamily="18" charset="0"/>
                          <a:cs typeface="Arial" charset="0"/>
                        </a:rPr>
                        <a:t>Belly of Bronze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smtClean="0">
                          <a:ln>
                            <a:noFill/>
                          </a:ln>
                          <a:solidFill>
                            <a:srgbClr val="FFFF00"/>
                          </a:solidFill>
                          <a:effectLst>
                            <a:outerShdw blurRad="38100" dist="38100" dir="2700000" algn="tl">
                              <a:srgbClr val="000000"/>
                            </a:outerShdw>
                          </a:effectLst>
                          <a:latin typeface="Garamond" pitchFamily="18" charset="0"/>
                          <a:cs typeface="Arial" charset="0"/>
                        </a:rPr>
                        <a:t>Greece (331 BC)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smtClean="0">
                          <a:ln>
                            <a:noFill/>
                          </a:ln>
                          <a:solidFill>
                            <a:srgbClr val="FFFF00"/>
                          </a:solidFill>
                          <a:effectLst>
                            <a:outerShdw blurRad="38100" dist="38100" dir="2700000" algn="tl">
                              <a:srgbClr val="000000"/>
                            </a:outerShdw>
                          </a:effectLst>
                          <a:latin typeface="Garamond" pitchFamily="18" charset="0"/>
                          <a:cs typeface="Arial" charset="0"/>
                        </a:rPr>
                        <a:t>Legs of Iron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smtClean="0">
                          <a:ln>
                            <a:noFill/>
                          </a:ln>
                          <a:solidFill>
                            <a:srgbClr val="FFFF00"/>
                          </a:solidFill>
                          <a:effectLst>
                            <a:outerShdw blurRad="38100" dist="38100" dir="2700000" algn="tl">
                              <a:srgbClr val="000000"/>
                            </a:outerShdw>
                          </a:effectLst>
                          <a:latin typeface="Garamond" pitchFamily="18" charset="0"/>
                          <a:cs typeface="Arial" charset="0"/>
                        </a:rPr>
                        <a:t>Rome (31 BC)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1641" name="Text Box 25"/>
          <p:cNvSpPr txBox="1">
            <a:spLocks noChangeArrowheads="1"/>
          </p:cNvSpPr>
          <p:nvPr/>
        </p:nvSpPr>
        <p:spPr bwMode="auto">
          <a:xfrm>
            <a:off x="685800" y="381000"/>
            <a:ext cx="8001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b="1" dirty="0" smtClean="0">
                <a:solidFill>
                  <a:srgbClr val="FFFF00"/>
                </a:solidFill>
                <a:latin typeface="Times New Roman" pitchFamily="18" charset="0"/>
              </a:rPr>
              <a:t>VIII.  Daniel </a:t>
            </a:r>
            <a:r>
              <a:rPr lang="en-US" sz="3200" b="1" dirty="0">
                <a:solidFill>
                  <a:srgbClr val="FFFF00"/>
                </a:solidFill>
                <a:latin typeface="Times New Roman" pitchFamily="18" charset="0"/>
              </a:rPr>
              <a:t>Chapter Two:</a:t>
            </a:r>
          </a:p>
          <a:p>
            <a:pPr algn="ctr"/>
            <a:r>
              <a:rPr lang="en-US" sz="3200" b="1" dirty="0">
                <a:solidFill>
                  <a:srgbClr val="FFFF00"/>
                </a:solidFill>
                <a:latin typeface="Times New Roman" pitchFamily="18" charset="0"/>
              </a:rPr>
              <a:t>Nebuchadnezzar’s</a:t>
            </a:r>
            <a:r>
              <a:rPr lang="en-US" sz="2800" b="1" dirty="0">
                <a:solidFill>
                  <a:srgbClr val="FFFF00"/>
                </a:solidFill>
                <a:latin typeface="Times New Roman" pitchFamily="18" charset="0"/>
              </a:rPr>
              <a:t> Vision of a Great Statue </a:t>
            </a:r>
            <a:endParaRPr lang="es-MX" sz="2800" b="1" dirty="0">
              <a:solidFill>
                <a:srgbClr val="FFFF00"/>
              </a:solidFill>
              <a:latin typeface="Times New Roman" pitchFamily="18" charset="0"/>
            </a:endParaRPr>
          </a:p>
        </p:txBody>
      </p:sp>
    </p:spTree>
    <p:extLst>
      <p:ext uri="{BB962C8B-B14F-4D97-AF65-F5344CB8AC3E}">
        <p14:creationId xmlns:p14="http://schemas.microsoft.com/office/powerpoint/2010/main" val="318618123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stat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762000"/>
            <a:ext cx="1393825" cy="4724400"/>
          </a:xfrm>
          <a:prstGeom prst="rect">
            <a:avLst/>
          </a:prstGeom>
          <a:noFill/>
          <a:extLst>
            <a:ext uri="{909E8E84-426E-40DD-AFC4-6F175D3DCCD1}">
              <a14:hiddenFill xmlns:a14="http://schemas.microsoft.com/office/drawing/2010/main">
                <a:solidFill>
                  <a:srgbClr val="FFFFFF"/>
                </a:solidFill>
              </a14:hiddenFill>
            </a:ext>
          </a:extLst>
        </p:spPr>
      </p:pic>
      <p:sp>
        <p:nvSpPr>
          <p:cNvPr id="113667" name="Text Box 3"/>
          <p:cNvSpPr txBox="1">
            <a:spLocks noChangeArrowheads="1"/>
          </p:cNvSpPr>
          <p:nvPr/>
        </p:nvSpPr>
        <p:spPr bwMode="auto">
          <a:xfrm>
            <a:off x="4191000" y="990600"/>
            <a:ext cx="4648200" cy="347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a:solidFill>
                  <a:srgbClr val="FFFF00"/>
                </a:solidFill>
                <a:latin typeface="Verdana" pitchFamily="34" charset="0"/>
              </a:rPr>
              <a:t>Babylon</a:t>
            </a:r>
          </a:p>
          <a:p>
            <a:pPr eaLnBrk="0" hangingPunct="0">
              <a:spcBef>
                <a:spcPct val="50000"/>
              </a:spcBef>
            </a:pPr>
            <a:endParaRPr lang="en-US" sz="1200">
              <a:solidFill>
                <a:srgbClr val="FFFF00"/>
              </a:solidFill>
              <a:latin typeface="Verdana" pitchFamily="34" charset="0"/>
            </a:endParaRPr>
          </a:p>
          <a:p>
            <a:pPr eaLnBrk="0" hangingPunct="0">
              <a:spcBef>
                <a:spcPct val="50000"/>
              </a:spcBef>
            </a:pPr>
            <a:r>
              <a:rPr lang="en-US" sz="2400">
                <a:solidFill>
                  <a:srgbClr val="FFFF00"/>
                </a:solidFill>
                <a:latin typeface="Verdana" pitchFamily="34" charset="0"/>
              </a:rPr>
              <a:t>Persia/Media</a:t>
            </a:r>
          </a:p>
          <a:p>
            <a:pPr eaLnBrk="0" hangingPunct="0">
              <a:spcBef>
                <a:spcPct val="50000"/>
              </a:spcBef>
            </a:pPr>
            <a:endParaRPr lang="en-US" sz="2400">
              <a:solidFill>
                <a:srgbClr val="FFFF00"/>
              </a:solidFill>
              <a:latin typeface="Verdana" pitchFamily="34" charset="0"/>
            </a:endParaRPr>
          </a:p>
          <a:p>
            <a:pPr eaLnBrk="0" hangingPunct="0">
              <a:spcBef>
                <a:spcPct val="50000"/>
              </a:spcBef>
            </a:pPr>
            <a:r>
              <a:rPr lang="en-US" sz="2400">
                <a:solidFill>
                  <a:srgbClr val="FFFF00"/>
                </a:solidFill>
                <a:latin typeface="Verdana" pitchFamily="34" charset="0"/>
              </a:rPr>
              <a:t>Greece</a:t>
            </a:r>
          </a:p>
          <a:p>
            <a:pPr eaLnBrk="0" hangingPunct="0">
              <a:spcBef>
                <a:spcPct val="50000"/>
              </a:spcBef>
            </a:pPr>
            <a:endParaRPr lang="en-US" sz="2400">
              <a:solidFill>
                <a:srgbClr val="FFFF00"/>
              </a:solidFill>
              <a:latin typeface="Verdana" pitchFamily="34" charset="0"/>
            </a:endParaRPr>
          </a:p>
          <a:p>
            <a:pPr eaLnBrk="0" hangingPunct="0">
              <a:spcBef>
                <a:spcPct val="50000"/>
              </a:spcBef>
            </a:pPr>
            <a:r>
              <a:rPr lang="en-US" sz="2400">
                <a:solidFill>
                  <a:srgbClr val="FFFF00"/>
                </a:solidFill>
                <a:latin typeface="Verdana" pitchFamily="34" charset="0"/>
              </a:rPr>
              <a:t>Rome: A divided kingdom</a:t>
            </a:r>
          </a:p>
        </p:txBody>
      </p:sp>
    </p:spTree>
    <p:extLst>
      <p:ext uri="{BB962C8B-B14F-4D97-AF65-F5344CB8AC3E}">
        <p14:creationId xmlns:p14="http://schemas.microsoft.com/office/powerpoint/2010/main" val="155804746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DANIEL-7-little-hor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133600"/>
            <a:ext cx="4010025" cy="3937000"/>
          </a:xfrm>
          <a:prstGeom prst="rect">
            <a:avLst/>
          </a:prstGeom>
          <a:noFill/>
          <a:extLst>
            <a:ext uri="{909E8E84-426E-40DD-AFC4-6F175D3DCCD1}">
              <a14:hiddenFill xmlns:a14="http://schemas.microsoft.com/office/drawing/2010/main">
                <a:solidFill>
                  <a:srgbClr val="FFFFFF"/>
                </a:solidFill>
              </a14:hiddenFill>
            </a:ext>
          </a:extLst>
        </p:spPr>
      </p:pic>
      <p:sp>
        <p:nvSpPr>
          <p:cNvPr id="115715" name="Text Box 3"/>
          <p:cNvSpPr txBox="1">
            <a:spLocks noChangeArrowheads="1"/>
          </p:cNvSpPr>
          <p:nvPr/>
        </p:nvSpPr>
        <p:spPr bwMode="auto">
          <a:xfrm>
            <a:off x="990600" y="762000"/>
            <a:ext cx="7315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a:latin typeface="Verdana" pitchFamily="34" charset="0"/>
              </a:rPr>
              <a:t>Daniel 7:  Ten Horns and a Little Horn</a:t>
            </a:r>
          </a:p>
        </p:txBody>
      </p:sp>
    </p:spTree>
    <p:extLst>
      <p:ext uri="{BB962C8B-B14F-4D97-AF65-F5344CB8AC3E}">
        <p14:creationId xmlns:p14="http://schemas.microsoft.com/office/powerpoint/2010/main" val="17275773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p:cNvSpPr>
          <p:nvPr/>
        </p:nvSpPr>
        <p:spPr bwMode="auto">
          <a:xfrm>
            <a:off x="3175" y="152400"/>
            <a:ext cx="9144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tabLst>
                <a:tab pos="228600" algn="l"/>
                <a:tab pos="457200" algn="l"/>
              </a:tabLst>
            </a:pPr>
            <a:r>
              <a:rPr lang="en-US" sz="1100">
                <a:latin typeface="Times New Roman" pitchFamily="18" charset="0"/>
                <a:cs typeface="Times New Roman" pitchFamily="18" charset="0"/>
              </a:rPr>
              <a:t> </a:t>
            </a:r>
          </a:p>
          <a:p>
            <a:pPr algn="ctr" eaLnBrk="0" hangingPunct="0">
              <a:tabLst>
                <a:tab pos="228600" algn="l"/>
                <a:tab pos="457200" algn="l"/>
              </a:tabLst>
            </a:pPr>
            <a:r>
              <a:rPr lang="en-US" sz="2400" b="1">
                <a:solidFill>
                  <a:srgbClr val="FFFF00"/>
                </a:solidFill>
                <a:latin typeface="Times New Roman" pitchFamily="18" charset="0"/>
                <a:cs typeface="Times New Roman" pitchFamily="18" charset="0"/>
              </a:rPr>
              <a:t>The First Eleven Emperors of Rome</a:t>
            </a:r>
            <a:endParaRPr lang="en-US" sz="2400">
              <a:solidFill>
                <a:srgbClr val="FFFF00"/>
              </a:solidFill>
              <a:latin typeface="Times New Roman" pitchFamily="18" charset="0"/>
              <a:cs typeface="Times New Roman" pitchFamily="18" charset="0"/>
            </a:endParaRPr>
          </a:p>
          <a:p>
            <a:pPr eaLnBrk="0" hangingPunct="0">
              <a:tabLst>
                <a:tab pos="228600" algn="l"/>
                <a:tab pos="457200" algn="l"/>
              </a:tabLst>
            </a:pPr>
            <a:endParaRPr lang="en-US" sz="2400">
              <a:solidFill>
                <a:srgbClr val="FFFF00"/>
              </a:solidFill>
              <a:latin typeface="Times New Roman" pitchFamily="18" charset="0"/>
            </a:endParaRPr>
          </a:p>
        </p:txBody>
      </p:sp>
      <p:grpSp>
        <p:nvGrpSpPr>
          <p:cNvPr id="117763" name="Group 3"/>
          <p:cNvGrpSpPr>
            <a:grpSpLocks/>
          </p:cNvGrpSpPr>
          <p:nvPr/>
        </p:nvGrpSpPr>
        <p:grpSpPr bwMode="auto">
          <a:xfrm>
            <a:off x="609600" y="838200"/>
            <a:ext cx="7696200" cy="5770914"/>
            <a:chOff x="-3" y="506"/>
            <a:chExt cx="2820" cy="6337"/>
          </a:xfrm>
        </p:grpSpPr>
        <p:grpSp>
          <p:nvGrpSpPr>
            <p:cNvPr id="117764" name="Group 4"/>
            <p:cNvGrpSpPr>
              <a:grpSpLocks/>
            </p:cNvGrpSpPr>
            <p:nvPr/>
          </p:nvGrpSpPr>
          <p:grpSpPr bwMode="auto">
            <a:xfrm>
              <a:off x="0" y="509"/>
              <a:ext cx="2814" cy="6331"/>
              <a:chOff x="0" y="509"/>
              <a:chExt cx="2814" cy="6331"/>
            </a:xfrm>
          </p:grpSpPr>
          <p:grpSp>
            <p:nvGrpSpPr>
              <p:cNvPr id="117765" name="Group 5"/>
              <p:cNvGrpSpPr>
                <a:grpSpLocks/>
              </p:cNvGrpSpPr>
              <p:nvPr/>
            </p:nvGrpSpPr>
            <p:grpSpPr bwMode="auto">
              <a:xfrm>
                <a:off x="0" y="509"/>
                <a:ext cx="554" cy="518"/>
                <a:chOff x="0" y="509"/>
                <a:chExt cx="554" cy="518"/>
              </a:xfrm>
            </p:grpSpPr>
            <p:sp>
              <p:nvSpPr>
                <p:cNvPr id="117766" name="Rectangle 6"/>
                <p:cNvSpPr>
                  <a:spLocks noChangeArrowheads="1"/>
                </p:cNvSpPr>
                <p:nvPr/>
              </p:nvSpPr>
              <p:spPr bwMode="auto">
                <a:xfrm>
                  <a:off x="43" y="509"/>
                  <a:ext cx="46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600" b="1">
                      <a:solidFill>
                        <a:srgbClr val="FFFF00"/>
                      </a:solidFill>
                      <a:latin typeface="Times New Roman" pitchFamily="18" charset="0"/>
                      <a:cs typeface="Times New Roman" pitchFamily="18" charset="0"/>
                    </a:rPr>
                    <a:t>Emperor</a:t>
                  </a:r>
                  <a:endParaRPr lang="en-US" sz="1600">
                    <a:solidFill>
                      <a:srgbClr val="FFFF00"/>
                    </a:solidFill>
                    <a:latin typeface="Times New Roman" pitchFamily="18" charset="0"/>
                    <a:cs typeface="Times New Roman" pitchFamily="18" charset="0"/>
                  </a:endParaRPr>
                </a:p>
                <a:p>
                  <a:pPr eaLnBrk="0" hangingPunct="0"/>
                  <a:endParaRPr lang="en-US" sz="1600">
                    <a:solidFill>
                      <a:srgbClr val="FFFF00"/>
                    </a:solidFill>
                    <a:latin typeface="Times New Roman" pitchFamily="18" charset="0"/>
                  </a:endParaRPr>
                </a:p>
              </p:txBody>
            </p:sp>
            <p:sp>
              <p:nvSpPr>
                <p:cNvPr id="117767" name="Rectangle 7"/>
                <p:cNvSpPr>
                  <a:spLocks noChangeArrowheads="1"/>
                </p:cNvSpPr>
                <p:nvPr/>
              </p:nvSpPr>
              <p:spPr bwMode="auto">
                <a:xfrm>
                  <a:off x="0" y="509"/>
                  <a:ext cx="554"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7768" name="Group 8"/>
              <p:cNvGrpSpPr>
                <a:grpSpLocks/>
              </p:cNvGrpSpPr>
              <p:nvPr/>
            </p:nvGrpSpPr>
            <p:grpSpPr bwMode="auto">
              <a:xfrm>
                <a:off x="554" y="509"/>
                <a:ext cx="698" cy="518"/>
                <a:chOff x="554" y="509"/>
                <a:chExt cx="698" cy="518"/>
              </a:xfrm>
            </p:grpSpPr>
            <p:sp>
              <p:nvSpPr>
                <p:cNvPr id="117769" name="Rectangle 9"/>
                <p:cNvSpPr>
                  <a:spLocks noChangeArrowheads="1"/>
                </p:cNvSpPr>
                <p:nvPr/>
              </p:nvSpPr>
              <p:spPr bwMode="auto">
                <a:xfrm>
                  <a:off x="597" y="509"/>
                  <a:ext cx="61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600" b="1">
                      <a:solidFill>
                        <a:srgbClr val="FFFF00"/>
                      </a:solidFill>
                      <a:latin typeface="Times New Roman" pitchFamily="18" charset="0"/>
                      <a:cs typeface="Times New Roman" pitchFamily="18" charset="0"/>
                    </a:rPr>
                    <a:t>Dates of Rule</a:t>
                  </a:r>
                  <a:endParaRPr lang="en-US" sz="1600">
                    <a:solidFill>
                      <a:srgbClr val="FFFF00"/>
                    </a:solidFill>
                    <a:latin typeface="Times New Roman" pitchFamily="18" charset="0"/>
                    <a:cs typeface="Times New Roman" pitchFamily="18" charset="0"/>
                  </a:endParaRPr>
                </a:p>
                <a:p>
                  <a:pPr eaLnBrk="0" hangingPunct="0"/>
                  <a:endParaRPr lang="en-US" sz="1600">
                    <a:solidFill>
                      <a:srgbClr val="FFFF00"/>
                    </a:solidFill>
                    <a:latin typeface="Times New Roman" pitchFamily="18" charset="0"/>
                  </a:endParaRPr>
                </a:p>
              </p:txBody>
            </p:sp>
            <p:sp>
              <p:nvSpPr>
                <p:cNvPr id="117770" name="Rectangle 10"/>
                <p:cNvSpPr>
                  <a:spLocks noChangeArrowheads="1"/>
                </p:cNvSpPr>
                <p:nvPr/>
              </p:nvSpPr>
              <p:spPr bwMode="auto">
                <a:xfrm>
                  <a:off x="554" y="509"/>
                  <a:ext cx="69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7771" name="Group 11"/>
              <p:cNvGrpSpPr>
                <a:grpSpLocks/>
              </p:cNvGrpSpPr>
              <p:nvPr/>
            </p:nvGrpSpPr>
            <p:grpSpPr bwMode="auto">
              <a:xfrm>
                <a:off x="1252" y="509"/>
                <a:ext cx="1562" cy="518"/>
                <a:chOff x="1252" y="509"/>
                <a:chExt cx="1562" cy="518"/>
              </a:xfrm>
            </p:grpSpPr>
            <p:sp>
              <p:nvSpPr>
                <p:cNvPr id="117772" name="Rectangle 12"/>
                <p:cNvSpPr>
                  <a:spLocks noChangeArrowheads="1"/>
                </p:cNvSpPr>
                <p:nvPr/>
              </p:nvSpPr>
              <p:spPr bwMode="auto">
                <a:xfrm>
                  <a:off x="1295" y="509"/>
                  <a:ext cx="147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600" b="1">
                      <a:solidFill>
                        <a:srgbClr val="FFFF00"/>
                      </a:solidFill>
                      <a:latin typeface="Times New Roman" pitchFamily="18" charset="0"/>
                      <a:cs typeface="Times New Roman" pitchFamily="18" charset="0"/>
                    </a:rPr>
                    <a:t>Significance to Biblical Events</a:t>
                  </a:r>
                  <a:endParaRPr lang="en-US" sz="1600">
                    <a:solidFill>
                      <a:srgbClr val="FFFF00"/>
                    </a:solidFill>
                    <a:latin typeface="Times New Roman" pitchFamily="18" charset="0"/>
                    <a:cs typeface="Times New Roman" pitchFamily="18" charset="0"/>
                  </a:endParaRPr>
                </a:p>
                <a:p>
                  <a:pPr eaLnBrk="0" hangingPunct="0"/>
                  <a:endParaRPr lang="en-US" sz="2400">
                    <a:solidFill>
                      <a:srgbClr val="FFFF00"/>
                    </a:solidFill>
                    <a:latin typeface="Times New Roman" pitchFamily="18" charset="0"/>
                  </a:endParaRPr>
                </a:p>
              </p:txBody>
            </p:sp>
            <p:sp>
              <p:nvSpPr>
                <p:cNvPr id="117773" name="Rectangle 13"/>
                <p:cNvSpPr>
                  <a:spLocks noChangeArrowheads="1"/>
                </p:cNvSpPr>
                <p:nvPr/>
              </p:nvSpPr>
              <p:spPr bwMode="auto">
                <a:xfrm>
                  <a:off x="1252" y="509"/>
                  <a:ext cx="1562"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7774" name="Group 14"/>
              <p:cNvGrpSpPr>
                <a:grpSpLocks/>
              </p:cNvGrpSpPr>
              <p:nvPr/>
            </p:nvGrpSpPr>
            <p:grpSpPr bwMode="auto">
              <a:xfrm>
                <a:off x="0" y="1027"/>
                <a:ext cx="554" cy="518"/>
                <a:chOff x="0" y="1027"/>
                <a:chExt cx="554" cy="518"/>
              </a:xfrm>
            </p:grpSpPr>
            <p:sp>
              <p:nvSpPr>
                <p:cNvPr id="117775" name="Rectangle 15"/>
                <p:cNvSpPr>
                  <a:spLocks noChangeArrowheads="1"/>
                </p:cNvSpPr>
                <p:nvPr/>
              </p:nvSpPr>
              <p:spPr bwMode="auto">
                <a:xfrm>
                  <a:off x="43" y="1027"/>
                  <a:ext cx="46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600">
                      <a:solidFill>
                        <a:srgbClr val="FFFF00"/>
                      </a:solidFill>
                      <a:latin typeface="Times New Roman" pitchFamily="18" charset="0"/>
                      <a:cs typeface="Times New Roman" pitchFamily="18" charset="0"/>
                    </a:rPr>
                    <a:t>Augustus</a:t>
                  </a:r>
                </a:p>
                <a:p>
                  <a:pPr eaLnBrk="0" hangingPunct="0"/>
                  <a:endParaRPr lang="en-US" sz="1600">
                    <a:solidFill>
                      <a:srgbClr val="FFFF00"/>
                    </a:solidFill>
                    <a:latin typeface="Times New Roman" pitchFamily="18" charset="0"/>
                  </a:endParaRPr>
                </a:p>
              </p:txBody>
            </p:sp>
            <p:sp>
              <p:nvSpPr>
                <p:cNvPr id="117776" name="Rectangle 16"/>
                <p:cNvSpPr>
                  <a:spLocks noChangeArrowheads="1"/>
                </p:cNvSpPr>
                <p:nvPr/>
              </p:nvSpPr>
              <p:spPr bwMode="auto">
                <a:xfrm>
                  <a:off x="0" y="1027"/>
                  <a:ext cx="554"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7777" name="Group 17"/>
              <p:cNvGrpSpPr>
                <a:grpSpLocks/>
              </p:cNvGrpSpPr>
              <p:nvPr/>
            </p:nvGrpSpPr>
            <p:grpSpPr bwMode="auto">
              <a:xfrm>
                <a:off x="554" y="1027"/>
                <a:ext cx="698" cy="518"/>
                <a:chOff x="554" y="1027"/>
                <a:chExt cx="698" cy="518"/>
              </a:xfrm>
            </p:grpSpPr>
            <p:sp>
              <p:nvSpPr>
                <p:cNvPr id="117778" name="Rectangle 18"/>
                <p:cNvSpPr>
                  <a:spLocks noChangeArrowheads="1"/>
                </p:cNvSpPr>
                <p:nvPr/>
              </p:nvSpPr>
              <p:spPr bwMode="auto">
                <a:xfrm>
                  <a:off x="597" y="1027"/>
                  <a:ext cx="61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600">
                      <a:solidFill>
                        <a:srgbClr val="FFFF00"/>
                      </a:solidFill>
                      <a:latin typeface="Times New Roman" pitchFamily="18" charset="0"/>
                      <a:cs typeface="Times New Roman" pitchFamily="18" charset="0"/>
                    </a:rPr>
                    <a:t>27 BC-14 AD</a:t>
                  </a:r>
                </a:p>
                <a:p>
                  <a:pPr eaLnBrk="0" hangingPunct="0"/>
                  <a:endParaRPr lang="en-US" sz="1600">
                    <a:solidFill>
                      <a:srgbClr val="FFFF00"/>
                    </a:solidFill>
                    <a:latin typeface="Times New Roman" pitchFamily="18" charset="0"/>
                  </a:endParaRPr>
                </a:p>
              </p:txBody>
            </p:sp>
            <p:sp>
              <p:nvSpPr>
                <p:cNvPr id="117779" name="Rectangle 19"/>
                <p:cNvSpPr>
                  <a:spLocks noChangeArrowheads="1"/>
                </p:cNvSpPr>
                <p:nvPr/>
              </p:nvSpPr>
              <p:spPr bwMode="auto">
                <a:xfrm>
                  <a:off x="554" y="1027"/>
                  <a:ext cx="69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7780" name="Group 20"/>
              <p:cNvGrpSpPr>
                <a:grpSpLocks/>
              </p:cNvGrpSpPr>
              <p:nvPr/>
            </p:nvGrpSpPr>
            <p:grpSpPr bwMode="auto">
              <a:xfrm>
                <a:off x="1252" y="1027"/>
                <a:ext cx="1562" cy="518"/>
                <a:chOff x="1252" y="1027"/>
                <a:chExt cx="1562" cy="518"/>
              </a:xfrm>
            </p:grpSpPr>
            <p:sp>
              <p:nvSpPr>
                <p:cNvPr id="117781" name="Rectangle 21"/>
                <p:cNvSpPr>
                  <a:spLocks noChangeArrowheads="1"/>
                </p:cNvSpPr>
                <p:nvPr/>
              </p:nvSpPr>
              <p:spPr bwMode="auto">
                <a:xfrm>
                  <a:off x="1295" y="1027"/>
                  <a:ext cx="147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600">
                      <a:solidFill>
                        <a:srgbClr val="FFFF00"/>
                      </a:solidFill>
                      <a:latin typeface="Times New Roman" pitchFamily="18" charset="0"/>
                      <a:cs typeface="Times New Roman" pitchFamily="18" charset="0"/>
                    </a:rPr>
                    <a:t>Birth of Christ</a:t>
                  </a:r>
                </a:p>
                <a:p>
                  <a:pPr eaLnBrk="0" hangingPunct="0"/>
                  <a:endParaRPr lang="en-US" sz="2400">
                    <a:solidFill>
                      <a:srgbClr val="FFFF00"/>
                    </a:solidFill>
                    <a:latin typeface="Times New Roman" pitchFamily="18" charset="0"/>
                  </a:endParaRPr>
                </a:p>
              </p:txBody>
            </p:sp>
            <p:sp>
              <p:nvSpPr>
                <p:cNvPr id="117782" name="Rectangle 22"/>
                <p:cNvSpPr>
                  <a:spLocks noChangeArrowheads="1"/>
                </p:cNvSpPr>
                <p:nvPr/>
              </p:nvSpPr>
              <p:spPr bwMode="auto">
                <a:xfrm>
                  <a:off x="1252" y="1027"/>
                  <a:ext cx="1562"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7783" name="Group 23"/>
              <p:cNvGrpSpPr>
                <a:grpSpLocks/>
              </p:cNvGrpSpPr>
              <p:nvPr/>
            </p:nvGrpSpPr>
            <p:grpSpPr bwMode="auto">
              <a:xfrm>
                <a:off x="0" y="1545"/>
                <a:ext cx="554" cy="518"/>
                <a:chOff x="0" y="1545"/>
                <a:chExt cx="554" cy="518"/>
              </a:xfrm>
            </p:grpSpPr>
            <p:sp>
              <p:nvSpPr>
                <p:cNvPr id="117784" name="Rectangle 24"/>
                <p:cNvSpPr>
                  <a:spLocks noChangeArrowheads="1"/>
                </p:cNvSpPr>
                <p:nvPr/>
              </p:nvSpPr>
              <p:spPr bwMode="auto">
                <a:xfrm>
                  <a:off x="43" y="1545"/>
                  <a:ext cx="46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30000"/>
                    </a:spcBef>
                  </a:pPr>
                  <a:r>
                    <a:rPr lang="en-US" sz="1600">
                      <a:solidFill>
                        <a:srgbClr val="FFFF00"/>
                      </a:solidFill>
                      <a:latin typeface="Arial" charset="0"/>
                    </a:rPr>
                    <a:t>Tiberius</a:t>
                  </a:r>
                </a:p>
                <a:p>
                  <a:pPr eaLnBrk="0" hangingPunct="0">
                    <a:spcBef>
                      <a:spcPct val="30000"/>
                    </a:spcBef>
                  </a:pPr>
                  <a:endParaRPr lang="en-US" sz="1200">
                    <a:solidFill>
                      <a:srgbClr val="FFFF00"/>
                    </a:solidFill>
                    <a:latin typeface="Arial" charset="0"/>
                  </a:endParaRPr>
                </a:p>
              </p:txBody>
            </p:sp>
            <p:sp>
              <p:nvSpPr>
                <p:cNvPr id="117785" name="Rectangle 25"/>
                <p:cNvSpPr>
                  <a:spLocks noChangeArrowheads="1"/>
                </p:cNvSpPr>
                <p:nvPr/>
              </p:nvSpPr>
              <p:spPr bwMode="auto">
                <a:xfrm>
                  <a:off x="0" y="1545"/>
                  <a:ext cx="554"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7786" name="Group 26"/>
              <p:cNvGrpSpPr>
                <a:grpSpLocks/>
              </p:cNvGrpSpPr>
              <p:nvPr/>
            </p:nvGrpSpPr>
            <p:grpSpPr bwMode="auto">
              <a:xfrm>
                <a:off x="554" y="1545"/>
                <a:ext cx="698" cy="518"/>
                <a:chOff x="554" y="1545"/>
                <a:chExt cx="698" cy="518"/>
              </a:xfrm>
            </p:grpSpPr>
            <p:sp>
              <p:nvSpPr>
                <p:cNvPr id="117787" name="Rectangle 27"/>
                <p:cNvSpPr>
                  <a:spLocks noChangeArrowheads="1"/>
                </p:cNvSpPr>
                <p:nvPr/>
              </p:nvSpPr>
              <p:spPr bwMode="auto">
                <a:xfrm>
                  <a:off x="597" y="1545"/>
                  <a:ext cx="61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600">
                      <a:solidFill>
                        <a:srgbClr val="FFFF00"/>
                      </a:solidFill>
                      <a:latin typeface="Times New Roman" pitchFamily="18" charset="0"/>
                      <a:cs typeface="Times New Roman" pitchFamily="18" charset="0"/>
                    </a:rPr>
                    <a:t>14 AD-37 AD</a:t>
                  </a:r>
                </a:p>
                <a:p>
                  <a:pPr eaLnBrk="0" hangingPunct="0"/>
                  <a:endParaRPr lang="en-US" sz="1600">
                    <a:solidFill>
                      <a:srgbClr val="FFFF00"/>
                    </a:solidFill>
                    <a:latin typeface="Times New Roman" pitchFamily="18" charset="0"/>
                  </a:endParaRPr>
                </a:p>
              </p:txBody>
            </p:sp>
            <p:sp>
              <p:nvSpPr>
                <p:cNvPr id="117788" name="Rectangle 28"/>
                <p:cNvSpPr>
                  <a:spLocks noChangeArrowheads="1"/>
                </p:cNvSpPr>
                <p:nvPr/>
              </p:nvSpPr>
              <p:spPr bwMode="auto">
                <a:xfrm>
                  <a:off x="554" y="1545"/>
                  <a:ext cx="69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7789" name="Group 29"/>
              <p:cNvGrpSpPr>
                <a:grpSpLocks/>
              </p:cNvGrpSpPr>
              <p:nvPr/>
            </p:nvGrpSpPr>
            <p:grpSpPr bwMode="auto">
              <a:xfrm>
                <a:off x="1252" y="1545"/>
                <a:ext cx="1562" cy="518"/>
                <a:chOff x="1252" y="1545"/>
                <a:chExt cx="1562" cy="518"/>
              </a:xfrm>
            </p:grpSpPr>
            <p:sp>
              <p:nvSpPr>
                <p:cNvPr id="117790" name="Rectangle 30"/>
                <p:cNvSpPr>
                  <a:spLocks noChangeArrowheads="1"/>
                </p:cNvSpPr>
                <p:nvPr/>
              </p:nvSpPr>
              <p:spPr bwMode="auto">
                <a:xfrm>
                  <a:off x="1295" y="1545"/>
                  <a:ext cx="147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600">
                      <a:solidFill>
                        <a:srgbClr val="FFFF00"/>
                      </a:solidFill>
                      <a:latin typeface="Times New Roman" pitchFamily="18" charset="0"/>
                      <a:cs typeface="Times New Roman" pitchFamily="18" charset="0"/>
                    </a:rPr>
                    <a:t>Crucifixion of Christ</a:t>
                  </a:r>
                </a:p>
                <a:p>
                  <a:pPr eaLnBrk="0" hangingPunct="0"/>
                  <a:endParaRPr lang="en-US" sz="1600">
                    <a:solidFill>
                      <a:srgbClr val="FFFF00"/>
                    </a:solidFill>
                    <a:latin typeface="Times New Roman" pitchFamily="18" charset="0"/>
                  </a:endParaRPr>
                </a:p>
              </p:txBody>
            </p:sp>
            <p:sp>
              <p:nvSpPr>
                <p:cNvPr id="117791" name="Rectangle 31"/>
                <p:cNvSpPr>
                  <a:spLocks noChangeArrowheads="1"/>
                </p:cNvSpPr>
                <p:nvPr/>
              </p:nvSpPr>
              <p:spPr bwMode="auto">
                <a:xfrm>
                  <a:off x="1252" y="1545"/>
                  <a:ext cx="1562"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7792" name="Group 32"/>
              <p:cNvGrpSpPr>
                <a:grpSpLocks/>
              </p:cNvGrpSpPr>
              <p:nvPr/>
            </p:nvGrpSpPr>
            <p:grpSpPr bwMode="auto">
              <a:xfrm>
                <a:off x="0" y="2063"/>
                <a:ext cx="554" cy="633"/>
                <a:chOff x="0" y="2063"/>
                <a:chExt cx="554" cy="633"/>
              </a:xfrm>
            </p:grpSpPr>
            <p:sp>
              <p:nvSpPr>
                <p:cNvPr id="117793" name="Rectangle 33"/>
                <p:cNvSpPr>
                  <a:spLocks noChangeArrowheads="1"/>
                </p:cNvSpPr>
                <p:nvPr/>
              </p:nvSpPr>
              <p:spPr bwMode="auto">
                <a:xfrm>
                  <a:off x="43" y="2063"/>
                  <a:ext cx="468"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400">
                      <a:solidFill>
                        <a:srgbClr val="FFFF00"/>
                      </a:solidFill>
                      <a:latin typeface="Times New Roman" pitchFamily="18" charset="0"/>
                      <a:cs typeface="Times New Roman" pitchFamily="18" charset="0"/>
                    </a:rPr>
                    <a:t>Gaius (Caligula</a:t>
                  </a:r>
                  <a:r>
                    <a:rPr lang="en-US" sz="1200">
                      <a:solidFill>
                        <a:srgbClr val="FFFF00"/>
                      </a:solidFill>
                      <a:latin typeface="Times New Roman" pitchFamily="18" charset="0"/>
                      <a:cs typeface="Times New Roman" pitchFamily="18" charset="0"/>
                    </a:rPr>
                    <a:t>)</a:t>
                  </a:r>
                </a:p>
                <a:p>
                  <a:pPr eaLnBrk="0" hangingPunct="0"/>
                  <a:endParaRPr lang="en-US" sz="2400">
                    <a:solidFill>
                      <a:srgbClr val="FFFF00"/>
                    </a:solidFill>
                    <a:latin typeface="Times New Roman" pitchFamily="18" charset="0"/>
                  </a:endParaRPr>
                </a:p>
              </p:txBody>
            </p:sp>
            <p:sp>
              <p:nvSpPr>
                <p:cNvPr id="117794" name="Rectangle 34"/>
                <p:cNvSpPr>
                  <a:spLocks noChangeArrowheads="1"/>
                </p:cNvSpPr>
                <p:nvPr/>
              </p:nvSpPr>
              <p:spPr bwMode="auto">
                <a:xfrm>
                  <a:off x="0" y="2063"/>
                  <a:ext cx="554"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7795" name="Group 35"/>
              <p:cNvGrpSpPr>
                <a:grpSpLocks/>
              </p:cNvGrpSpPr>
              <p:nvPr/>
            </p:nvGrpSpPr>
            <p:grpSpPr bwMode="auto">
              <a:xfrm>
                <a:off x="554" y="2063"/>
                <a:ext cx="698" cy="633"/>
                <a:chOff x="554" y="2063"/>
                <a:chExt cx="698" cy="633"/>
              </a:xfrm>
            </p:grpSpPr>
            <p:sp>
              <p:nvSpPr>
                <p:cNvPr id="117796" name="Rectangle 36"/>
                <p:cNvSpPr>
                  <a:spLocks noChangeArrowheads="1"/>
                </p:cNvSpPr>
                <p:nvPr/>
              </p:nvSpPr>
              <p:spPr bwMode="auto">
                <a:xfrm>
                  <a:off x="597" y="2063"/>
                  <a:ext cx="612"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600">
                      <a:solidFill>
                        <a:srgbClr val="FFFF00"/>
                      </a:solidFill>
                      <a:latin typeface="Times New Roman" pitchFamily="18" charset="0"/>
                      <a:cs typeface="Times New Roman" pitchFamily="18" charset="0"/>
                    </a:rPr>
                    <a:t>37 AD-41 AD</a:t>
                  </a:r>
                </a:p>
                <a:p>
                  <a:pPr eaLnBrk="0" hangingPunct="0"/>
                  <a:endParaRPr lang="en-US" sz="2400">
                    <a:solidFill>
                      <a:srgbClr val="FFFF00"/>
                    </a:solidFill>
                    <a:latin typeface="Times New Roman" pitchFamily="18" charset="0"/>
                  </a:endParaRPr>
                </a:p>
              </p:txBody>
            </p:sp>
            <p:sp>
              <p:nvSpPr>
                <p:cNvPr id="117797" name="Rectangle 37"/>
                <p:cNvSpPr>
                  <a:spLocks noChangeArrowheads="1"/>
                </p:cNvSpPr>
                <p:nvPr/>
              </p:nvSpPr>
              <p:spPr bwMode="auto">
                <a:xfrm>
                  <a:off x="554" y="2063"/>
                  <a:ext cx="698"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7798" name="Group 38"/>
              <p:cNvGrpSpPr>
                <a:grpSpLocks/>
              </p:cNvGrpSpPr>
              <p:nvPr/>
            </p:nvGrpSpPr>
            <p:grpSpPr bwMode="auto">
              <a:xfrm>
                <a:off x="1252" y="2063"/>
                <a:ext cx="1562" cy="633"/>
                <a:chOff x="1252" y="2063"/>
                <a:chExt cx="1562" cy="633"/>
              </a:xfrm>
            </p:grpSpPr>
            <p:sp>
              <p:nvSpPr>
                <p:cNvPr id="117799" name="Rectangle 39"/>
                <p:cNvSpPr>
                  <a:spLocks noChangeArrowheads="1"/>
                </p:cNvSpPr>
                <p:nvPr/>
              </p:nvSpPr>
              <p:spPr bwMode="auto">
                <a:xfrm>
                  <a:off x="1295" y="2063"/>
                  <a:ext cx="1476"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200">
                      <a:solidFill>
                        <a:srgbClr val="FFFF00"/>
                      </a:solidFill>
                      <a:latin typeface="Times New Roman" pitchFamily="18" charset="0"/>
                      <a:cs typeface="Times New Roman" pitchFamily="18" charset="0"/>
                    </a:rPr>
                    <a:t> </a:t>
                  </a:r>
                </a:p>
                <a:p>
                  <a:pPr eaLnBrk="0" hangingPunct="0"/>
                  <a:endParaRPr lang="en-US" sz="2400">
                    <a:solidFill>
                      <a:srgbClr val="FFFF00"/>
                    </a:solidFill>
                    <a:latin typeface="Times New Roman" pitchFamily="18" charset="0"/>
                  </a:endParaRPr>
                </a:p>
              </p:txBody>
            </p:sp>
            <p:sp>
              <p:nvSpPr>
                <p:cNvPr id="117800" name="Rectangle 40"/>
                <p:cNvSpPr>
                  <a:spLocks noChangeArrowheads="1"/>
                </p:cNvSpPr>
                <p:nvPr/>
              </p:nvSpPr>
              <p:spPr bwMode="auto">
                <a:xfrm>
                  <a:off x="1252" y="2063"/>
                  <a:ext cx="1562"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7801" name="Group 41"/>
              <p:cNvGrpSpPr>
                <a:grpSpLocks/>
              </p:cNvGrpSpPr>
              <p:nvPr/>
            </p:nvGrpSpPr>
            <p:grpSpPr bwMode="auto">
              <a:xfrm>
                <a:off x="0" y="2696"/>
                <a:ext cx="554" cy="518"/>
                <a:chOff x="0" y="2696"/>
                <a:chExt cx="554" cy="518"/>
              </a:xfrm>
            </p:grpSpPr>
            <p:sp>
              <p:nvSpPr>
                <p:cNvPr id="117802" name="Rectangle 42"/>
                <p:cNvSpPr>
                  <a:spLocks noChangeArrowheads="1"/>
                </p:cNvSpPr>
                <p:nvPr/>
              </p:nvSpPr>
              <p:spPr bwMode="auto">
                <a:xfrm>
                  <a:off x="43" y="2696"/>
                  <a:ext cx="46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600" dirty="0">
                      <a:solidFill>
                        <a:srgbClr val="FFFF00"/>
                      </a:solidFill>
                      <a:latin typeface="Times New Roman" pitchFamily="18" charset="0"/>
                      <a:cs typeface="Times New Roman" pitchFamily="18" charset="0"/>
                    </a:rPr>
                    <a:t>Claudius</a:t>
                  </a:r>
                </a:p>
                <a:p>
                  <a:pPr eaLnBrk="0" hangingPunct="0"/>
                  <a:endParaRPr lang="en-US" sz="1600" dirty="0">
                    <a:solidFill>
                      <a:srgbClr val="FFFF00"/>
                    </a:solidFill>
                    <a:latin typeface="Times New Roman" pitchFamily="18" charset="0"/>
                  </a:endParaRPr>
                </a:p>
              </p:txBody>
            </p:sp>
            <p:sp>
              <p:nvSpPr>
                <p:cNvPr id="117803" name="Rectangle 43"/>
                <p:cNvSpPr>
                  <a:spLocks noChangeArrowheads="1"/>
                </p:cNvSpPr>
                <p:nvPr/>
              </p:nvSpPr>
              <p:spPr bwMode="auto">
                <a:xfrm>
                  <a:off x="0" y="2696"/>
                  <a:ext cx="554"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7804" name="Group 44"/>
              <p:cNvGrpSpPr>
                <a:grpSpLocks/>
              </p:cNvGrpSpPr>
              <p:nvPr/>
            </p:nvGrpSpPr>
            <p:grpSpPr bwMode="auto">
              <a:xfrm>
                <a:off x="554" y="2696"/>
                <a:ext cx="698" cy="518"/>
                <a:chOff x="554" y="2696"/>
                <a:chExt cx="698" cy="518"/>
              </a:xfrm>
            </p:grpSpPr>
            <p:sp>
              <p:nvSpPr>
                <p:cNvPr id="117805" name="Rectangle 45"/>
                <p:cNvSpPr>
                  <a:spLocks noChangeArrowheads="1"/>
                </p:cNvSpPr>
                <p:nvPr/>
              </p:nvSpPr>
              <p:spPr bwMode="auto">
                <a:xfrm>
                  <a:off x="597" y="2696"/>
                  <a:ext cx="61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600">
                      <a:solidFill>
                        <a:srgbClr val="FFFF00"/>
                      </a:solidFill>
                      <a:latin typeface="Times New Roman" pitchFamily="18" charset="0"/>
                      <a:cs typeface="Times New Roman" pitchFamily="18" charset="0"/>
                    </a:rPr>
                    <a:t>41 AD-54 AD</a:t>
                  </a:r>
                </a:p>
                <a:p>
                  <a:pPr eaLnBrk="0" hangingPunct="0"/>
                  <a:endParaRPr lang="en-US" sz="1600">
                    <a:solidFill>
                      <a:srgbClr val="FFFF00"/>
                    </a:solidFill>
                    <a:latin typeface="Times New Roman" pitchFamily="18" charset="0"/>
                  </a:endParaRPr>
                </a:p>
              </p:txBody>
            </p:sp>
            <p:sp>
              <p:nvSpPr>
                <p:cNvPr id="117806" name="Rectangle 46"/>
                <p:cNvSpPr>
                  <a:spLocks noChangeArrowheads="1"/>
                </p:cNvSpPr>
                <p:nvPr/>
              </p:nvSpPr>
              <p:spPr bwMode="auto">
                <a:xfrm>
                  <a:off x="554" y="2696"/>
                  <a:ext cx="69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7807" name="Group 47"/>
              <p:cNvGrpSpPr>
                <a:grpSpLocks/>
              </p:cNvGrpSpPr>
              <p:nvPr/>
            </p:nvGrpSpPr>
            <p:grpSpPr bwMode="auto">
              <a:xfrm>
                <a:off x="1252" y="2696"/>
                <a:ext cx="1562" cy="518"/>
                <a:chOff x="1252" y="2696"/>
                <a:chExt cx="1562" cy="518"/>
              </a:xfrm>
            </p:grpSpPr>
            <p:sp>
              <p:nvSpPr>
                <p:cNvPr id="117808" name="Rectangle 48"/>
                <p:cNvSpPr>
                  <a:spLocks noChangeArrowheads="1"/>
                </p:cNvSpPr>
                <p:nvPr/>
              </p:nvSpPr>
              <p:spPr bwMode="auto">
                <a:xfrm>
                  <a:off x="1295" y="2696"/>
                  <a:ext cx="147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600">
                      <a:solidFill>
                        <a:srgbClr val="FFFF00"/>
                      </a:solidFill>
                      <a:latin typeface="Times New Roman" pitchFamily="18" charset="0"/>
                      <a:cs typeface="Times New Roman" pitchFamily="18" charset="0"/>
                    </a:rPr>
                    <a:t>Jews Exiled from Rome</a:t>
                  </a:r>
                </a:p>
                <a:p>
                  <a:pPr eaLnBrk="0" hangingPunct="0"/>
                  <a:endParaRPr lang="en-US" sz="1600">
                    <a:solidFill>
                      <a:srgbClr val="FFFF00"/>
                    </a:solidFill>
                    <a:latin typeface="Times New Roman" pitchFamily="18" charset="0"/>
                  </a:endParaRPr>
                </a:p>
              </p:txBody>
            </p:sp>
            <p:sp>
              <p:nvSpPr>
                <p:cNvPr id="117809" name="Rectangle 49"/>
                <p:cNvSpPr>
                  <a:spLocks noChangeArrowheads="1"/>
                </p:cNvSpPr>
                <p:nvPr/>
              </p:nvSpPr>
              <p:spPr bwMode="auto">
                <a:xfrm>
                  <a:off x="1252" y="2696"/>
                  <a:ext cx="1562"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7810" name="Group 50"/>
              <p:cNvGrpSpPr>
                <a:grpSpLocks/>
              </p:cNvGrpSpPr>
              <p:nvPr/>
            </p:nvGrpSpPr>
            <p:grpSpPr bwMode="auto">
              <a:xfrm>
                <a:off x="0" y="3214"/>
                <a:ext cx="554" cy="518"/>
                <a:chOff x="0" y="3214"/>
                <a:chExt cx="554" cy="518"/>
              </a:xfrm>
            </p:grpSpPr>
            <p:sp>
              <p:nvSpPr>
                <p:cNvPr id="117811" name="Rectangle 51"/>
                <p:cNvSpPr>
                  <a:spLocks noChangeArrowheads="1"/>
                </p:cNvSpPr>
                <p:nvPr/>
              </p:nvSpPr>
              <p:spPr bwMode="auto">
                <a:xfrm>
                  <a:off x="43" y="3214"/>
                  <a:ext cx="46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600">
                      <a:solidFill>
                        <a:srgbClr val="FFFF00"/>
                      </a:solidFill>
                      <a:latin typeface="Times New Roman" pitchFamily="18" charset="0"/>
                      <a:cs typeface="Times New Roman" pitchFamily="18" charset="0"/>
                    </a:rPr>
                    <a:t>Nero</a:t>
                  </a:r>
                </a:p>
                <a:p>
                  <a:pPr eaLnBrk="0" hangingPunct="0"/>
                  <a:endParaRPr lang="en-US" sz="1600">
                    <a:solidFill>
                      <a:srgbClr val="FFFF00"/>
                    </a:solidFill>
                    <a:latin typeface="Times New Roman" pitchFamily="18" charset="0"/>
                  </a:endParaRPr>
                </a:p>
              </p:txBody>
            </p:sp>
            <p:sp>
              <p:nvSpPr>
                <p:cNvPr id="117812" name="Rectangle 52"/>
                <p:cNvSpPr>
                  <a:spLocks noChangeArrowheads="1"/>
                </p:cNvSpPr>
                <p:nvPr/>
              </p:nvSpPr>
              <p:spPr bwMode="auto">
                <a:xfrm>
                  <a:off x="0" y="3214"/>
                  <a:ext cx="554"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7813" name="Group 53"/>
              <p:cNvGrpSpPr>
                <a:grpSpLocks/>
              </p:cNvGrpSpPr>
              <p:nvPr/>
            </p:nvGrpSpPr>
            <p:grpSpPr bwMode="auto">
              <a:xfrm>
                <a:off x="554" y="3214"/>
                <a:ext cx="698" cy="518"/>
                <a:chOff x="554" y="3214"/>
                <a:chExt cx="698" cy="518"/>
              </a:xfrm>
            </p:grpSpPr>
            <p:sp>
              <p:nvSpPr>
                <p:cNvPr id="117814" name="Rectangle 54"/>
                <p:cNvSpPr>
                  <a:spLocks noChangeArrowheads="1"/>
                </p:cNvSpPr>
                <p:nvPr/>
              </p:nvSpPr>
              <p:spPr bwMode="auto">
                <a:xfrm>
                  <a:off x="597" y="3214"/>
                  <a:ext cx="61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600">
                      <a:solidFill>
                        <a:srgbClr val="FFFF00"/>
                      </a:solidFill>
                      <a:latin typeface="Times New Roman" pitchFamily="18" charset="0"/>
                      <a:cs typeface="Times New Roman" pitchFamily="18" charset="0"/>
                    </a:rPr>
                    <a:t>54 AD-68 AD</a:t>
                  </a:r>
                </a:p>
                <a:p>
                  <a:pPr eaLnBrk="0" hangingPunct="0"/>
                  <a:endParaRPr lang="en-US" sz="2400">
                    <a:solidFill>
                      <a:srgbClr val="FFFF00"/>
                    </a:solidFill>
                    <a:latin typeface="Times New Roman" pitchFamily="18" charset="0"/>
                  </a:endParaRPr>
                </a:p>
              </p:txBody>
            </p:sp>
            <p:sp>
              <p:nvSpPr>
                <p:cNvPr id="117815" name="Rectangle 55"/>
                <p:cNvSpPr>
                  <a:spLocks noChangeArrowheads="1"/>
                </p:cNvSpPr>
                <p:nvPr/>
              </p:nvSpPr>
              <p:spPr bwMode="auto">
                <a:xfrm>
                  <a:off x="554" y="3214"/>
                  <a:ext cx="69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7816" name="Group 56"/>
              <p:cNvGrpSpPr>
                <a:grpSpLocks/>
              </p:cNvGrpSpPr>
              <p:nvPr/>
            </p:nvGrpSpPr>
            <p:grpSpPr bwMode="auto">
              <a:xfrm>
                <a:off x="1252" y="3214"/>
                <a:ext cx="1562" cy="518"/>
                <a:chOff x="1252" y="3214"/>
                <a:chExt cx="1562" cy="518"/>
              </a:xfrm>
            </p:grpSpPr>
            <p:sp>
              <p:nvSpPr>
                <p:cNvPr id="117817" name="Rectangle 57"/>
                <p:cNvSpPr>
                  <a:spLocks noChangeArrowheads="1"/>
                </p:cNvSpPr>
                <p:nvPr/>
              </p:nvSpPr>
              <p:spPr bwMode="auto">
                <a:xfrm>
                  <a:off x="1295" y="3214"/>
                  <a:ext cx="147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400">
                      <a:solidFill>
                        <a:srgbClr val="FFFF00"/>
                      </a:solidFill>
                      <a:latin typeface="Times New Roman" pitchFamily="18" charset="0"/>
                      <a:cs typeface="Times New Roman" pitchFamily="18" charset="0"/>
                    </a:rPr>
                    <a:t>First persecutions, Execution of Paul and Peter</a:t>
                  </a:r>
                </a:p>
                <a:p>
                  <a:pPr eaLnBrk="0" hangingPunct="0"/>
                  <a:endParaRPr lang="en-US" sz="1600">
                    <a:solidFill>
                      <a:srgbClr val="FFFF00"/>
                    </a:solidFill>
                    <a:latin typeface="Times New Roman" pitchFamily="18" charset="0"/>
                  </a:endParaRPr>
                </a:p>
              </p:txBody>
            </p:sp>
            <p:sp>
              <p:nvSpPr>
                <p:cNvPr id="117818" name="Rectangle 58"/>
                <p:cNvSpPr>
                  <a:spLocks noChangeArrowheads="1"/>
                </p:cNvSpPr>
                <p:nvPr/>
              </p:nvSpPr>
              <p:spPr bwMode="auto">
                <a:xfrm>
                  <a:off x="1252" y="3214"/>
                  <a:ext cx="1562"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7819" name="Group 59"/>
              <p:cNvGrpSpPr>
                <a:grpSpLocks/>
              </p:cNvGrpSpPr>
              <p:nvPr/>
            </p:nvGrpSpPr>
            <p:grpSpPr bwMode="auto">
              <a:xfrm>
                <a:off x="0" y="3732"/>
                <a:ext cx="554" cy="518"/>
                <a:chOff x="0" y="3732"/>
                <a:chExt cx="554" cy="518"/>
              </a:xfrm>
            </p:grpSpPr>
            <p:sp>
              <p:nvSpPr>
                <p:cNvPr id="117820" name="Rectangle 60"/>
                <p:cNvSpPr>
                  <a:spLocks noChangeArrowheads="1"/>
                </p:cNvSpPr>
                <p:nvPr/>
              </p:nvSpPr>
              <p:spPr bwMode="auto">
                <a:xfrm>
                  <a:off x="43" y="3732"/>
                  <a:ext cx="46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600">
                      <a:solidFill>
                        <a:srgbClr val="FFFF00"/>
                      </a:solidFill>
                      <a:latin typeface="Times New Roman" pitchFamily="18" charset="0"/>
                      <a:cs typeface="Times New Roman" pitchFamily="18" charset="0"/>
                    </a:rPr>
                    <a:t>Galba</a:t>
                  </a:r>
                </a:p>
                <a:p>
                  <a:pPr eaLnBrk="0" hangingPunct="0"/>
                  <a:endParaRPr lang="en-US" sz="2400">
                    <a:solidFill>
                      <a:srgbClr val="FFFF00"/>
                    </a:solidFill>
                    <a:latin typeface="Times New Roman" pitchFamily="18" charset="0"/>
                  </a:endParaRPr>
                </a:p>
              </p:txBody>
            </p:sp>
            <p:sp>
              <p:nvSpPr>
                <p:cNvPr id="117821" name="Rectangle 61"/>
                <p:cNvSpPr>
                  <a:spLocks noChangeArrowheads="1"/>
                </p:cNvSpPr>
                <p:nvPr/>
              </p:nvSpPr>
              <p:spPr bwMode="auto">
                <a:xfrm>
                  <a:off x="0" y="3732"/>
                  <a:ext cx="554"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7822" name="Group 62"/>
              <p:cNvGrpSpPr>
                <a:grpSpLocks/>
              </p:cNvGrpSpPr>
              <p:nvPr/>
            </p:nvGrpSpPr>
            <p:grpSpPr bwMode="auto">
              <a:xfrm>
                <a:off x="554" y="3732"/>
                <a:ext cx="698" cy="518"/>
                <a:chOff x="554" y="3732"/>
                <a:chExt cx="698" cy="518"/>
              </a:xfrm>
            </p:grpSpPr>
            <p:sp>
              <p:nvSpPr>
                <p:cNvPr id="117823" name="Rectangle 63"/>
                <p:cNvSpPr>
                  <a:spLocks noChangeArrowheads="1"/>
                </p:cNvSpPr>
                <p:nvPr/>
              </p:nvSpPr>
              <p:spPr bwMode="auto">
                <a:xfrm>
                  <a:off x="597" y="3732"/>
                  <a:ext cx="61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600">
                      <a:solidFill>
                        <a:srgbClr val="FFFF00"/>
                      </a:solidFill>
                      <a:latin typeface="Times New Roman" pitchFamily="18" charset="0"/>
                      <a:cs typeface="Times New Roman" pitchFamily="18" charset="0"/>
                    </a:rPr>
                    <a:t>68 AD-69 AD</a:t>
                  </a:r>
                </a:p>
                <a:p>
                  <a:pPr eaLnBrk="0" hangingPunct="0"/>
                  <a:endParaRPr lang="en-US" sz="2400">
                    <a:solidFill>
                      <a:srgbClr val="FFFF00"/>
                    </a:solidFill>
                    <a:latin typeface="Times New Roman" pitchFamily="18" charset="0"/>
                  </a:endParaRPr>
                </a:p>
              </p:txBody>
            </p:sp>
            <p:sp>
              <p:nvSpPr>
                <p:cNvPr id="117824" name="Rectangle 64"/>
                <p:cNvSpPr>
                  <a:spLocks noChangeArrowheads="1"/>
                </p:cNvSpPr>
                <p:nvPr/>
              </p:nvSpPr>
              <p:spPr bwMode="auto">
                <a:xfrm>
                  <a:off x="554" y="3732"/>
                  <a:ext cx="69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7825" name="Group 65"/>
              <p:cNvGrpSpPr>
                <a:grpSpLocks/>
              </p:cNvGrpSpPr>
              <p:nvPr/>
            </p:nvGrpSpPr>
            <p:grpSpPr bwMode="auto">
              <a:xfrm>
                <a:off x="1252" y="3732"/>
                <a:ext cx="1562" cy="518"/>
                <a:chOff x="1252" y="3732"/>
                <a:chExt cx="1562" cy="518"/>
              </a:xfrm>
            </p:grpSpPr>
            <p:sp>
              <p:nvSpPr>
                <p:cNvPr id="117826" name="Rectangle 66"/>
                <p:cNvSpPr>
                  <a:spLocks noChangeArrowheads="1"/>
                </p:cNvSpPr>
                <p:nvPr/>
              </p:nvSpPr>
              <p:spPr bwMode="auto">
                <a:xfrm>
                  <a:off x="1295" y="3732"/>
                  <a:ext cx="147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600">
                      <a:solidFill>
                        <a:srgbClr val="FFFF00"/>
                      </a:solidFill>
                      <a:latin typeface="Times New Roman" pitchFamily="18" charset="0"/>
                      <a:cs typeface="Times New Roman" pitchFamily="18" charset="0"/>
                    </a:rPr>
                    <a:t>One of the three overcome by Vespasian</a:t>
                  </a:r>
                </a:p>
                <a:p>
                  <a:pPr eaLnBrk="0" hangingPunct="0"/>
                  <a:endParaRPr lang="en-US" sz="2400">
                    <a:solidFill>
                      <a:srgbClr val="FFFF00"/>
                    </a:solidFill>
                    <a:latin typeface="Times New Roman" pitchFamily="18" charset="0"/>
                  </a:endParaRPr>
                </a:p>
              </p:txBody>
            </p:sp>
            <p:sp>
              <p:nvSpPr>
                <p:cNvPr id="117827" name="Rectangle 67"/>
                <p:cNvSpPr>
                  <a:spLocks noChangeArrowheads="1"/>
                </p:cNvSpPr>
                <p:nvPr/>
              </p:nvSpPr>
              <p:spPr bwMode="auto">
                <a:xfrm>
                  <a:off x="1252" y="3732"/>
                  <a:ext cx="1562"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7828" name="Group 68"/>
              <p:cNvGrpSpPr>
                <a:grpSpLocks/>
              </p:cNvGrpSpPr>
              <p:nvPr/>
            </p:nvGrpSpPr>
            <p:grpSpPr bwMode="auto">
              <a:xfrm>
                <a:off x="0" y="4250"/>
                <a:ext cx="554" cy="518"/>
                <a:chOff x="0" y="4250"/>
                <a:chExt cx="554" cy="518"/>
              </a:xfrm>
            </p:grpSpPr>
            <p:sp>
              <p:nvSpPr>
                <p:cNvPr id="117829" name="Rectangle 69"/>
                <p:cNvSpPr>
                  <a:spLocks noChangeArrowheads="1"/>
                </p:cNvSpPr>
                <p:nvPr/>
              </p:nvSpPr>
              <p:spPr bwMode="auto">
                <a:xfrm>
                  <a:off x="43" y="4250"/>
                  <a:ext cx="46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600">
                      <a:solidFill>
                        <a:srgbClr val="FFFF00"/>
                      </a:solidFill>
                      <a:latin typeface="Times New Roman" pitchFamily="18" charset="0"/>
                      <a:cs typeface="Times New Roman" pitchFamily="18" charset="0"/>
                    </a:rPr>
                    <a:t>Otho</a:t>
                  </a:r>
                </a:p>
                <a:p>
                  <a:pPr eaLnBrk="0" hangingPunct="0"/>
                  <a:endParaRPr lang="en-US" sz="1600">
                    <a:solidFill>
                      <a:srgbClr val="FFFF00"/>
                    </a:solidFill>
                    <a:latin typeface="Times New Roman" pitchFamily="18" charset="0"/>
                  </a:endParaRPr>
                </a:p>
              </p:txBody>
            </p:sp>
            <p:sp>
              <p:nvSpPr>
                <p:cNvPr id="117830" name="Rectangle 70"/>
                <p:cNvSpPr>
                  <a:spLocks noChangeArrowheads="1"/>
                </p:cNvSpPr>
                <p:nvPr/>
              </p:nvSpPr>
              <p:spPr bwMode="auto">
                <a:xfrm>
                  <a:off x="0" y="4250"/>
                  <a:ext cx="554"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7831" name="Group 71"/>
              <p:cNvGrpSpPr>
                <a:grpSpLocks/>
              </p:cNvGrpSpPr>
              <p:nvPr/>
            </p:nvGrpSpPr>
            <p:grpSpPr bwMode="auto">
              <a:xfrm>
                <a:off x="554" y="4250"/>
                <a:ext cx="698" cy="518"/>
                <a:chOff x="554" y="4250"/>
                <a:chExt cx="698" cy="518"/>
              </a:xfrm>
            </p:grpSpPr>
            <p:sp>
              <p:nvSpPr>
                <p:cNvPr id="117832" name="Rectangle 72"/>
                <p:cNvSpPr>
                  <a:spLocks noChangeArrowheads="1"/>
                </p:cNvSpPr>
                <p:nvPr/>
              </p:nvSpPr>
              <p:spPr bwMode="auto">
                <a:xfrm>
                  <a:off x="597" y="4250"/>
                  <a:ext cx="61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600">
                      <a:solidFill>
                        <a:srgbClr val="FFFF00"/>
                      </a:solidFill>
                      <a:latin typeface="Times New Roman" pitchFamily="18" charset="0"/>
                      <a:cs typeface="Times New Roman" pitchFamily="18" charset="0"/>
                    </a:rPr>
                    <a:t>69 AD-70 AD</a:t>
                  </a:r>
                </a:p>
                <a:p>
                  <a:pPr eaLnBrk="0" hangingPunct="0"/>
                  <a:endParaRPr lang="en-US" sz="2400">
                    <a:solidFill>
                      <a:srgbClr val="FFFF00"/>
                    </a:solidFill>
                    <a:latin typeface="Times New Roman" pitchFamily="18" charset="0"/>
                  </a:endParaRPr>
                </a:p>
              </p:txBody>
            </p:sp>
            <p:sp>
              <p:nvSpPr>
                <p:cNvPr id="117833" name="Rectangle 73"/>
                <p:cNvSpPr>
                  <a:spLocks noChangeArrowheads="1"/>
                </p:cNvSpPr>
                <p:nvPr/>
              </p:nvSpPr>
              <p:spPr bwMode="auto">
                <a:xfrm>
                  <a:off x="554" y="4250"/>
                  <a:ext cx="69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7834" name="Group 74"/>
              <p:cNvGrpSpPr>
                <a:grpSpLocks/>
              </p:cNvGrpSpPr>
              <p:nvPr/>
            </p:nvGrpSpPr>
            <p:grpSpPr bwMode="auto">
              <a:xfrm>
                <a:off x="1252" y="4250"/>
                <a:ext cx="1562" cy="518"/>
                <a:chOff x="1252" y="4250"/>
                <a:chExt cx="1562" cy="518"/>
              </a:xfrm>
            </p:grpSpPr>
            <p:sp>
              <p:nvSpPr>
                <p:cNvPr id="117835" name="Rectangle 75"/>
                <p:cNvSpPr>
                  <a:spLocks noChangeArrowheads="1"/>
                </p:cNvSpPr>
                <p:nvPr/>
              </p:nvSpPr>
              <p:spPr bwMode="auto">
                <a:xfrm>
                  <a:off x="1295" y="4250"/>
                  <a:ext cx="147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600">
                      <a:solidFill>
                        <a:srgbClr val="FFFF00"/>
                      </a:solidFill>
                      <a:latin typeface="Times New Roman" pitchFamily="18" charset="0"/>
                      <a:cs typeface="Times New Roman" pitchFamily="18" charset="0"/>
                    </a:rPr>
                    <a:t>One of the three…</a:t>
                  </a:r>
                </a:p>
                <a:p>
                  <a:pPr eaLnBrk="0" hangingPunct="0"/>
                  <a:endParaRPr lang="en-US" sz="1600">
                    <a:solidFill>
                      <a:srgbClr val="FFFF00"/>
                    </a:solidFill>
                    <a:latin typeface="Times New Roman" pitchFamily="18" charset="0"/>
                  </a:endParaRPr>
                </a:p>
              </p:txBody>
            </p:sp>
            <p:sp>
              <p:nvSpPr>
                <p:cNvPr id="117836" name="Rectangle 76"/>
                <p:cNvSpPr>
                  <a:spLocks noChangeArrowheads="1"/>
                </p:cNvSpPr>
                <p:nvPr/>
              </p:nvSpPr>
              <p:spPr bwMode="auto">
                <a:xfrm>
                  <a:off x="1252" y="4250"/>
                  <a:ext cx="1562"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7837" name="Group 77"/>
              <p:cNvGrpSpPr>
                <a:grpSpLocks/>
              </p:cNvGrpSpPr>
              <p:nvPr/>
            </p:nvGrpSpPr>
            <p:grpSpPr bwMode="auto">
              <a:xfrm>
                <a:off x="0" y="4768"/>
                <a:ext cx="554" cy="518"/>
                <a:chOff x="0" y="4768"/>
                <a:chExt cx="554" cy="518"/>
              </a:xfrm>
            </p:grpSpPr>
            <p:sp>
              <p:nvSpPr>
                <p:cNvPr id="117838" name="Rectangle 78"/>
                <p:cNvSpPr>
                  <a:spLocks noChangeArrowheads="1"/>
                </p:cNvSpPr>
                <p:nvPr/>
              </p:nvSpPr>
              <p:spPr bwMode="auto">
                <a:xfrm>
                  <a:off x="43" y="4768"/>
                  <a:ext cx="46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600">
                      <a:solidFill>
                        <a:srgbClr val="FFFF00"/>
                      </a:solidFill>
                      <a:latin typeface="Times New Roman" pitchFamily="18" charset="0"/>
                      <a:cs typeface="Times New Roman" pitchFamily="18" charset="0"/>
                    </a:rPr>
                    <a:t>Vitellius</a:t>
                  </a:r>
                </a:p>
                <a:p>
                  <a:pPr eaLnBrk="0" hangingPunct="0"/>
                  <a:endParaRPr lang="en-US" sz="2400">
                    <a:solidFill>
                      <a:srgbClr val="FFFF00"/>
                    </a:solidFill>
                    <a:latin typeface="Times New Roman" pitchFamily="18" charset="0"/>
                  </a:endParaRPr>
                </a:p>
              </p:txBody>
            </p:sp>
            <p:sp>
              <p:nvSpPr>
                <p:cNvPr id="117839" name="Rectangle 79"/>
                <p:cNvSpPr>
                  <a:spLocks noChangeArrowheads="1"/>
                </p:cNvSpPr>
                <p:nvPr/>
              </p:nvSpPr>
              <p:spPr bwMode="auto">
                <a:xfrm>
                  <a:off x="0" y="4768"/>
                  <a:ext cx="554"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7840" name="Group 80"/>
              <p:cNvGrpSpPr>
                <a:grpSpLocks/>
              </p:cNvGrpSpPr>
              <p:nvPr/>
            </p:nvGrpSpPr>
            <p:grpSpPr bwMode="auto">
              <a:xfrm>
                <a:off x="554" y="4768"/>
                <a:ext cx="698" cy="518"/>
                <a:chOff x="554" y="4768"/>
                <a:chExt cx="698" cy="518"/>
              </a:xfrm>
            </p:grpSpPr>
            <p:sp>
              <p:nvSpPr>
                <p:cNvPr id="117841" name="Rectangle 81"/>
                <p:cNvSpPr>
                  <a:spLocks noChangeArrowheads="1"/>
                </p:cNvSpPr>
                <p:nvPr/>
              </p:nvSpPr>
              <p:spPr bwMode="auto">
                <a:xfrm>
                  <a:off x="597" y="4768"/>
                  <a:ext cx="61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600">
                      <a:solidFill>
                        <a:srgbClr val="FFFF00"/>
                      </a:solidFill>
                      <a:latin typeface="Times New Roman" pitchFamily="18" charset="0"/>
                      <a:cs typeface="Times New Roman" pitchFamily="18" charset="0"/>
                    </a:rPr>
                    <a:t>69 AD-70 AD</a:t>
                  </a:r>
                </a:p>
                <a:p>
                  <a:pPr eaLnBrk="0" hangingPunct="0"/>
                  <a:endParaRPr lang="en-US" sz="1600">
                    <a:solidFill>
                      <a:srgbClr val="FFFF00"/>
                    </a:solidFill>
                    <a:latin typeface="Times New Roman" pitchFamily="18" charset="0"/>
                  </a:endParaRPr>
                </a:p>
              </p:txBody>
            </p:sp>
            <p:sp>
              <p:nvSpPr>
                <p:cNvPr id="117842" name="Rectangle 82"/>
                <p:cNvSpPr>
                  <a:spLocks noChangeArrowheads="1"/>
                </p:cNvSpPr>
                <p:nvPr/>
              </p:nvSpPr>
              <p:spPr bwMode="auto">
                <a:xfrm>
                  <a:off x="554" y="4768"/>
                  <a:ext cx="69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7843" name="Group 83"/>
              <p:cNvGrpSpPr>
                <a:grpSpLocks/>
              </p:cNvGrpSpPr>
              <p:nvPr/>
            </p:nvGrpSpPr>
            <p:grpSpPr bwMode="auto">
              <a:xfrm>
                <a:off x="1252" y="4768"/>
                <a:ext cx="1562" cy="518"/>
                <a:chOff x="1252" y="4768"/>
                <a:chExt cx="1562" cy="518"/>
              </a:xfrm>
            </p:grpSpPr>
            <p:sp>
              <p:nvSpPr>
                <p:cNvPr id="117844" name="Rectangle 84"/>
                <p:cNvSpPr>
                  <a:spLocks noChangeArrowheads="1"/>
                </p:cNvSpPr>
                <p:nvPr/>
              </p:nvSpPr>
              <p:spPr bwMode="auto">
                <a:xfrm>
                  <a:off x="1295" y="4768"/>
                  <a:ext cx="147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600">
                      <a:solidFill>
                        <a:srgbClr val="FFFF00"/>
                      </a:solidFill>
                      <a:latin typeface="Times New Roman" pitchFamily="18" charset="0"/>
                      <a:cs typeface="Times New Roman" pitchFamily="18" charset="0"/>
                    </a:rPr>
                    <a:t>One of the three…</a:t>
                  </a:r>
                </a:p>
                <a:p>
                  <a:pPr eaLnBrk="0" hangingPunct="0"/>
                  <a:endParaRPr lang="en-US" sz="2400">
                    <a:solidFill>
                      <a:srgbClr val="FFFF00"/>
                    </a:solidFill>
                    <a:latin typeface="Times New Roman" pitchFamily="18" charset="0"/>
                  </a:endParaRPr>
                </a:p>
              </p:txBody>
            </p:sp>
            <p:sp>
              <p:nvSpPr>
                <p:cNvPr id="117845" name="Rectangle 85"/>
                <p:cNvSpPr>
                  <a:spLocks noChangeArrowheads="1"/>
                </p:cNvSpPr>
                <p:nvPr/>
              </p:nvSpPr>
              <p:spPr bwMode="auto">
                <a:xfrm>
                  <a:off x="1252" y="4768"/>
                  <a:ext cx="1562"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7846" name="Group 86"/>
              <p:cNvGrpSpPr>
                <a:grpSpLocks/>
              </p:cNvGrpSpPr>
              <p:nvPr/>
            </p:nvGrpSpPr>
            <p:grpSpPr bwMode="auto">
              <a:xfrm>
                <a:off x="0" y="5286"/>
                <a:ext cx="554" cy="518"/>
                <a:chOff x="0" y="5286"/>
                <a:chExt cx="554" cy="518"/>
              </a:xfrm>
            </p:grpSpPr>
            <p:sp>
              <p:nvSpPr>
                <p:cNvPr id="117847" name="Rectangle 87"/>
                <p:cNvSpPr>
                  <a:spLocks noChangeArrowheads="1"/>
                </p:cNvSpPr>
                <p:nvPr/>
              </p:nvSpPr>
              <p:spPr bwMode="auto">
                <a:xfrm>
                  <a:off x="43" y="5286"/>
                  <a:ext cx="46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600">
                      <a:solidFill>
                        <a:srgbClr val="FFFF00"/>
                      </a:solidFill>
                      <a:latin typeface="Times New Roman" pitchFamily="18" charset="0"/>
                      <a:cs typeface="Times New Roman" pitchFamily="18" charset="0"/>
                    </a:rPr>
                    <a:t>Vespasian</a:t>
                  </a:r>
                </a:p>
                <a:p>
                  <a:pPr eaLnBrk="0" hangingPunct="0"/>
                  <a:endParaRPr lang="en-US" sz="1600">
                    <a:solidFill>
                      <a:srgbClr val="FFFF00"/>
                    </a:solidFill>
                    <a:latin typeface="Times New Roman" pitchFamily="18" charset="0"/>
                  </a:endParaRPr>
                </a:p>
              </p:txBody>
            </p:sp>
            <p:sp>
              <p:nvSpPr>
                <p:cNvPr id="117848" name="Rectangle 88"/>
                <p:cNvSpPr>
                  <a:spLocks noChangeArrowheads="1"/>
                </p:cNvSpPr>
                <p:nvPr/>
              </p:nvSpPr>
              <p:spPr bwMode="auto">
                <a:xfrm>
                  <a:off x="0" y="5286"/>
                  <a:ext cx="554"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7849" name="Group 89"/>
              <p:cNvGrpSpPr>
                <a:grpSpLocks/>
              </p:cNvGrpSpPr>
              <p:nvPr/>
            </p:nvGrpSpPr>
            <p:grpSpPr bwMode="auto">
              <a:xfrm>
                <a:off x="554" y="5286"/>
                <a:ext cx="698" cy="518"/>
                <a:chOff x="554" y="5286"/>
                <a:chExt cx="698" cy="518"/>
              </a:xfrm>
            </p:grpSpPr>
            <p:sp>
              <p:nvSpPr>
                <p:cNvPr id="117850" name="Rectangle 90"/>
                <p:cNvSpPr>
                  <a:spLocks noChangeArrowheads="1"/>
                </p:cNvSpPr>
                <p:nvPr/>
              </p:nvSpPr>
              <p:spPr bwMode="auto">
                <a:xfrm>
                  <a:off x="597" y="5286"/>
                  <a:ext cx="61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600">
                      <a:solidFill>
                        <a:srgbClr val="FFFF00"/>
                      </a:solidFill>
                      <a:latin typeface="Times New Roman" pitchFamily="18" charset="0"/>
                      <a:cs typeface="Times New Roman" pitchFamily="18" charset="0"/>
                    </a:rPr>
                    <a:t>69 AD-79 AD</a:t>
                  </a:r>
                </a:p>
                <a:p>
                  <a:pPr eaLnBrk="0" hangingPunct="0"/>
                  <a:endParaRPr lang="en-US" sz="2400">
                    <a:solidFill>
                      <a:srgbClr val="FFFF00"/>
                    </a:solidFill>
                    <a:latin typeface="Times New Roman" pitchFamily="18" charset="0"/>
                  </a:endParaRPr>
                </a:p>
              </p:txBody>
            </p:sp>
            <p:sp>
              <p:nvSpPr>
                <p:cNvPr id="117851" name="Rectangle 91"/>
                <p:cNvSpPr>
                  <a:spLocks noChangeArrowheads="1"/>
                </p:cNvSpPr>
                <p:nvPr/>
              </p:nvSpPr>
              <p:spPr bwMode="auto">
                <a:xfrm>
                  <a:off x="554" y="5286"/>
                  <a:ext cx="69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7852" name="Group 92"/>
              <p:cNvGrpSpPr>
                <a:grpSpLocks/>
              </p:cNvGrpSpPr>
              <p:nvPr/>
            </p:nvGrpSpPr>
            <p:grpSpPr bwMode="auto">
              <a:xfrm>
                <a:off x="1252" y="5286"/>
                <a:ext cx="1562" cy="518"/>
                <a:chOff x="1252" y="5286"/>
                <a:chExt cx="1562" cy="518"/>
              </a:xfrm>
            </p:grpSpPr>
            <p:sp>
              <p:nvSpPr>
                <p:cNvPr id="117853" name="Rectangle 93"/>
                <p:cNvSpPr>
                  <a:spLocks noChangeArrowheads="1"/>
                </p:cNvSpPr>
                <p:nvPr/>
              </p:nvSpPr>
              <p:spPr bwMode="auto">
                <a:xfrm>
                  <a:off x="1295" y="5286"/>
                  <a:ext cx="147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600">
                      <a:solidFill>
                        <a:srgbClr val="FFFF00"/>
                      </a:solidFill>
                      <a:latin typeface="Times New Roman" pitchFamily="18" charset="0"/>
                      <a:cs typeface="Times New Roman" pitchFamily="18" charset="0"/>
                    </a:rPr>
                    <a:t>Attack on Jerusalem</a:t>
                  </a:r>
                </a:p>
                <a:p>
                  <a:pPr eaLnBrk="0" hangingPunct="0"/>
                  <a:endParaRPr lang="en-US" sz="1600">
                    <a:solidFill>
                      <a:srgbClr val="FFFF00"/>
                    </a:solidFill>
                    <a:latin typeface="Times New Roman" pitchFamily="18" charset="0"/>
                  </a:endParaRPr>
                </a:p>
              </p:txBody>
            </p:sp>
            <p:sp>
              <p:nvSpPr>
                <p:cNvPr id="117854" name="Rectangle 94"/>
                <p:cNvSpPr>
                  <a:spLocks noChangeArrowheads="1"/>
                </p:cNvSpPr>
                <p:nvPr/>
              </p:nvSpPr>
              <p:spPr bwMode="auto">
                <a:xfrm>
                  <a:off x="1252" y="5286"/>
                  <a:ext cx="1562"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7855" name="Group 95"/>
              <p:cNvGrpSpPr>
                <a:grpSpLocks/>
              </p:cNvGrpSpPr>
              <p:nvPr/>
            </p:nvGrpSpPr>
            <p:grpSpPr bwMode="auto">
              <a:xfrm>
                <a:off x="0" y="5804"/>
                <a:ext cx="554" cy="518"/>
                <a:chOff x="0" y="5804"/>
                <a:chExt cx="554" cy="518"/>
              </a:xfrm>
            </p:grpSpPr>
            <p:sp>
              <p:nvSpPr>
                <p:cNvPr id="117856" name="Rectangle 96"/>
                <p:cNvSpPr>
                  <a:spLocks noChangeArrowheads="1"/>
                </p:cNvSpPr>
                <p:nvPr/>
              </p:nvSpPr>
              <p:spPr bwMode="auto">
                <a:xfrm>
                  <a:off x="43" y="5804"/>
                  <a:ext cx="46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600">
                      <a:solidFill>
                        <a:srgbClr val="FFFF00"/>
                      </a:solidFill>
                      <a:latin typeface="Times New Roman" pitchFamily="18" charset="0"/>
                      <a:cs typeface="Times New Roman" pitchFamily="18" charset="0"/>
                    </a:rPr>
                    <a:t>Titus</a:t>
                  </a:r>
                </a:p>
                <a:p>
                  <a:pPr eaLnBrk="0" hangingPunct="0"/>
                  <a:endParaRPr lang="en-US" sz="1600">
                    <a:solidFill>
                      <a:srgbClr val="FFFF00"/>
                    </a:solidFill>
                    <a:latin typeface="Times New Roman" pitchFamily="18" charset="0"/>
                  </a:endParaRPr>
                </a:p>
              </p:txBody>
            </p:sp>
            <p:sp>
              <p:nvSpPr>
                <p:cNvPr id="117857" name="Rectangle 97"/>
                <p:cNvSpPr>
                  <a:spLocks noChangeArrowheads="1"/>
                </p:cNvSpPr>
                <p:nvPr/>
              </p:nvSpPr>
              <p:spPr bwMode="auto">
                <a:xfrm>
                  <a:off x="0" y="5804"/>
                  <a:ext cx="554"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7858" name="Group 98"/>
              <p:cNvGrpSpPr>
                <a:grpSpLocks/>
              </p:cNvGrpSpPr>
              <p:nvPr/>
            </p:nvGrpSpPr>
            <p:grpSpPr bwMode="auto">
              <a:xfrm>
                <a:off x="554" y="5804"/>
                <a:ext cx="698" cy="518"/>
                <a:chOff x="554" y="5804"/>
                <a:chExt cx="698" cy="518"/>
              </a:xfrm>
            </p:grpSpPr>
            <p:sp>
              <p:nvSpPr>
                <p:cNvPr id="117859" name="Rectangle 99"/>
                <p:cNvSpPr>
                  <a:spLocks noChangeArrowheads="1"/>
                </p:cNvSpPr>
                <p:nvPr/>
              </p:nvSpPr>
              <p:spPr bwMode="auto">
                <a:xfrm>
                  <a:off x="597" y="5804"/>
                  <a:ext cx="61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600">
                      <a:solidFill>
                        <a:srgbClr val="FFFF00"/>
                      </a:solidFill>
                      <a:latin typeface="Times New Roman" pitchFamily="18" charset="0"/>
                      <a:cs typeface="Times New Roman" pitchFamily="18" charset="0"/>
                    </a:rPr>
                    <a:t>79 AD-81 AD</a:t>
                  </a:r>
                </a:p>
                <a:p>
                  <a:pPr eaLnBrk="0" hangingPunct="0"/>
                  <a:endParaRPr lang="en-US" sz="1600">
                    <a:solidFill>
                      <a:srgbClr val="FFFF00"/>
                    </a:solidFill>
                    <a:latin typeface="Times New Roman" pitchFamily="18" charset="0"/>
                  </a:endParaRPr>
                </a:p>
              </p:txBody>
            </p:sp>
            <p:sp>
              <p:nvSpPr>
                <p:cNvPr id="117860" name="Rectangle 100"/>
                <p:cNvSpPr>
                  <a:spLocks noChangeArrowheads="1"/>
                </p:cNvSpPr>
                <p:nvPr/>
              </p:nvSpPr>
              <p:spPr bwMode="auto">
                <a:xfrm>
                  <a:off x="554" y="5804"/>
                  <a:ext cx="69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7861" name="Group 101"/>
              <p:cNvGrpSpPr>
                <a:grpSpLocks/>
              </p:cNvGrpSpPr>
              <p:nvPr/>
            </p:nvGrpSpPr>
            <p:grpSpPr bwMode="auto">
              <a:xfrm>
                <a:off x="1252" y="5804"/>
                <a:ext cx="1562" cy="518"/>
                <a:chOff x="1252" y="5804"/>
                <a:chExt cx="1562" cy="518"/>
              </a:xfrm>
            </p:grpSpPr>
            <p:sp>
              <p:nvSpPr>
                <p:cNvPr id="117862" name="Rectangle 102"/>
                <p:cNvSpPr>
                  <a:spLocks noChangeArrowheads="1"/>
                </p:cNvSpPr>
                <p:nvPr/>
              </p:nvSpPr>
              <p:spPr bwMode="auto">
                <a:xfrm>
                  <a:off x="1295" y="5804"/>
                  <a:ext cx="147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600">
                      <a:solidFill>
                        <a:srgbClr val="FFFF00"/>
                      </a:solidFill>
                      <a:latin typeface="Times New Roman" pitchFamily="18" charset="0"/>
                      <a:cs typeface="Times New Roman" pitchFamily="18" charset="0"/>
                    </a:rPr>
                    <a:t>The general who destroyed Jerusalem</a:t>
                  </a:r>
                </a:p>
                <a:p>
                  <a:pPr eaLnBrk="0" hangingPunct="0"/>
                  <a:endParaRPr lang="en-US" sz="2400">
                    <a:solidFill>
                      <a:srgbClr val="FFFF00"/>
                    </a:solidFill>
                    <a:latin typeface="Times New Roman" pitchFamily="18" charset="0"/>
                  </a:endParaRPr>
                </a:p>
              </p:txBody>
            </p:sp>
            <p:sp>
              <p:nvSpPr>
                <p:cNvPr id="117863" name="Rectangle 103"/>
                <p:cNvSpPr>
                  <a:spLocks noChangeArrowheads="1"/>
                </p:cNvSpPr>
                <p:nvPr/>
              </p:nvSpPr>
              <p:spPr bwMode="auto">
                <a:xfrm>
                  <a:off x="1252" y="5804"/>
                  <a:ext cx="1562"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7864" name="Group 104"/>
              <p:cNvGrpSpPr>
                <a:grpSpLocks/>
              </p:cNvGrpSpPr>
              <p:nvPr/>
            </p:nvGrpSpPr>
            <p:grpSpPr bwMode="auto">
              <a:xfrm>
                <a:off x="0" y="6322"/>
                <a:ext cx="554" cy="518"/>
                <a:chOff x="0" y="6322"/>
                <a:chExt cx="554" cy="518"/>
              </a:xfrm>
            </p:grpSpPr>
            <p:sp>
              <p:nvSpPr>
                <p:cNvPr id="117865" name="Rectangle 105"/>
                <p:cNvSpPr>
                  <a:spLocks noChangeArrowheads="1"/>
                </p:cNvSpPr>
                <p:nvPr/>
              </p:nvSpPr>
              <p:spPr bwMode="auto">
                <a:xfrm>
                  <a:off x="43" y="6322"/>
                  <a:ext cx="46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600" b="1">
                      <a:solidFill>
                        <a:srgbClr val="FF6699"/>
                      </a:solidFill>
                      <a:latin typeface="Times New Roman" pitchFamily="18" charset="0"/>
                      <a:cs typeface="Times New Roman" pitchFamily="18" charset="0"/>
                    </a:rPr>
                    <a:t>Domitian</a:t>
                  </a:r>
                </a:p>
                <a:p>
                  <a:pPr eaLnBrk="0" hangingPunct="0"/>
                  <a:endParaRPr lang="en-US" sz="1600" b="1">
                    <a:solidFill>
                      <a:srgbClr val="FFFF00"/>
                    </a:solidFill>
                    <a:latin typeface="Times New Roman" pitchFamily="18" charset="0"/>
                  </a:endParaRPr>
                </a:p>
              </p:txBody>
            </p:sp>
            <p:sp>
              <p:nvSpPr>
                <p:cNvPr id="117866" name="Rectangle 106"/>
                <p:cNvSpPr>
                  <a:spLocks noChangeArrowheads="1"/>
                </p:cNvSpPr>
                <p:nvPr/>
              </p:nvSpPr>
              <p:spPr bwMode="auto">
                <a:xfrm>
                  <a:off x="0" y="6322"/>
                  <a:ext cx="554"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7867" name="Group 107"/>
              <p:cNvGrpSpPr>
                <a:grpSpLocks/>
              </p:cNvGrpSpPr>
              <p:nvPr/>
            </p:nvGrpSpPr>
            <p:grpSpPr bwMode="auto">
              <a:xfrm>
                <a:off x="554" y="6322"/>
                <a:ext cx="698" cy="518"/>
                <a:chOff x="554" y="6322"/>
                <a:chExt cx="698" cy="518"/>
              </a:xfrm>
            </p:grpSpPr>
            <p:sp>
              <p:nvSpPr>
                <p:cNvPr id="117868" name="Rectangle 108"/>
                <p:cNvSpPr>
                  <a:spLocks noChangeArrowheads="1"/>
                </p:cNvSpPr>
                <p:nvPr/>
              </p:nvSpPr>
              <p:spPr bwMode="auto">
                <a:xfrm>
                  <a:off x="597" y="6322"/>
                  <a:ext cx="61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600">
                      <a:solidFill>
                        <a:srgbClr val="FFFF00"/>
                      </a:solidFill>
                      <a:latin typeface="Times New Roman" pitchFamily="18" charset="0"/>
                      <a:cs typeface="Times New Roman" pitchFamily="18" charset="0"/>
                    </a:rPr>
                    <a:t>81 AD-96 AD</a:t>
                  </a:r>
                </a:p>
                <a:p>
                  <a:pPr eaLnBrk="0" hangingPunct="0"/>
                  <a:endParaRPr lang="en-US" sz="1600">
                    <a:solidFill>
                      <a:srgbClr val="FFFF00"/>
                    </a:solidFill>
                    <a:latin typeface="Times New Roman" pitchFamily="18" charset="0"/>
                  </a:endParaRPr>
                </a:p>
              </p:txBody>
            </p:sp>
            <p:sp>
              <p:nvSpPr>
                <p:cNvPr id="117869" name="Rectangle 109"/>
                <p:cNvSpPr>
                  <a:spLocks noChangeArrowheads="1"/>
                </p:cNvSpPr>
                <p:nvPr/>
              </p:nvSpPr>
              <p:spPr bwMode="auto">
                <a:xfrm>
                  <a:off x="554" y="6322"/>
                  <a:ext cx="69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7870" name="Group 110"/>
              <p:cNvGrpSpPr>
                <a:grpSpLocks/>
              </p:cNvGrpSpPr>
              <p:nvPr/>
            </p:nvGrpSpPr>
            <p:grpSpPr bwMode="auto">
              <a:xfrm>
                <a:off x="1252" y="6322"/>
                <a:ext cx="1562" cy="518"/>
                <a:chOff x="1252" y="6322"/>
                <a:chExt cx="1562" cy="518"/>
              </a:xfrm>
            </p:grpSpPr>
            <p:sp>
              <p:nvSpPr>
                <p:cNvPr id="117871" name="Rectangle 111"/>
                <p:cNvSpPr>
                  <a:spLocks noChangeArrowheads="1"/>
                </p:cNvSpPr>
                <p:nvPr/>
              </p:nvSpPr>
              <p:spPr bwMode="auto">
                <a:xfrm>
                  <a:off x="1295" y="6322"/>
                  <a:ext cx="147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600" b="1">
                      <a:solidFill>
                        <a:srgbClr val="FF6699"/>
                      </a:solidFill>
                      <a:latin typeface="Times New Roman" pitchFamily="18" charset="0"/>
                      <a:cs typeface="Times New Roman" pitchFamily="18" charset="0"/>
                    </a:rPr>
                    <a:t>First Systematic Persecutor of the Church</a:t>
                  </a:r>
                </a:p>
                <a:p>
                  <a:pPr eaLnBrk="0" hangingPunct="0"/>
                  <a:endParaRPr lang="en-US" sz="2400">
                    <a:solidFill>
                      <a:srgbClr val="FFFF00"/>
                    </a:solidFill>
                    <a:latin typeface="Times New Roman" pitchFamily="18" charset="0"/>
                  </a:endParaRPr>
                </a:p>
              </p:txBody>
            </p:sp>
            <p:sp>
              <p:nvSpPr>
                <p:cNvPr id="117872" name="Rectangle 112"/>
                <p:cNvSpPr>
                  <a:spLocks noChangeArrowheads="1"/>
                </p:cNvSpPr>
                <p:nvPr/>
              </p:nvSpPr>
              <p:spPr bwMode="auto">
                <a:xfrm>
                  <a:off x="1252" y="6322"/>
                  <a:ext cx="1562"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17873" name="Rectangle 113"/>
            <p:cNvSpPr>
              <a:spLocks noChangeArrowheads="1"/>
            </p:cNvSpPr>
            <p:nvPr/>
          </p:nvSpPr>
          <p:spPr bwMode="auto">
            <a:xfrm>
              <a:off x="-3" y="506"/>
              <a:ext cx="2820" cy="6337"/>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17874" name="Rectangle 114"/>
          <p:cNvSpPr>
            <a:spLocks noChangeArrowheads="1"/>
          </p:cNvSpPr>
          <p:nvPr/>
        </p:nvSpPr>
        <p:spPr bwMode="auto">
          <a:xfrm>
            <a:off x="3175" y="8548688"/>
            <a:ext cx="91440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tabLst>
                <a:tab pos="228600" algn="l"/>
                <a:tab pos="457200" algn="l"/>
              </a:tabLst>
            </a:pPr>
            <a:r>
              <a:rPr lang="en-US" sz="1100">
                <a:latin typeface="Times New Roman" pitchFamily="18" charset="0"/>
                <a:cs typeface="Times New Roman" pitchFamily="18" charset="0"/>
              </a:rPr>
              <a:t> </a:t>
            </a:r>
          </a:p>
          <a:p>
            <a:pPr eaLnBrk="0" hangingPunct="0">
              <a:tabLst>
                <a:tab pos="228600" algn="l"/>
                <a:tab pos="457200" algn="l"/>
              </a:tabLst>
            </a:pPr>
            <a:endParaRPr lang="en-US" sz="2400">
              <a:latin typeface="Times New Roman" pitchFamily="18" charset="0"/>
            </a:endParaRPr>
          </a:p>
        </p:txBody>
      </p:sp>
    </p:spTree>
    <p:extLst>
      <p:ext uri="{BB962C8B-B14F-4D97-AF65-F5344CB8AC3E}">
        <p14:creationId xmlns:p14="http://schemas.microsoft.com/office/powerpoint/2010/main" val="61493215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b="1">
                <a:solidFill>
                  <a:srgbClr val="FFFF00"/>
                </a:solidFill>
                <a:latin typeface="Times New Roman" pitchFamily="18" charset="0"/>
                <a:cs typeface="Times New Roman" pitchFamily="18" charset="0"/>
              </a:rPr>
              <a:t>Domitian (</a:t>
            </a:r>
            <a:r>
              <a:rPr lang="en-US" sz="3200" b="1" i="1">
                <a:solidFill>
                  <a:srgbClr val="FFFF00"/>
                </a:solidFill>
                <a:latin typeface="Times New Roman" pitchFamily="18" charset="0"/>
                <a:cs typeface="Times New Roman" pitchFamily="18" charset="0"/>
              </a:rPr>
              <a:t>c. </a:t>
            </a:r>
            <a:r>
              <a:rPr lang="en-US" sz="3200" b="1">
                <a:solidFill>
                  <a:srgbClr val="FFFF00"/>
                </a:solidFill>
                <a:latin typeface="Times New Roman" pitchFamily="18" charset="0"/>
                <a:cs typeface="Times New Roman" pitchFamily="18" charset="0"/>
              </a:rPr>
              <a:t>81-96 AD)</a:t>
            </a:r>
            <a:endParaRPr lang="en-US" sz="3200">
              <a:solidFill>
                <a:srgbClr val="FFFF00"/>
              </a:solidFill>
              <a:latin typeface="Times New Roman" pitchFamily="18" charset="0"/>
            </a:endParaRPr>
          </a:p>
        </p:txBody>
      </p:sp>
      <p:pic>
        <p:nvPicPr>
          <p:cNvPr id="119811" name="Picture 3" descr="Domiti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828800"/>
            <a:ext cx="332422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9355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su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05000"/>
            <a:ext cx="3733800" cy="2981325"/>
          </a:xfrm>
          <a:prstGeom prst="rect">
            <a:avLst/>
          </a:prstGeom>
          <a:noFill/>
          <a:extLst>
            <a:ext uri="{909E8E84-426E-40DD-AFC4-6F175D3DCCD1}">
              <a14:hiddenFill xmlns:a14="http://schemas.microsoft.com/office/drawing/2010/main">
                <a:solidFill>
                  <a:srgbClr val="FFFFFF"/>
                </a:solidFill>
              </a14:hiddenFill>
            </a:ext>
          </a:extLst>
        </p:spPr>
      </p:pic>
      <p:sp>
        <p:nvSpPr>
          <p:cNvPr id="121859" name="Text Box 3"/>
          <p:cNvSpPr txBox="1">
            <a:spLocks noChangeArrowheads="1"/>
          </p:cNvSpPr>
          <p:nvPr/>
        </p:nvSpPr>
        <p:spPr bwMode="auto">
          <a:xfrm>
            <a:off x="304800" y="5181600"/>
            <a:ext cx="3429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a:latin typeface="Verdana" pitchFamily="34" charset="0"/>
              </a:rPr>
              <a:t>Ancient Susa and the Ulai Canal</a:t>
            </a:r>
          </a:p>
        </p:txBody>
      </p:sp>
      <p:sp>
        <p:nvSpPr>
          <p:cNvPr id="121860" name="Text Box 4"/>
          <p:cNvSpPr txBox="1">
            <a:spLocks noChangeArrowheads="1"/>
          </p:cNvSpPr>
          <p:nvPr/>
        </p:nvSpPr>
        <p:spPr bwMode="auto">
          <a:xfrm>
            <a:off x="381000" y="685800"/>
            <a:ext cx="807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a:solidFill>
                  <a:srgbClr val="FFFF00"/>
                </a:solidFill>
                <a:latin typeface="Verdana" pitchFamily="34" charset="0"/>
              </a:rPr>
              <a:t>Daniel Chapter Eight: A Ram and a Goat</a:t>
            </a:r>
          </a:p>
        </p:txBody>
      </p:sp>
      <p:pic>
        <p:nvPicPr>
          <p:cNvPr id="121861" name="Picture 5" descr="ArchersSus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752600"/>
            <a:ext cx="33909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04386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p:cNvSpPr>
          <p:nvPr/>
        </p:nvSpPr>
        <p:spPr bwMode="auto">
          <a:xfrm>
            <a:off x="0" y="6096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b="1">
                <a:latin typeface="Times New Roman" pitchFamily="18" charset="0"/>
                <a:cs typeface="Times New Roman" pitchFamily="18" charset="0"/>
              </a:rPr>
              <a:t> </a:t>
            </a:r>
            <a:r>
              <a:rPr lang="en-US" sz="2800" b="1">
                <a:solidFill>
                  <a:srgbClr val="FFFF00"/>
                </a:solidFill>
                <a:latin typeface="Times New Roman" pitchFamily="18" charset="0"/>
                <a:cs typeface="Times New Roman" pitchFamily="18" charset="0"/>
              </a:rPr>
              <a:t>Alexander the Great</a:t>
            </a:r>
          </a:p>
          <a:p>
            <a:pPr eaLnBrk="0" hangingPunct="0"/>
            <a:endParaRPr lang="en-US" sz="2800">
              <a:solidFill>
                <a:srgbClr val="FFFF00"/>
              </a:solidFill>
              <a:latin typeface="Times New Roman" pitchFamily="18" charset="0"/>
            </a:endParaRPr>
          </a:p>
        </p:txBody>
      </p:sp>
      <p:pic>
        <p:nvPicPr>
          <p:cNvPr id="123907" name="Picture 3" descr="Alexander the Great 1 b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676400"/>
            <a:ext cx="2781300" cy="3924300"/>
          </a:xfrm>
          <a:prstGeom prst="rect">
            <a:avLst/>
          </a:prstGeom>
          <a:noFill/>
          <a:extLst>
            <a:ext uri="{909E8E84-426E-40DD-AFC4-6F175D3DCCD1}">
              <a14:hiddenFill xmlns:a14="http://schemas.microsoft.com/office/drawing/2010/main">
                <a:solidFill>
                  <a:srgbClr val="FFFFFF"/>
                </a:solidFill>
              </a14:hiddenFill>
            </a:ext>
          </a:extLst>
        </p:spPr>
      </p:pic>
      <p:pic>
        <p:nvPicPr>
          <p:cNvPr id="123908" name="Picture 4" descr="Alexander the Great Co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743200"/>
            <a:ext cx="2466975" cy="238125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65909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ChangeArrowheads="1"/>
          </p:cNvSpPr>
          <p:nvPr/>
        </p:nvSpPr>
        <p:spPr bwMode="auto">
          <a:xfrm>
            <a:off x="0" y="838200"/>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indent="457200" algn="ctr" eaLnBrk="0" hangingPunct="0"/>
            <a:r>
              <a:rPr lang="en-US" sz="2400" b="1">
                <a:solidFill>
                  <a:srgbClr val="92F619"/>
                </a:solidFill>
                <a:latin typeface="Times New Roman" pitchFamily="18" charset="0"/>
                <a:cs typeface="Times New Roman" pitchFamily="18" charset="0"/>
              </a:rPr>
              <a:t>The Four Horns of Daniel Eight</a:t>
            </a:r>
          </a:p>
          <a:p>
            <a:pPr indent="457200" algn="ctr" eaLnBrk="0" hangingPunct="0"/>
            <a:endParaRPr lang="en-US" sz="2400">
              <a:solidFill>
                <a:srgbClr val="92F619"/>
              </a:solidFill>
              <a:latin typeface="Times New Roman" pitchFamily="18" charset="0"/>
              <a:cs typeface="Times New Roman" pitchFamily="18" charset="0"/>
            </a:endParaRPr>
          </a:p>
        </p:txBody>
      </p:sp>
      <p:grpSp>
        <p:nvGrpSpPr>
          <p:cNvPr id="125955" name="Group 3"/>
          <p:cNvGrpSpPr>
            <a:grpSpLocks/>
          </p:cNvGrpSpPr>
          <p:nvPr/>
        </p:nvGrpSpPr>
        <p:grpSpPr bwMode="auto">
          <a:xfrm>
            <a:off x="762000" y="1828800"/>
            <a:ext cx="6629400" cy="4746625"/>
            <a:chOff x="-3" y="630"/>
            <a:chExt cx="2122" cy="2366"/>
          </a:xfrm>
        </p:grpSpPr>
        <p:grpSp>
          <p:nvGrpSpPr>
            <p:cNvPr id="125956" name="Group 4"/>
            <p:cNvGrpSpPr>
              <a:grpSpLocks/>
            </p:cNvGrpSpPr>
            <p:nvPr/>
          </p:nvGrpSpPr>
          <p:grpSpPr bwMode="auto">
            <a:xfrm>
              <a:off x="0" y="633"/>
              <a:ext cx="2116" cy="2360"/>
              <a:chOff x="0" y="633"/>
              <a:chExt cx="2116" cy="2360"/>
            </a:xfrm>
          </p:grpSpPr>
          <p:grpSp>
            <p:nvGrpSpPr>
              <p:cNvPr id="125957" name="Group 5"/>
              <p:cNvGrpSpPr>
                <a:grpSpLocks/>
              </p:cNvGrpSpPr>
              <p:nvPr/>
            </p:nvGrpSpPr>
            <p:grpSpPr bwMode="auto">
              <a:xfrm>
                <a:off x="0" y="633"/>
                <a:ext cx="662" cy="518"/>
                <a:chOff x="0" y="633"/>
                <a:chExt cx="662" cy="518"/>
              </a:xfrm>
            </p:grpSpPr>
            <p:sp>
              <p:nvSpPr>
                <p:cNvPr id="125958" name="Rectangle 6"/>
                <p:cNvSpPr>
                  <a:spLocks noChangeArrowheads="1"/>
                </p:cNvSpPr>
                <p:nvPr/>
              </p:nvSpPr>
              <p:spPr bwMode="auto">
                <a:xfrm>
                  <a:off x="43" y="633"/>
                  <a:ext cx="57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b="1">
                      <a:solidFill>
                        <a:srgbClr val="92F619"/>
                      </a:solidFill>
                      <a:latin typeface="Times New Roman" pitchFamily="18" charset="0"/>
                      <a:cs typeface="Times New Roman" pitchFamily="18" charset="0"/>
                    </a:rPr>
                    <a:t>Horn (King)</a:t>
                  </a:r>
                </a:p>
                <a:p>
                  <a:pPr eaLnBrk="0" hangingPunct="0"/>
                  <a:endParaRPr lang="en-US" sz="2000" b="1">
                    <a:solidFill>
                      <a:schemeClr val="bg1"/>
                    </a:solidFill>
                    <a:latin typeface="Times New Roman" pitchFamily="18" charset="0"/>
                    <a:cs typeface="Times New Roman" pitchFamily="18" charset="0"/>
                  </a:endParaRPr>
                </a:p>
              </p:txBody>
            </p:sp>
            <p:sp>
              <p:nvSpPr>
                <p:cNvPr id="125959" name="Rectangle 7"/>
                <p:cNvSpPr>
                  <a:spLocks noChangeArrowheads="1"/>
                </p:cNvSpPr>
                <p:nvPr/>
              </p:nvSpPr>
              <p:spPr bwMode="auto">
                <a:xfrm>
                  <a:off x="0" y="633"/>
                  <a:ext cx="662"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5960" name="Group 8"/>
              <p:cNvGrpSpPr>
                <a:grpSpLocks/>
              </p:cNvGrpSpPr>
              <p:nvPr/>
            </p:nvGrpSpPr>
            <p:grpSpPr bwMode="auto">
              <a:xfrm>
                <a:off x="662" y="633"/>
                <a:ext cx="1454" cy="518"/>
                <a:chOff x="662" y="633"/>
                <a:chExt cx="1454" cy="518"/>
              </a:xfrm>
            </p:grpSpPr>
            <p:sp>
              <p:nvSpPr>
                <p:cNvPr id="125961" name="Rectangle 9"/>
                <p:cNvSpPr>
                  <a:spLocks noChangeArrowheads="1"/>
                </p:cNvSpPr>
                <p:nvPr/>
              </p:nvSpPr>
              <p:spPr bwMode="auto">
                <a:xfrm>
                  <a:off x="705" y="633"/>
                  <a:ext cx="136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b="1">
                      <a:solidFill>
                        <a:srgbClr val="92F619"/>
                      </a:solidFill>
                      <a:latin typeface="Times New Roman" pitchFamily="18" charset="0"/>
                      <a:cs typeface="Times New Roman" pitchFamily="18" charset="0"/>
                    </a:rPr>
                    <a:t>Territory Ruled</a:t>
                  </a:r>
                </a:p>
                <a:p>
                  <a:pPr eaLnBrk="0" hangingPunct="0"/>
                  <a:endParaRPr lang="en-US" sz="2400">
                    <a:solidFill>
                      <a:srgbClr val="92F619"/>
                    </a:solidFill>
                    <a:latin typeface="Times New Roman" pitchFamily="18" charset="0"/>
                  </a:endParaRPr>
                </a:p>
              </p:txBody>
            </p:sp>
            <p:sp>
              <p:nvSpPr>
                <p:cNvPr id="125962" name="Rectangle 10"/>
                <p:cNvSpPr>
                  <a:spLocks noChangeArrowheads="1"/>
                </p:cNvSpPr>
                <p:nvPr/>
              </p:nvSpPr>
              <p:spPr bwMode="auto">
                <a:xfrm>
                  <a:off x="662" y="633"/>
                  <a:ext cx="1454"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5963" name="Group 11"/>
              <p:cNvGrpSpPr>
                <a:grpSpLocks/>
              </p:cNvGrpSpPr>
              <p:nvPr/>
            </p:nvGrpSpPr>
            <p:grpSpPr bwMode="auto">
              <a:xfrm>
                <a:off x="0" y="1151"/>
                <a:ext cx="662" cy="403"/>
                <a:chOff x="0" y="1151"/>
                <a:chExt cx="662" cy="403"/>
              </a:xfrm>
            </p:grpSpPr>
            <p:sp>
              <p:nvSpPr>
                <p:cNvPr id="125964" name="Rectangle 12"/>
                <p:cNvSpPr>
                  <a:spLocks noChangeArrowheads="1"/>
                </p:cNvSpPr>
                <p:nvPr/>
              </p:nvSpPr>
              <p:spPr bwMode="auto">
                <a:xfrm>
                  <a:off x="43" y="1151"/>
                  <a:ext cx="576"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b="1">
                      <a:solidFill>
                        <a:srgbClr val="92F619"/>
                      </a:solidFill>
                      <a:latin typeface="Times New Roman" pitchFamily="18" charset="0"/>
                      <a:cs typeface="Times New Roman" pitchFamily="18" charset="0"/>
                    </a:rPr>
                    <a:t>Antigonus</a:t>
                  </a:r>
                </a:p>
                <a:p>
                  <a:pPr eaLnBrk="0" hangingPunct="0"/>
                  <a:endParaRPr lang="en-US" sz="2000" b="1">
                    <a:solidFill>
                      <a:srgbClr val="92F619"/>
                    </a:solidFill>
                    <a:latin typeface="Times New Roman" pitchFamily="18" charset="0"/>
                  </a:endParaRPr>
                </a:p>
              </p:txBody>
            </p:sp>
            <p:sp>
              <p:nvSpPr>
                <p:cNvPr id="125965" name="Rectangle 13"/>
                <p:cNvSpPr>
                  <a:spLocks noChangeArrowheads="1"/>
                </p:cNvSpPr>
                <p:nvPr/>
              </p:nvSpPr>
              <p:spPr bwMode="auto">
                <a:xfrm>
                  <a:off x="0" y="1151"/>
                  <a:ext cx="662"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5966" name="Group 14"/>
              <p:cNvGrpSpPr>
                <a:grpSpLocks/>
              </p:cNvGrpSpPr>
              <p:nvPr/>
            </p:nvGrpSpPr>
            <p:grpSpPr bwMode="auto">
              <a:xfrm>
                <a:off x="662" y="1151"/>
                <a:ext cx="1454" cy="403"/>
                <a:chOff x="662" y="1151"/>
                <a:chExt cx="1454" cy="403"/>
              </a:xfrm>
            </p:grpSpPr>
            <p:sp>
              <p:nvSpPr>
                <p:cNvPr id="125967" name="Rectangle 15"/>
                <p:cNvSpPr>
                  <a:spLocks noChangeArrowheads="1"/>
                </p:cNvSpPr>
                <p:nvPr/>
              </p:nvSpPr>
              <p:spPr bwMode="auto">
                <a:xfrm>
                  <a:off x="705" y="1151"/>
                  <a:ext cx="136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b="1">
                      <a:solidFill>
                        <a:srgbClr val="92F619"/>
                      </a:solidFill>
                      <a:latin typeface="Times New Roman" pitchFamily="18" charset="0"/>
                      <a:cs typeface="Times New Roman" pitchFamily="18" charset="0"/>
                    </a:rPr>
                    <a:t>The East. From Syria to India</a:t>
                  </a:r>
                  <a:r>
                    <a:rPr lang="en-US">
                      <a:solidFill>
                        <a:srgbClr val="92F619"/>
                      </a:solidFill>
                      <a:latin typeface="Times New Roman" pitchFamily="18" charset="0"/>
                      <a:cs typeface="Times New Roman" pitchFamily="18" charset="0"/>
                    </a:rPr>
                    <a:t>.</a:t>
                  </a:r>
                </a:p>
                <a:p>
                  <a:pPr eaLnBrk="0" hangingPunct="0"/>
                  <a:endParaRPr lang="en-US">
                    <a:solidFill>
                      <a:srgbClr val="92F619"/>
                    </a:solidFill>
                    <a:latin typeface="Times New Roman" pitchFamily="18" charset="0"/>
                  </a:endParaRPr>
                </a:p>
              </p:txBody>
            </p:sp>
            <p:sp>
              <p:nvSpPr>
                <p:cNvPr id="125968" name="Rectangle 16"/>
                <p:cNvSpPr>
                  <a:spLocks noChangeArrowheads="1"/>
                </p:cNvSpPr>
                <p:nvPr/>
              </p:nvSpPr>
              <p:spPr bwMode="auto">
                <a:xfrm>
                  <a:off x="662" y="1151"/>
                  <a:ext cx="1454"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5969" name="Group 17"/>
              <p:cNvGrpSpPr>
                <a:grpSpLocks/>
              </p:cNvGrpSpPr>
              <p:nvPr/>
            </p:nvGrpSpPr>
            <p:grpSpPr bwMode="auto">
              <a:xfrm>
                <a:off x="0" y="1554"/>
                <a:ext cx="662" cy="518"/>
                <a:chOff x="0" y="1554"/>
                <a:chExt cx="662" cy="518"/>
              </a:xfrm>
            </p:grpSpPr>
            <p:sp>
              <p:nvSpPr>
                <p:cNvPr id="125970" name="Rectangle 18"/>
                <p:cNvSpPr>
                  <a:spLocks noChangeArrowheads="1"/>
                </p:cNvSpPr>
                <p:nvPr/>
              </p:nvSpPr>
              <p:spPr bwMode="auto">
                <a:xfrm>
                  <a:off x="43" y="1554"/>
                  <a:ext cx="57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b="1">
                      <a:solidFill>
                        <a:srgbClr val="92F619"/>
                      </a:solidFill>
                      <a:latin typeface="Times New Roman" pitchFamily="18" charset="0"/>
                      <a:cs typeface="Times New Roman" pitchFamily="18" charset="0"/>
                    </a:rPr>
                    <a:t>Cassander</a:t>
                  </a:r>
                </a:p>
                <a:p>
                  <a:pPr eaLnBrk="0" hangingPunct="0"/>
                  <a:endParaRPr lang="en-US" sz="2000" b="1">
                    <a:solidFill>
                      <a:srgbClr val="92F619"/>
                    </a:solidFill>
                    <a:latin typeface="Times New Roman" pitchFamily="18" charset="0"/>
                  </a:endParaRPr>
                </a:p>
              </p:txBody>
            </p:sp>
            <p:sp>
              <p:nvSpPr>
                <p:cNvPr id="125971" name="Rectangle 19"/>
                <p:cNvSpPr>
                  <a:spLocks noChangeArrowheads="1"/>
                </p:cNvSpPr>
                <p:nvPr/>
              </p:nvSpPr>
              <p:spPr bwMode="auto">
                <a:xfrm>
                  <a:off x="0" y="1554"/>
                  <a:ext cx="662"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5972" name="Group 20"/>
              <p:cNvGrpSpPr>
                <a:grpSpLocks/>
              </p:cNvGrpSpPr>
              <p:nvPr/>
            </p:nvGrpSpPr>
            <p:grpSpPr bwMode="auto">
              <a:xfrm>
                <a:off x="662" y="1554"/>
                <a:ext cx="1454" cy="518"/>
                <a:chOff x="662" y="1554"/>
                <a:chExt cx="1454" cy="518"/>
              </a:xfrm>
            </p:grpSpPr>
            <p:sp>
              <p:nvSpPr>
                <p:cNvPr id="125973" name="Rectangle 21"/>
                <p:cNvSpPr>
                  <a:spLocks noChangeArrowheads="1"/>
                </p:cNvSpPr>
                <p:nvPr/>
              </p:nvSpPr>
              <p:spPr bwMode="auto">
                <a:xfrm>
                  <a:off x="705" y="1554"/>
                  <a:ext cx="136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b="1">
                      <a:solidFill>
                        <a:srgbClr val="92F619"/>
                      </a:solidFill>
                      <a:latin typeface="Times New Roman" pitchFamily="18" charset="0"/>
                      <a:cs typeface="Times New Roman" pitchFamily="18" charset="0"/>
                    </a:rPr>
                    <a:t>The West. Macedonia and Greece</a:t>
                  </a:r>
                  <a:r>
                    <a:rPr lang="en-US">
                      <a:solidFill>
                        <a:srgbClr val="92F619"/>
                      </a:solidFill>
                      <a:latin typeface="Times New Roman" pitchFamily="18" charset="0"/>
                      <a:cs typeface="Times New Roman" pitchFamily="18" charset="0"/>
                    </a:rPr>
                    <a:t>.</a:t>
                  </a:r>
                </a:p>
                <a:p>
                  <a:pPr eaLnBrk="0" hangingPunct="0"/>
                  <a:endParaRPr lang="en-US">
                    <a:solidFill>
                      <a:srgbClr val="92F619"/>
                    </a:solidFill>
                    <a:latin typeface="Times New Roman" pitchFamily="18" charset="0"/>
                  </a:endParaRPr>
                </a:p>
              </p:txBody>
            </p:sp>
            <p:sp>
              <p:nvSpPr>
                <p:cNvPr id="125974" name="Rectangle 22"/>
                <p:cNvSpPr>
                  <a:spLocks noChangeArrowheads="1"/>
                </p:cNvSpPr>
                <p:nvPr/>
              </p:nvSpPr>
              <p:spPr bwMode="auto">
                <a:xfrm>
                  <a:off x="662" y="1554"/>
                  <a:ext cx="1454"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5975" name="Group 23"/>
              <p:cNvGrpSpPr>
                <a:grpSpLocks/>
              </p:cNvGrpSpPr>
              <p:nvPr/>
            </p:nvGrpSpPr>
            <p:grpSpPr bwMode="auto">
              <a:xfrm>
                <a:off x="0" y="2072"/>
                <a:ext cx="662" cy="518"/>
                <a:chOff x="0" y="2072"/>
                <a:chExt cx="662" cy="518"/>
              </a:xfrm>
            </p:grpSpPr>
            <p:sp>
              <p:nvSpPr>
                <p:cNvPr id="125976" name="Rectangle 24"/>
                <p:cNvSpPr>
                  <a:spLocks noChangeArrowheads="1"/>
                </p:cNvSpPr>
                <p:nvPr/>
              </p:nvSpPr>
              <p:spPr bwMode="auto">
                <a:xfrm>
                  <a:off x="43" y="2072"/>
                  <a:ext cx="57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b="1">
                      <a:solidFill>
                        <a:srgbClr val="92F619"/>
                      </a:solidFill>
                      <a:latin typeface="Times New Roman" pitchFamily="18" charset="0"/>
                      <a:cs typeface="Times New Roman" pitchFamily="18" charset="0"/>
                    </a:rPr>
                    <a:t>Lysimachus</a:t>
                  </a:r>
                </a:p>
                <a:p>
                  <a:pPr eaLnBrk="0" hangingPunct="0"/>
                  <a:endParaRPr lang="en-US" sz="2000" b="1">
                    <a:solidFill>
                      <a:srgbClr val="92F619"/>
                    </a:solidFill>
                    <a:latin typeface="Times New Roman" pitchFamily="18" charset="0"/>
                  </a:endParaRPr>
                </a:p>
              </p:txBody>
            </p:sp>
            <p:sp>
              <p:nvSpPr>
                <p:cNvPr id="125977" name="Rectangle 25"/>
                <p:cNvSpPr>
                  <a:spLocks noChangeArrowheads="1"/>
                </p:cNvSpPr>
                <p:nvPr/>
              </p:nvSpPr>
              <p:spPr bwMode="auto">
                <a:xfrm>
                  <a:off x="0" y="2072"/>
                  <a:ext cx="662"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5978" name="Group 26"/>
              <p:cNvGrpSpPr>
                <a:grpSpLocks/>
              </p:cNvGrpSpPr>
              <p:nvPr/>
            </p:nvGrpSpPr>
            <p:grpSpPr bwMode="auto">
              <a:xfrm>
                <a:off x="662" y="2072"/>
                <a:ext cx="1454" cy="518"/>
                <a:chOff x="662" y="2072"/>
                <a:chExt cx="1454" cy="518"/>
              </a:xfrm>
            </p:grpSpPr>
            <p:sp>
              <p:nvSpPr>
                <p:cNvPr id="125979" name="Rectangle 27"/>
                <p:cNvSpPr>
                  <a:spLocks noChangeArrowheads="1"/>
                </p:cNvSpPr>
                <p:nvPr/>
              </p:nvSpPr>
              <p:spPr bwMode="auto">
                <a:xfrm>
                  <a:off x="705" y="2072"/>
                  <a:ext cx="136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b="1">
                      <a:solidFill>
                        <a:srgbClr val="92F619"/>
                      </a:solidFill>
                      <a:latin typeface="Times New Roman" pitchFamily="18" charset="0"/>
                      <a:cs typeface="Times New Roman" pitchFamily="18" charset="0"/>
                    </a:rPr>
                    <a:t>The North. Thrace and Asia Minor.</a:t>
                  </a:r>
                </a:p>
                <a:p>
                  <a:pPr eaLnBrk="0" hangingPunct="0"/>
                  <a:endParaRPr lang="en-US" sz="2000" b="1">
                    <a:solidFill>
                      <a:srgbClr val="92F619"/>
                    </a:solidFill>
                    <a:latin typeface="Times New Roman" pitchFamily="18" charset="0"/>
                  </a:endParaRPr>
                </a:p>
              </p:txBody>
            </p:sp>
            <p:sp>
              <p:nvSpPr>
                <p:cNvPr id="125980" name="Rectangle 28"/>
                <p:cNvSpPr>
                  <a:spLocks noChangeArrowheads="1"/>
                </p:cNvSpPr>
                <p:nvPr/>
              </p:nvSpPr>
              <p:spPr bwMode="auto">
                <a:xfrm>
                  <a:off x="662" y="2072"/>
                  <a:ext cx="1454"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5981" name="Group 29"/>
              <p:cNvGrpSpPr>
                <a:grpSpLocks/>
              </p:cNvGrpSpPr>
              <p:nvPr/>
            </p:nvGrpSpPr>
            <p:grpSpPr bwMode="auto">
              <a:xfrm>
                <a:off x="0" y="2590"/>
                <a:ext cx="662" cy="403"/>
                <a:chOff x="0" y="2590"/>
                <a:chExt cx="662" cy="403"/>
              </a:xfrm>
            </p:grpSpPr>
            <p:sp>
              <p:nvSpPr>
                <p:cNvPr id="125982" name="Rectangle 30"/>
                <p:cNvSpPr>
                  <a:spLocks noChangeArrowheads="1"/>
                </p:cNvSpPr>
                <p:nvPr/>
              </p:nvSpPr>
              <p:spPr bwMode="auto">
                <a:xfrm>
                  <a:off x="43" y="2590"/>
                  <a:ext cx="576"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b="1">
                      <a:solidFill>
                        <a:srgbClr val="92F619"/>
                      </a:solidFill>
                      <a:latin typeface="Times New Roman" pitchFamily="18" charset="0"/>
                      <a:cs typeface="Times New Roman" pitchFamily="18" charset="0"/>
                    </a:rPr>
                    <a:t>Ptolemy</a:t>
                  </a:r>
                </a:p>
                <a:p>
                  <a:pPr eaLnBrk="0" hangingPunct="0"/>
                  <a:endParaRPr lang="en-US" sz="2000" b="1">
                    <a:solidFill>
                      <a:srgbClr val="92F619"/>
                    </a:solidFill>
                    <a:latin typeface="Times New Roman" pitchFamily="18" charset="0"/>
                  </a:endParaRPr>
                </a:p>
              </p:txBody>
            </p:sp>
            <p:sp>
              <p:nvSpPr>
                <p:cNvPr id="125983" name="Rectangle 31"/>
                <p:cNvSpPr>
                  <a:spLocks noChangeArrowheads="1"/>
                </p:cNvSpPr>
                <p:nvPr/>
              </p:nvSpPr>
              <p:spPr bwMode="auto">
                <a:xfrm>
                  <a:off x="0" y="2590"/>
                  <a:ext cx="662"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5984" name="Group 32"/>
              <p:cNvGrpSpPr>
                <a:grpSpLocks/>
              </p:cNvGrpSpPr>
              <p:nvPr/>
            </p:nvGrpSpPr>
            <p:grpSpPr bwMode="auto">
              <a:xfrm>
                <a:off x="662" y="2590"/>
                <a:ext cx="1454" cy="403"/>
                <a:chOff x="662" y="2590"/>
                <a:chExt cx="1454" cy="403"/>
              </a:xfrm>
            </p:grpSpPr>
            <p:sp>
              <p:nvSpPr>
                <p:cNvPr id="125985" name="Rectangle 33"/>
                <p:cNvSpPr>
                  <a:spLocks noChangeArrowheads="1"/>
                </p:cNvSpPr>
                <p:nvPr/>
              </p:nvSpPr>
              <p:spPr bwMode="auto">
                <a:xfrm>
                  <a:off x="705" y="2590"/>
                  <a:ext cx="136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b="1">
                      <a:solidFill>
                        <a:srgbClr val="92F619"/>
                      </a:solidFill>
                      <a:latin typeface="Times New Roman" pitchFamily="18" charset="0"/>
                      <a:cs typeface="Times New Roman" pitchFamily="18" charset="0"/>
                    </a:rPr>
                    <a:t>The South. Egypt and Palestine.</a:t>
                  </a:r>
                </a:p>
                <a:p>
                  <a:pPr eaLnBrk="0" hangingPunct="0"/>
                  <a:endParaRPr lang="en-US" sz="2000" b="1">
                    <a:solidFill>
                      <a:srgbClr val="92F619"/>
                    </a:solidFill>
                    <a:latin typeface="Times New Roman" pitchFamily="18" charset="0"/>
                  </a:endParaRPr>
                </a:p>
              </p:txBody>
            </p:sp>
            <p:sp>
              <p:nvSpPr>
                <p:cNvPr id="125986" name="Rectangle 34"/>
                <p:cNvSpPr>
                  <a:spLocks noChangeArrowheads="1"/>
                </p:cNvSpPr>
                <p:nvPr/>
              </p:nvSpPr>
              <p:spPr bwMode="auto">
                <a:xfrm>
                  <a:off x="662" y="2590"/>
                  <a:ext cx="1454"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25987" name="Rectangle 35"/>
            <p:cNvSpPr>
              <a:spLocks noChangeArrowheads="1"/>
            </p:cNvSpPr>
            <p:nvPr/>
          </p:nvSpPr>
          <p:spPr bwMode="auto">
            <a:xfrm>
              <a:off x="-3" y="630"/>
              <a:ext cx="2122" cy="2366"/>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8133366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z="2800" b="1"/>
              <a:t>Is The Bible Inerrant?</a:t>
            </a:r>
          </a:p>
        </p:txBody>
      </p:sp>
      <p:sp>
        <p:nvSpPr>
          <p:cNvPr id="22531" name="Rectangle 3"/>
          <p:cNvSpPr>
            <a:spLocks noGrp="1" noChangeArrowheads="1"/>
          </p:cNvSpPr>
          <p:nvPr>
            <p:ph type="body" idx="1"/>
          </p:nvPr>
        </p:nvSpPr>
        <p:spPr>
          <a:xfrm>
            <a:off x="455613" y="1598613"/>
            <a:ext cx="8226425" cy="5106987"/>
          </a:xfrm>
        </p:spPr>
        <p:txBody>
          <a:bodyPr/>
          <a:lstStyle/>
          <a:p>
            <a:pPr>
              <a:lnSpc>
                <a:spcPct val="90000"/>
              </a:lnSpc>
            </a:pPr>
            <a:r>
              <a:rPr lang="en-US" sz="2800" b="1">
                <a:solidFill>
                  <a:srgbClr val="FFFF00"/>
                </a:solidFill>
              </a:rPr>
              <a:t>The Simple Answer:  Yes, definitely.</a:t>
            </a:r>
          </a:p>
          <a:p>
            <a:pPr>
              <a:lnSpc>
                <a:spcPct val="90000"/>
              </a:lnSpc>
            </a:pPr>
            <a:endParaRPr lang="en-US" sz="2800" b="1">
              <a:solidFill>
                <a:srgbClr val="FFFF00"/>
              </a:solidFill>
            </a:endParaRPr>
          </a:p>
          <a:p>
            <a:pPr>
              <a:lnSpc>
                <a:spcPct val="90000"/>
              </a:lnSpc>
            </a:pPr>
            <a:r>
              <a:rPr lang="en-US" sz="2800" b="1">
                <a:solidFill>
                  <a:srgbClr val="FFFF00"/>
                </a:solidFill>
              </a:rPr>
              <a:t>The Nuanced Answer:  What do you mean by inerrant?</a:t>
            </a:r>
          </a:p>
          <a:p>
            <a:pPr lvl="1">
              <a:lnSpc>
                <a:spcPct val="90000"/>
              </a:lnSpc>
            </a:pPr>
            <a:r>
              <a:rPr lang="en-US" sz="2400" b="1">
                <a:solidFill>
                  <a:srgbClr val="FFFF00"/>
                </a:solidFill>
              </a:rPr>
              <a:t>Are Jesus’ speeches transcripts?</a:t>
            </a:r>
          </a:p>
          <a:p>
            <a:pPr lvl="1">
              <a:lnSpc>
                <a:spcPct val="90000"/>
              </a:lnSpc>
            </a:pPr>
            <a:r>
              <a:rPr lang="en-US" sz="2400" b="1">
                <a:solidFill>
                  <a:srgbClr val="FFFF00"/>
                </a:solidFill>
              </a:rPr>
              <a:t>What about speeches by Abraham or Noah?</a:t>
            </a:r>
          </a:p>
          <a:p>
            <a:pPr lvl="1">
              <a:lnSpc>
                <a:spcPct val="90000"/>
              </a:lnSpc>
            </a:pPr>
            <a:r>
              <a:rPr lang="en-US" sz="2400" b="1">
                <a:solidFill>
                  <a:srgbClr val="FFFF00"/>
                </a:solidFill>
              </a:rPr>
              <a:t>How would a Near Eastern Jew 700 BC understand inerrancy?</a:t>
            </a:r>
          </a:p>
          <a:p>
            <a:pPr lvl="1">
              <a:lnSpc>
                <a:spcPct val="90000"/>
              </a:lnSpc>
            </a:pPr>
            <a:r>
              <a:rPr lang="en-US" sz="2400" b="1">
                <a:solidFill>
                  <a:srgbClr val="FFFF00"/>
                </a:solidFill>
              </a:rPr>
              <a:t>Does the chronology have to be strictly correct for the text to be inerrant?</a:t>
            </a:r>
          </a:p>
          <a:p>
            <a:pPr lvl="1">
              <a:lnSpc>
                <a:spcPct val="90000"/>
              </a:lnSpc>
            </a:pPr>
            <a:r>
              <a:rPr lang="en-US" sz="2400" b="1">
                <a:solidFill>
                  <a:srgbClr val="FFFF00"/>
                </a:solidFill>
              </a:rPr>
              <a:t>The question is not what can God do, but what did he do.</a:t>
            </a:r>
          </a:p>
        </p:txBody>
      </p:sp>
    </p:spTree>
    <p:extLst>
      <p:ext uri="{BB962C8B-B14F-4D97-AF65-F5344CB8AC3E}">
        <p14:creationId xmlns:p14="http://schemas.microsoft.com/office/powerpoint/2010/main" val="293638408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ChangeArrowheads="1"/>
          </p:cNvSpPr>
          <p:nvPr/>
        </p:nvSpPr>
        <p:spPr bwMode="auto">
          <a:xfrm>
            <a:off x="1143000" y="304800"/>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a:solidFill>
                  <a:srgbClr val="FFFF00"/>
                </a:solidFill>
                <a:latin typeface="Times New Roman" pitchFamily="18" charset="0"/>
                <a:cs typeface="Times New Roman" pitchFamily="18" charset="0"/>
              </a:rPr>
              <a:t>Daniel 8:  The Abomination of Desolation</a:t>
            </a:r>
            <a:r>
              <a:rPr lang="en-US" sz="1200">
                <a:solidFill>
                  <a:srgbClr val="FFFF00"/>
                </a:solidFill>
                <a:latin typeface="Times New Roman" pitchFamily="18" charset="0"/>
                <a:cs typeface="Times New Roman" pitchFamily="18" charset="0"/>
              </a:rPr>
              <a:t> </a:t>
            </a:r>
          </a:p>
        </p:txBody>
      </p:sp>
      <p:pic>
        <p:nvPicPr>
          <p:cNvPr id="128003" name="Picture 3" descr="antiochus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905000"/>
            <a:ext cx="3652838"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35089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rrowheads="1"/>
          </p:cNvSpPr>
          <p:nvPr>
            <p:ph type="title"/>
          </p:nvPr>
        </p:nvSpPr>
        <p:spPr/>
        <p:txBody>
          <a:bodyPr/>
          <a:lstStyle/>
          <a:p>
            <a:r>
              <a:rPr lang="en-US" sz="3200"/>
              <a:t>Daniel Chaper Nine:  The Messiah Comes to Jerusalem</a:t>
            </a:r>
          </a:p>
        </p:txBody>
      </p:sp>
      <p:sp>
        <p:nvSpPr>
          <p:cNvPr id="130051" name="Rectangle 3"/>
          <p:cNvSpPr>
            <a:spLocks noGrp="1" noChangeArrowheads="1"/>
          </p:cNvSpPr>
          <p:nvPr>
            <p:ph type="body" idx="1"/>
          </p:nvPr>
        </p:nvSpPr>
        <p:spPr>
          <a:xfrm>
            <a:off x="457200" y="2133600"/>
            <a:ext cx="8229600" cy="3992563"/>
          </a:xfrm>
        </p:spPr>
        <p:txBody>
          <a:bodyPr>
            <a:normAutofit lnSpcReduction="10000"/>
          </a:bodyPr>
          <a:lstStyle/>
          <a:p>
            <a:r>
              <a:rPr lang="en-US" sz="2400"/>
              <a:t>Seventy sevens = 490 years</a:t>
            </a:r>
          </a:p>
          <a:p>
            <a:endParaRPr lang="en-US" sz="2400"/>
          </a:p>
          <a:p>
            <a:r>
              <a:rPr lang="en-US" sz="2400"/>
              <a:t>The decree to restore and rebuild Jerusalem</a:t>
            </a:r>
          </a:p>
          <a:p>
            <a:endParaRPr lang="en-US" sz="2400"/>
          </a:p>
          <a:p>
            <a:r>
              <a:rPr lang="en-US" sz="2400"/>
              <a:t>Ezra 7:13-16  458 BC</a:t>
            </a:r>
          </a:p>
          <a:p>
            <a:endParaRPr lang="en-US" sz="2400"/>
          </a:p>
          <a:p>
            <a:r>
              <a:rPr lang="en-US" sz="2400"/>
              <a:t>458  -   490   =   AD 32</a:t>
            </a:r>
          </a:p>
          <a:p>
            <a:endParaRPr lang="en-US" sz="2400"/>
          </a:p>
          <a:p>
            <a:r>
              <a:rPr lang="en-US" sz="2400"/>
              <a:t>No……     (no zero BC)   =  AD 33</a:t>
            </a:r>
          </a:p>
        </p:txBody>
      </p:sp>
    </p:spTree>
    <p:extLst>
      <p:ext uri="{BB962C8B-B14F-4D97-AF65-F5344CB8AC3E}">
        <p14:creationId xmlns:p14="http://schemas.microsoft.com/office/powerpoint/2010/main" val="36342487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ChangeArrowheads="1"/>
          </p:cNvSpPr>
          <p:nvPr/>
        </p:nvSpPr>
        <p:spPr bwMode="auto">
          <a:xfrm>
            <a:off x="762000" y="609600"/>
            <a:ext cx="8077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indent="-228600" algn="ctr"/>
            <a:r>
              <a:rPr lang="en-US" sz="2400" b="1">
                <a:solidFill>
                  <a:srgbClr val="FFFF00"/>
                </a:solidFill>
                <a:latin typeface="Times New Roman" pitchFamily="18" charset="0"/>
                <a:cs typeface="Times New Roman" pitchFamily="18" charset="0"/>
              </a:rPr>
              <a:t>Romans Taking Spoils of Jerusalem from the Arch of Titus, Rome,</a:t>
            </a:r>
            <a:r>
              <a:rPr lang="en-US" sz="2400" b="1" i="1">
                <a:solidFill>
                  <a:srgbClr val="FFFF00"/>
                </a:solidFill>
                <a:latin typeface="Times New Roman" pitchFamily="18" charset="0"/>
                <a:cs typeface="Times New Roman" pitchFamily="18" charset="0"/>
              </a:rPr>
              <a:t> c. </a:t>
            </a:r>
            <a:r>
              <a:rPr lang="en-US" sz="2400" b="1">
                <a:solidFill>
                  <a:srgbClr val="FFFF00"/>
                </a:solidFill>
                <a:latin typeface="Times New Roman" pitchFamily="18" charset="0"/>
                <a:cs typeface="Times New Roman" pitchFamily="18" charset="0"/>
              </a:rPr>
              <a:t>81 AD</a:t>
            </a:r>
          </a:p>
          <a:p>
            <a:pPr indent="-228600" algn="ctr" eaLnBrk="0" hangingPunct="0"/>
            <a:endParaRPr lang="en-US" sz="2400">
              <a:solidFill>
                <a:srgbClr val="FFFF00"/>
              </a:solidFill>
              <a:latin typeface="Times New Roman" pitchFamily="18" charset="0"/>
              <a:cs typeface="Times New Roman" pitchFamily="18" charset="0"/>
            </a:endParaRPr>
          </a:p>
        </p:txBody>
      </p:sp>
      <p:pic>
        <p:nvPicPr>
          <p:cNvPr id="132099" name="Picture 3" descr="Romans Taking Spoils of Jerusalem b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981200"/>
            <a:ext cx="5486400" cy="4291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69079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ChangeArrowheads="1"/>
          </p:cNvSpPr>
          <p:nvPr/>
        </p:nvSpPr>
        <p:spPr bwMode="auto">
          <a:xfrm>
            <a:off x="3175" y="2286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b="1">
                <a:solidFill>
                  <a:srgbClr val="FFFF00"/>
                </a:solidFill>
                <a:latin typeface="Times New Roman" pitchFamily="18" charset="0"/>
                <a:cs typeface="Times New Roman" pitchFamily="18" charset="0"/>
              </a:rPr>
              <a:t>The Kings of the South and the Kings of the North in Daniel Eleven</a:t>
            </a:r>
            <a:endParaRPr lang="en-US" sz="2000">
              <a:solidFill>
                <a:srgbClr val="FFFF00"/>
              </a:solidFill>
              <a:latin typeface="Times New Roman" pitchFamily="18" charset="0"/>
              <a:cs typeface="Times New Roman" pitchFamily="18" charset="0"/>
            </a:endParaRPr>
          </a:p>
          <a:p>
            <a:pPr eaLnBrk="0" hangingPunct="0"/>
            <a:endParaRPr lang="en-US" sz="2000">
              <a:solidFill>
                <a:schemeClr val="bg1"/>
              </a:solidFill>
              <a:latin typeface="Times New Roman" pitchFamily="18" charset="0"/>
            </a:endParaRPr>
          </a:p>
        </p:txBody>
      </p:sp>
      <p:grpSp>
        <p:nvGrpSpPr>
          <p:cNvPr id="136195" name="Group 3"/>
          <p:cNvGrpSpPr>
            <a:grpSpLocks/>
          </p:cNvGrpSpPr>
          <p:nvPr/>
        </p:nvGrpSpPr>
        <p:grpSpPr bwMode="auto">
          <a:xfrm>
            <a:off x="533400" y="914400"/>
            <a:ext cx="8229600" cy="5715000"/>
            <a:chOff x="-3" y="400"/>
            <a:chExt cx="2892" cy="5876"/>
          </a:xfrm>
        </p:grpSpPr>
        <p:grpSp>
          <p:nvGrpSpPr>
            <p:cNvPr id="136196" name="Group 4"/>
            <p:cNvGrpSpPr>
              <a:grpSpLocks/>
            </p:cNvGrpSpPr>
            <p:nvPr/>
          </p:nvGrpSpPr>
          <p:grpSpPr bwMode="auto">
            <a:xfrm>
              <a:off x="0" y="403"/>
              <a:ext cx="2886" cy="5870"/>
              <a:chOff x="0" y="403"/>
              <a:chExt cx="2886" cy="5870"/>
            </a:xfrm>
          </p:grpSpPr>
          <p:grpSp>
            <p:nvGrpSpPr>
              <p:cNvPr id="136197" name="Group 5"/>
              <p:cNvGrpSpPr>
                <a:grpSpLocks/>
              </p:cNvGrpSpPr>
              <p:nvPr/>
            </p:nvGrpSpPr>
            <p:grpSpPr bwMode="auto">
              <a:xfrm>
                <a:off x="0" y="403"/>
                <a:ext cx="1094" cy="518"/>
                <a:chOff x="0" y="403"/>
                <a:chExt cx="1094" cy="518"/>
              </a:xfrm>
            </p:grpSpPr>
            <p:sp>
              <p:nvSpPr>
                <p:cNvPr id="136198" name="Rectangle 6"/>
                <p:cNvSpPr>
                  <a:spLocks noChangeArrowheads="1"/>
                </p:cNvSpPr>
                <p:nvPr/>
              </p:nvSpPr>
              <p:spPr bwMode="auto">
                <a:xfrm>
                  <a:off x="43" y="403"/>
                  <a:ext cx="100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600" b="1">
                      <a:solidFill>
                        <a:srgbClr val="FFFF00"/>
                      </a:solidFill>
                      <a:latin typeface="Times New Roman" pitchFamily="18" charset="0"/>
                      <a:cs typeface="Times New Roman" pitchFamily="18" charset="0"/>
                    </a:rPr>
                    <a:t>Kings of the South</a:t>
                  </a:r>
                  <a:endParaRPr lang="en-US" sz="1600">
                    <a:solidFill>
                      <a:srgbClr val="FFFF00"/>
                    </a:solidFill>
                    <a:latin typeface="Times New Roman" pitchFamily="18" charset="0"/>
                    <a:cs typeface="Times New Roman" pitchFamily="18" charset="0"/>
                  </a:endParaRPr>
                </a:p>
                <a:p>
                  <a:pPr eaLnBrk="0" hangingPunct="0"/>
                  <a:endParaRPr lang="en-US" sz="1600">
                    <a:solidFill>
                      <a:schemeClr val="bg1"/>
                    </a:solidFill>
                    <a:latin typeface="Times New Roman" pitchFamily="18" charset="0"/>
                  </a:endParaRPr>
                </a:p>
              </p:txBody>
            </p:sp>
            <p:sp>
              <p:nvSpPr>
                <p:cNvPr id="136199" name="Rectangle 7"/>
                <p:cNvSpPr>
                  <a:spLocks noChangeArrowheads="1"/>
                </p:cNvSpPr>
                <p:nvPr/>
              </p:nvSpPr>
              <p:spPr bwMode="auto">
                <a:xfrm>
                  <a:off x="0" y="403"/>
                  <a:ext cx="1094"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6200" name="Group 8"/>
              <p:cNvGrpSpPr>
                <a:grpSpLocks/>
              </p:cNvGrpSpPr>
              <p:nvPr/>
            </p:nvGrpSpPr>
            <p:grpSpPr bwMode="auto">
              <a:xfrm>
                <a:off x="1094" y="403"/>
                <a:ext cx="950" cy="518"/>
                <a:chOff x="1094" y="403"/>
                <a:chExt cx="950" cy="518"/>
              </a:xfrm>
            </p:grpSpPr>
            <p:sp>
              <p:nvSpPr>
                <p:cNvPr id="136201" name="Rectangle 9"/>
                <p:cNvSpPr>
                  <a:spLocks noChangeArrowheads="1"/>
                </p:cNvSpPr>
                <p:nvPr/>
              </p:nvSpPr>
              <p:spPr bwMode="auto">
                <a:xfrm>
                  <a:off x="1137" y="403"/>
                  <a:ext cx="864"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600" b="1">
                      <a:solidFill>
                        <a:srgbClr val="FFFF00"/>
                      </a:solidFill>
                      <a:latin typeface="Times New Roman" pitchFamily="18" charset="0"/>
                      <a:cs typeface="Times New Roman" pitchFamily="18" charset="0"/>
                    </a:rPr>
                    <a:t>Kings of the North</a:t>
                  </a:r>
                  <a:endParaRPr lang="en-US" sz="1600">
                    <a:solidFill>
                      <a:srgbClr val="FFFF00"/>
                    </a:solidFill>
                    <a:latin typeface="Times New Roman" pitchFamily="18" charset="0"/>
                    <a:cs typeface="Times New Roman" pitchFamily="18" charset="0"/>
                  </a:endParaRPr>
                </a:p>
                <a:p>
                  <a:pPr eaLnBrk="0" hangingPunct="0"/>
                  <a:endParaRPr lang="en-US" sz="1600">
                    <a:solidFill>
                      <a:schemeClr val="bg1"/>
                    </a:solidFill>
                    <a:latin typeface="Times New Roman" pitchFamily="18" charset="0"/>
                  </a:endParaRPr>
                </a:p>
              </p:txBody>
            </p:sp>
            <p:sp>
              <p:nvSpPr>
                <p:cNvPr id="136202" name="Rectangle 10"/>
                <p:cNvSpPr>
                  <a:spLocks noChangeArrowheads="1"/>
                </p:cNvSpPr>
                <p:nvPr/>
              </p:nvSpPr>
              <p:spPr bwMode="auto">
                <a:xfrm>
                  <a:off x="1094" y="403"/>
                  <a:ext cx="950"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6203" name="Group 11"/>
              <p:cNvGrpSpPr>
                <a:grpSpLocks/>
              </p:cNvGrpSpPr>
              <p:nvPr/>
            </p:nvGrpSpPr>
            <p:grpSpPr bwMode="auto">
              <a:xfrm>
                <a:off x="2044" y="403"/>
                <a:ext cx="842" cy="518"/>
                <a:chOff x="2044" y="403"/>
                <a:chExt cx="842" cy="518"/>
              </a:xfrm>
            </p:grpSpPr>
            <p:sp>
              <p:nvSpPr>
                <p:cNvPr id="136204" name="Rectangle 12"/>
                <p:cNvSpPr>
                  <a:spLocks noChangeArrowheads="1"/>
                </p:cNvSpPr>
                <p:nvPr/>
              </p:nvSpPr>
              <p:spPr bwMode="auto">
                <a:xfrm>
                  <a:off x="2087" y="403"/>
                  <a:ext cx="75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600" b="1">
                      <a:solidFill>
                        <a:srgbClr val="FFFF00"/>
                      </a:solidFill>
                      <a:latin typeface="Times New Roman" pitchFamily="18" charset="0"/>
                      <a:cs typeface="Times New Roman" pitchFamily="18" charset="0"/>
                    </a:rPr>
                    <a:t>Daniel 11 Verse</a:t>
                  </a:r>
                  <a:endParaRPr lang="en-US" sz="1600">
                    <a:solidFill>
                      <a:srgbClr val="FFFF00"/>
                    </a:solidFill>
                    <a:latin typeface="Times New Roman" pitchFamily="18" charset="0"/>
                    <a:cs typeface="Times New Roman" pitchFamily="18" charset="0"/>
                  </a:endParaRPr>
                </a:p>
                <a:p>
                  <a:pPr eaLnBrk="0" hangingPunct="0"/>
                  <a:endParaRPr lang="en-US" sz="2400">
                    <a:latin typeface="Times New Roman" pitchFamily="18" charset="0"/>
                  </a:endParaRPr>
                </a:p>
              </p:txBody>
            </p:sp>
            <p:sp>
              <p:nvSpPr>
                <p:cNvPr id="136205" name="Rectangle 13"/>
                <p:cNvSpPr>
                  <a:spLocks noChangeArrowheads="1"/>
                </p:cNvSpPr>
                <p:nvPr/>
              </p:nvSpPr>
              <p:spPr bwMode="auto">
                <a:xfrm>
                  <a:off x="2044" y="403"/>
                  <a:ext cx="842"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6206" name="Group 14"/>
              <p:cNvGrpSpPr>
                <a:grpSpLocks/>
              </p:cNvGrpSpPr>
              <p:nvPr/>
            </p:nvGrpSpPr>
            <p:grpSpPr bwMode="auto">
              <a:xfrm>
                <a:off x="0" y="921"/>
                <a:ext cx="1094" cy="518"/>
                <a:chOff x="0" y="921"/>
                <a:chExt cx="1094" cy="518"/>
              </a:xfrm>
            </p:grpSpPr>
            <p:sp>
              <p:nvSpPr>
                <p:cNvPr id="136207" name="Rectangle 15"/>
                <p:cNvSpPr>
                  <a:spLocks noChangeArrowheads="1"/>
                </p:cNvSpPr>
                <p:nvPr/>
              </p:nvSpPr>
              <p:spPr bwMode="auto">
                <a:xfrm>
                  <a:off x="43" y="921"/>
                  <a:ext cx="100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600">
                      <a:solidFill>
                        <a:srgbClr val="FFFF00"/>
                      </a:solidFill>
                      <a:latin typeface="Times New Roman" pitchFamily="18" charset="0"/>
                      <a:cs typeface="Times New Roman" pitchFamily="18" charset="0"/>
                    </a:rPr>
                    <a:t>Ptolemy I 323-283 BC</a:t>
                  </a:r>
                </a:p>
                <a:p>
                  <a:pPr eaLnBrk="0" hangingPunct="0"/>
                  <a:endParaRPr lang="en-US" sz="2400">
                    <a:solidFill>
                      <a:srgbClr val="FFFF00"/>
                    </a:solidFill>
                    <a:latin typeface="Times New Roman" pitchFamily="18" charset="0"/>
                  </a:endParaRPr>
                </a:p>
              </p:txBody>
            </p:sp>
            <p:sp>
              <p:nvSpPr>
                <p:cNvPr id="136208" name="Rectangle 16"/>
                <p:cNvSpPr>
                  <a:spLocks noChangeArrowheads="1"/>
                </p:cNvSpPr>
                <p:nvPr/>
              </p:nvSpPr>
              <p:spPr bwMode="auto">
                <a:xfrm>
                  <a:off x="0" y="921"/>
                  <a:ext cx="1094"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6209" name="Group 17"/>
              <p:cNvGrpSpPr>
                <a:grpSpLocks/>
              </p:cNvGrpSpPr>
              <p:nvPr/>
            </p:nvGrpSpPr>
            <p:grpSpPr bwMode="auto">
              <a:xfrm>
                <a:off x="1094" y="921"/>
                <a:ext cx="950" cy="518"/>
                <a:chOff x="1094" y="921"/>
                <a:chExt cx="950" cy="518"/>
              </a:xfrm>
            </p:grpSpPr>
            <p:sp>
              <p:nvSpPr>
                <p:cNvPr id="136210" name="Rectangle 18"/>
                <p:cNvSpPr>
                  <a:spLocks noChangeArrowheads="1"/>
                </p:cNvSpPr>
                <p:nvPr/>
              </p:nvSpPr>
              <p:spPr bwMode="auto">
                <a:xfrm>
                  <a:off x="1137" y="921"/>
                  <a:ext cx="864"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400">
                      <a:solidFill>
                        <a:srgbClr val="FFFF00"/>
                      </a:solidFill>
                      <a:latin typeface="Times New Roman" pitchFamily="18" charset="0"/>
                      <a:cs typeface="Times New Roman" pitchFamily="18" charset="0"/>
                    </a:rPr>
                    <a:t>S</a:t>
                  </a:r>
                  <a:r>
                    <a:rPr lang="en-US" sz="1600">
                      <a:solidFill>
                        <a:srgbClr val="FFFF00"/>
                      </a:solidFill>
                      <a:latin typeface="Times New Roman" pitchFamily="18" charset="0"/>
                      <a:cs typeface="Times New Roman" pitchFamily="18" charset="0"/>
                    </a:rPr>
                    <a:t>eleucus I Nicator 321-282</a:t>
                  </a:r>
                  <a:r>
                    <a:rPr lang="en-US" sz="1600">
                      <a:solidFill>
                        <a:schemeClr val="bg1"/>
                      </a:solidFill>
                      <a:latin typeface="Times New Roman" pitchFamily="18" charset="0"/>
                      <a:cs typeface="Times New Roman" pitchFamily="18" charset="0"/>
                    </a:rPr>
                    <a:t> </a:t>
                  </a:r>
                  <a:r>
                    <a:rPr lang="en-US" sz="1600">
                      <a:solidFill>
                        <a:srgbClr val="FFFF00"/>
                      </a:solidFill>
                      <a:latin typeface="Times New Roman" pitchFamily="18" charset="0"/>
                      <a:cs typeface="Times New Roman" pitchFamily="18" charset="0"/>
                    </a:rPr>
                    <a:t>BC</a:t>
                  </a:r>
                </a:p>
                <a:p>
                  <a:pPr eaLnBrk="0" hangingPunct="0"/>
                  <a:endParaRPr lang="en-US" sz="1600">
                    <a:solidFill>
                      <a:srgbClr val="FFFF00"/>
                    </a:solidFill>
                    <a:latin typeface="Times New Roman" pitchFamily="18" charset="0"/>
                  </a:endParaRPr>
                </a:p>
              </p:txBody>
            </p:sp>
            <p:sp>
              <p:nvSpPr>
                <p:cNvPr id="136211" name="Rectangle 19"/>
                <p:cNvSpPr>
                  <a:spLocks noChangeArrowheads="1"/>
                </p:cNvSpPr>
                <p:nvPr/>
              </p:nvSpPr>
              <p:spPr bwMode="auto">
                <a:xfrm>
                  <a:off x="1094" y="921"/>
                  <a:ext cx="950"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6212" name="Group 20"/>
              <p:cNvGrpSpPr>
                <a:grpSpLocks/>
              </p:cNvGrpSpPr>
              <p:nvPr/>
            </p:nvGrpSpPr>
            <p:grpSpPr bwMode="auto">
              <a:xfrm>
                <a:off x="2044" y="921"/>
                <a:ext cx="842" cy="518"/>
                <a:chOff x="2044" y="921"/>
                <a:chExt cx="842" cy="518"/>
              </a:xfrm>
            </p:grpSpPr>
            <p:sp>
              <p:nvSpPr>
                <p:cNvPr id="136213" name="Rectangle 21"/>
                <p:cNvSpPr>
                  <a:spLocks noChangeArrowheads="1"/>
                </p:cNvSpPr>
                <p:nvPr/>
              </p:nvSpPr>
              <p:spPr bwMode="auto">
                <a:xfrm>
                  <a:off x="2087" y="921"/>
                  <a:ext cx="75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600">
                      <a:solidFill>
                        <a:srgbClr val="FFFF00"/>
                      </a:solidFill>
                      <a:latin typeface="Times New Roman" pitchFamily="18" charset="0"/>
                      <a:cs typeface="Times New Roman" pitchFamily="18" charset="0"/>
                    </a:rPr>
                    <a:t>Daniel 11:5</a:t>
                  </a:r>
                </a:p>
                <a:p>
                  <a:pPr eaLnBrk="0" hangingPunct="0"/>
                  <a:endParaRPr lang="en-US" sz="1600">
                    <a:solidFill>
                      <a:srgbClr val="FFFF00"/>
                    </a:solidFill>
                    <a:latin typeface="Times New Roman" pitchFamily="18" charset="0"/>
                  </a:endParaRPr>
                </a:p>
              </p:txBody>
            </p:sp>
            <p:sp>
              <p:nvSpPr>
                <p:cNvPr id="136214" name="Rectangle 22"/>
                <p:cNvSpPr>
                  <a:spLocks noChangeArrowheads="1"/>
                </p:cNvSpPr>
                <p:nvPr/>
              </p:nvSpPr>
              <p:spPr bwMode="auto">
                <a:xfrm>
                  <a:off x="2044" y="921"/>
                  <a:ext cx="842"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6215" name="Group 23"/>
              <p:cNvGrpSpPr>
                <a:grpSpLocks/>
              </p:cNvGrpSpPr>
              <p:nvPr/>
            </p:nvGrpSpPr>
            <p:grpSpPr bwMode="auto">
              <a:xfrm>
                <a:off x="0" y="1439"/>
                <a:ext cx="1094" cy="633"/>
                <a:chOff x="0" y="1439"/>
                <a:chExt cx="1094" cy="633"/>
              </a:xfrm>
            </p:grpSpPr>
            <p:sp>
              <p:nvSpPr>
                <p:cNvPr id="136216" name="Rectangle 24"/>
                <p:cNvSpPr>
                  <a:spLocks noChangeArrowheads="1"/>
                </p:cNvSpPr>
                <p:nvPr/>
              </p:nvSpPr>
              <p:spPr bwMode="auto">
                <a:xfrm>
                  <a:off x="43" y="1439"/>
                  <a:ext cx="1008"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600">
                      <a:solidFill>
                        <a:srgbClr val="FFFF00"/>
                      </a:solidFill>
                      <a:latin typeface="Times New Roman" pitchFamily="18" charset="0"/>
                      <a:cs typeface="Times New Roman" pitchFamily="18" charset="0"/>
                    </a:rPr>
                    <a:t>Ptolemy II Philadelphus 283-247 BC</a:t>
                  </a:r>
                </a:p>
                <a:p>
                  <a:pPr eaLnBrk="0" hangingPunct="0"/>
                  <a:endParaRPr lang="en-US" sz="1600">
                    <a:solidFill>
                      <a:srgbClr val="FFFF00"/>
                    </a:solidFill>
                    <a:latin typeface="Times New Roman" pitchFamily="18" charset="0"/>
                  </a:endParaRPr>
                </a:p>
              </p:txBody>
            </p:sp>
            <p:sp>
              <p:nvSpPr>
                <p:cNvPr id="136217" name="Rectangle 25"/>
                <p:cNvSpPr>
                  <a:spLocks noChangeArrowheads="1"/>
                </p:cNvSpPr>
                <p:nvPr/>
              </p:nvSpPr>
              <p:spPr bwMode="auto">
                <a:xfrm>
                  <a:off x="0" y="1439"/>
                  <a:ext cx="1094"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6218" name="Group 26"/>
              <p:cNvGrpSpPr>
                <a:grpSpLocks/>
              </p:cNvGrpSpPr>
              <p:nvPr/>
            </p:nvGrpSpPr>
            <p:grpSpPr bwMode="auto">
              <a:xfrm>
                <a:off x="1094" y="1439"/>
                <a:ext cx="950" cy="633"/>
                <a:chOff x="1094" y="1439"/>
                <a:chExt cx="950" cy="633"/>
              </a:xfrm>
            </p:grpSpPr>
            <p:sp>
              <p:nvSpPr>
                <p:cNvPr id="136219" name="Rectangle 27"/>
                <p:cNvSpPr>
                  <a:spLocks noChangeArrowheads="1"/>
                </p:cNvSpPr>
                <p:nvPr/>
              </p:nvSpPr>
              <p:spPr bwMode="auto">
                <a:xfrm>
                  <a:off x="1137" y="1439"/>
                  <a:ext cx="864"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600">
                      <a:solidFill>
                        <a:srgbClr val="FFFF00"/>
                      </a:solidFill>
                      <a:latin typeface="Times New Roman" pitchFamily="18" charset="0"/>
                      <a:cs typeface="Times New Roman" pitchFamily="18" charset="0"/>
                    </a:rPr>
                    <a:t>Antiochus I Soter 280-261 BC</a:t>
                  </a:r>
                </a:p>
                <a:p>
                  <a:pPr eaLnBrk="0" hangingPunct="0"/>
                  <a:endParaRPr lang="en-US" sz="1600">
                    <a:solidFill>
                      <a:srgbClr val="FFFF00"/>
                    </a:solidFill>
                    <a:latin typeface="Times New Roman" pitchFamily="18" charset="0"/>
                  </a:endParaRPr>
                </a:p>
              </p:txBody>
            </p:sp>
            <p:sp>
              <p:nvSpPr>
                <p:cNvPr id="136220" name="Rectangle 28"/>
                <p:cNvSpPr>
                  <a:spLocks noChangeArrowheads="1"/>
                </p:cNvSpPr>
                <p:nvPr/>
              </p:nvSpPr>
              <p:spPr bwMode="auto">
                <a:xfrm>
                  <a:off x="1094" y="1439"/>
                  <a:ext cx="950"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6221" name="Group 29"/>
              <p:cNvGrpSpPr>
                <a:grpSpLocks/>
              </p:cNvGrpSpPr>
              <p:nvPr/>
            </p:nvGrpSpPr>
            <p:grpSpPr bwMode="auto">
              <a:xfrm>
                <a:off x="2044" y="1439"/>
                <a:ext cx="842" cy="633"/>
                <a:chOff x="2044" y="1439"/>
                <a:chExt cx="842" cy="633"/>
              </a:xfrm>
            </p:grpSpPr>
            <p:sp>
              <p:nvSpPr>
                <p:cNvPr id="136222" name="Rectangle 30"/>
                <p:cNvSpPr>
                  <a:spLocks noChangeArrowheads="1"/>
                </p:cNvSpPr>
                <p:nvPr/>
              </p:nvSpPr>
              <p:spPr bwMode="auto">
                <a:xfrm>
                  <a:off x="2087" y="1439"/>
                  <a:ext cx="756"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600">
                      <a:solidFill>
                        <a:srgbClr val="FFFF00"/>
                      </a:solidFill>
                      <a:latin typeface="Times New Roman" pitchFamily="18" charset="0"/>
                      <a:cs typeface="Times New Roman" pitchFamily="18" charset="0"/>
                    </a:rPr>
                    <a:t>Daniel 11:6</a:t>
                  </a:r>
                </a:p>
                <a:p>
                  <a:pPr eaLnBrk="0" hangingPunct="0"/>
                  <a:endParaRPr lang="en-US" sz="1600">
                    <a:solidFill>
                      <a:srgbClr val="FFFF00"/>
                    </a:solidFill>
                    <a:latin typeface="Times New Roman" pitchFamily="18" charset="0"/>
                  </a:endParaRPr>
                </a:p>
              </p:txBody>
            </p:sp>
            <p:sp>
              <p:nvSpPr>
                <p:cNvPr id="136223" name="Rectangle 31"/>
                <p:cNvSpPr>
                  <a:spLocks noChangeArrowheads="1"/>
                </p:cNvSpPr>
                <p:nvPr/>
              </p:nvSpPr>
              <p:spPr bwMode="auto">
                <a:xfrm>
                  <a:off x="2044" y="1439"/>
                  <a:ext cx="842"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6224" name="Group 32"/>
              <p:cNvGrpSpPr>
                <a:grpSpLocks/>
              </p:cNvGrpSpPr>
              <p:nvPr/>
            </p:nvGrpSpPr>
            <p:grpSpPr bwMode="auto">
              <a:xfrm>
                <a:off x="0" y="2072"/>
                <a:ext cx="1094" cy="518"/>
                <a:chOff x="0" y="2072"/>
                <a:chExt cx="1094" cy="518"/>
              </a:xfrm>
            </p:grpSpPr>
            <p:sp>
              <p:nvSpPr>
                <p:cNvPr id="136225" name="Rectangle 33"/>
                <p:cNvSpPr>
                  <a:spLocks noChangeArrowheads="1"/>
                </p:cNvSpPr>
                <p:nvPr/>
              </p:nvSpPr>
              <p:spPr bwMode="auto">
                <a:xfrm>
                  <a:off x="43" y="2072"/>
                  <a:ext cx="100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200">
                      <a:latin typeface="Times New Roman" pitchFamily="18" charset="0"/>
                      <a:cs typeface="Times New Roman" pitchFamily="18" charset="0"/>
                    </a:rPr>
                    <a:t> </a:t>
                  </a:r>
                </a:p>
                <a:p>
                  <a:pPr eaLnBrk="0" hangingPunct="0"/>
                  <a:endParaRPr lang="en-US" sz="2400">
                    <a:latin typeface="Times New Roman" pitchFamily="18" charset="0"/>
                  </a:endParaRPr>
                </a:p>
              </p:txBody>
            </p:sp>
            <p:sp>
              <p:nvSpPr>
                <p:cNvPr id="136226" name="Rectangle 34"/>
                <p:cNvSpPr>
                  <a:spLocks noChangeArrowheads="1"/>
                </p:cNvSpPr>
                <p:nvPr/>
              </p:nvSpPr>
              <p:spPr bwMode="auto">
                <a:xfrm>
                  <a:off x="0" y="2072"/>
                  <a:ext cx="1094"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6227" name="Group 35"/>
              <p:cNvGrpSpPr>
                <a:grpSpLocks/>
              </p:cNvGrpSpPr>
              <p:nvPr/>
            </p:nvGrpSpPr>
            <p:grpSpPr bwMode="auto">
              <a:xfrm>
                <a:off x="1094" y="2072"/>
                <a:ext cx="950" cy="518"/>
                <a:chOff x="1094" y="2072"/>
                <a:chExt cx="950" cy="518"/>
              </a:xfrm>
            </p:grpSpPr>
            <p:sp>
              <p:nvSpPr>
                <p:cNvPr id="136228" name="Rectangle 36"/>
                <p:cNvSpPr>
                  <a:spLocks noChangeArrowheads="1"/>
                </p:cNvSpPr>
                <p:nvPr/>
              </p:nvSpPr>
              <p:spPr bwMode="auto">
                <a:xfrm>
                  <a:off x="1137" y="2072"/>
                  <a:ext cx="864"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600">
                      <a:solidFill>
                        <a:srgbClr val="FFFF00"/>
                      </a:solidFill>
                      <a:latin typeface="Times New Roman" pitchFamily="18" charset="0"/>
                      <a:cs typeface="Times New Roman" pitchFamily="18" charset="0"/>
                    </a:rPr>
                    <a:t>Antiochus II Theos 261-246</a:t>
                  </a:r>
                  <a:r>
                    <a:rPr lang="en-US" sz="1600">
                      <a:solidFill>
                        <a:schemeClr val="bg1"/>
                      </a:solidFill>
                      <a:latin typeface="Times New Roman" pitchFamily="18" charset="0"/>
                      <a:cs typeface="Times New Roman" pitchFamily="18" charset="0"/>
                    </a:rPr>
                    <a:t> BC</a:t>
                  </a:r>
                </a:p>
                <a:p>
                  <a:pPr eaLnBrk="0" hangingPunct="0"/>
                  <a:endParaRPr lang="en-US" sz="1600">
                    <a:latin typeface="Times New Roman" pitchFamily="18" charset="0"/>
                  </a:endParaRPr>
                </a:p>
              </p:txBody>
            </p:sp>
            <p:sp>
              <p:nvSpPr>
                <p:cNvPr id="136229" name="Rectangle 37"/>
                <p:cNvSpPr>
                  <a:spLocks noChangeArrowheads="1"/>
                </p:cNvSpPr>
                <p:nvPr/>
              </p:nvSpPr>
              <p:spPr bwMode="auto">
                <a:xfrm>
                  <a:off x="1094" y="2072"/>
                  <a:ext cx="950"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6230" name="Group 38"/>
              <p:cNvGrpSpPr>
                <a:grpSpLocks/>
              </p:cNvGrpSpPr>
              <p:nvPr/>
            </p:nvGrpSpPr>
            <p:grpSpPr bwMode="auto">
              <a:xfrm>
                <a:off x="2044" y="2072"/>
                <a:ext cx="842" cy="518"/>
                <a:chOff x="2044" y="2072"/>
                <a:chExt cx="842" cy="518"/>
              </a:xfrm>
            </p:grpSpPr>
            <p:sp>
              <p:nvSpPr>
                <p:cNvPr id="136231" name="Rectangle 39"/>
                <p:cNvSpPr>
                  <a:spLocks noChangeArrowheads="1"/>
                </p:cNvSpPr>
                <p:nvPr/>
              </p:nvSpPr>
              <p:spPr bwMode="auto">
                <a:xfrm>
                  <a:off x="2087" y="2072"/>
                  <a:ext cx="75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600">
                      <a:solidFill>
                        <a:srgbClr val="FFFF00"/>
                      </a:solidFill>
                      <a:latin typeface="Times New Roman" pitchFamily="18" charset="0"/>
                      <a:cs typeface="Times New Roman" pitchFamily="18" charset="0"/>
                    </a:rPr>
                    <a:t>Daniel 11:6</a:t>
                  </a:r>
                </a:p>
                <a:p>
                  <a:pPr eaLnBrk="0" hangingPunct="0"/>
                  <a:endParaRPr lang="en-US" sz="1600">
                    <a:solidFill>
                      <a:srgbClr val="FFFF00"/>
                    </a:solidFill>
                    <a:latin typeface="Times New Roman" pitchFamily="18" charset="0"/>
                  </a:endParaRPr>
                </a:p>
              </p:txBody>
            </p:sp>
            <p:sp>
              <p:nvSpPr>
                <p:cNvPr id="136232" name="Rectangle 40"/>
                <p:cNvSpPr>
                  <a:spLocks noChangeArrowheads="1"/>
                </p:cNvSpPr>
                <p:nvPr/>
              </p:nvSpPr>
              <p:spPr bwMode="auto">
                <a:xfrm>
                  <a:off x="2044" y="2072"/>
                  <a:ext cx="842"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6233" name="Group 41"/>
              <p:cNvGrpSpPr>
                <a:grpSpLocks/>
              </p:cNvGrpSpPr>
              <p:nvPr/>
            </p:nvGrpSpPr>
            <p:grpSpPr bwMode="auto">
              <a:xfrm>
                <a:off x="0" y="2590"/>
                <a:ext cx="1094" cy="633"/>
                <a:chOff x="0" y="2590"/>
                <a:chExt cx="1094" cy="633"/>
              </a:xfrm>
            </p:grpSpPr>
            <p:sp>
              <p:nvSpPr>
                <p:cNvPr id="136234" name="Rectangle 42"/>
                <p:cNvSpPr>
                  <a:spLocks noChangeArrowheads="1"/>
                </p:cNvSpPr>
                <p:nvPr/>
              </p:nvSpPr>
              <p:spPr bwMode="auto">
                <a:xfrm>
                  <a:off x="43" y="2590"/>
                  <a:ext cx="1008"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600">
                      <a:solidFill>
                        <a:srgbClr val="FFFF00"/>
                      </a:solidFill>
                      <a:latin typeface="Times New Roman" pitchFamily="18" charset="0"/>
                      <a:cs typeface="Times New Roman" pitchFamily="18" charset="0"/>
                    </a:rPr>
                    <a:t>Ptolemy III Eugertes 247-221 BC</a:t>
                  </a:r>
                </a:p>
                <a:p>
                  <a:pPr eaLnBrk="0" hangingPunct="0"/>
                  <a:endParaRPr lang="en-US" sz="2400">
                    <a:solidFill>
                      <a:srgbClr val="FFFF00"/>
                    </a:solidFill>
                    <a:latin typeface="Times New Roman" pitchFamily="18" charset="0"/>
                  </a:endParaRPr>
                </a:p>
              </p:txBody>
            </p:sp>
            <p:sp>
              <p:nvSpPr>
                <p:cNvPr id="136235" name="Rectangle 43"/>
                <p:cNvSpPr>
                  <a:spLocks noChangeArrowheads="1"/>
                </p:cNvSpPr>
                <p:nvPr/>
              </p:nvSpPr>
              <p:spPr bwMode="auto">
                <a:xfrm>
                  <a:off x="0" y="2590"/>
                  <a:ext cx="1094"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6236" name="Group 44"/>
              <p:cNvGrpSpPr>
                <a:grpSpLocks/>
              </p:cNvGrpSpPr>
              <p:nvPr/>
            </p:nvGrpSpPr>
            <p:grpSpPr bwMode="auto">
              <a:xfrm>
                <a:off x="1094" y="2590"/>
                <a:ext cx="950" cy="633"/>
                <a:chOff x="1094" y="2590"/>
                <a:chExt cx="950" cy="633"/>
              </a:xfrm>
            </p:grpSpPr>
            <p:sp>
              <p:nvSpPr>
                <p:cNvPr id="136237" name="Rectangle 45"/>
                <p:cNvSpPr>
                  <a:spLocks noChangeArrowheads="1"/>
                </p:cNvSpPr>
                <p:nvPr/>
              </p:nvSpPr>
              <p:spPr bwMode="auto">
                <a:xfrm>
                  <a:off x="1137" y="2590"/>
                  <a:ext cx="864"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600">
                      <a:solidFill>
                        <a:srgbClr val="FFFF00"/>
                      </a:solidFill>
                      <a:latin typeface="Times New Roman" pitchFamily="18" charset="0"/>
                      <a:cs typeface="Times New Roman" pitchFamily="18" charset="0"/>
                    </a:rPr>
                    <a:t>Seleucus II Callinicus</a:t>
                  </a:r>
                  <a:r>
                    <a:rPr lang="en-US" sz="1600">
                      <a:solidFill>
                        <a:schemeClr val="bg1"/>
                      </a:solidFill>
                      <a:latin typeface="Times New Roman" pitchFamily="18" charset="0"/>
                      <a:cs typeface="Times New Roman" pitchFamily="18" charset="0"/>
                    </a:rPr>
                    <a:t> 246-226 BC</a:t>
                  </a:r>
                </a:p>
                <a:p>
                  <a:pPr eaLnBrk="0" hangingPunct="0"/>
                  <a:endParaRPr lang="en-US" sz="1600">
                    <a:latin typeface="Times New Roman" pitchFamily="18" charset="0"/>
                  </a:endParaRPr>
                </a:p>
              </p:txBody>
            </p:sp>
            <p:sp>
              <p:nvSpPr>
                <p:cNvPr id="136238" name="Rectangle 46"/>
                <p:cNvSpPr>
                  <a:spLocks noChangeArrowheads="1"/>
                </p:cNvSpPr>
                <p:nvPr/>
              </p:nvSpPr>
              <p:spPr bwMode="auto">
                <a:xfrm>
                  <a:off x="1094" y="2590"/>
                  <a:ext cx="950"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6239" name="Group 47"/>
              <p:cNvGrpSpPr>
                <a:grpSpLocks/>
              </p:cNvGrpSpPr>
              <p:nvPr/>
            </p:nvGrpSpPr>
            <p:grpSpPr bwMode="auto">
              <a:xfrm>
                <a:off x="2044" y="2590"/>
                <a:ext cx="842" cy="633"/>
                <a:chOff x="2044" y="2590"/>
                <a:chExt cx="842" cy="633"/>
              </a:xfrm>
            </p:grpSpPr>
            <p:sp>
              <p:nvSpPr>
                <p:cNvPr id="136240" name="Rectangle 48"/>
                <p:cNvSpPr>
                  <a:spLocks noChangeArrowheads="1"/>
                </p:cNvSpPr>
                <p:nvPr/>
              </p:nvSpPr>
              <p:spPr bwMode="auto">
                <a:xfrm>
                  <a:off x="2087" y="2590"/>
                  <a:ext cx="756"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600">
                      <a:solidFill>
                        <a:srgbClr val="FFFF00"/>
                      </a:solidFill>
                      <a:latin typeface="Times New Roman" pitchFamily="18" charset="0"/>
                      <a:cs typeface="Times New Roman" pitchFamily="18" charset="0"/>
                    </a:rPr>
                    <a:t>Daniel 11:7,8</a:t>
                  </a:r>
                </a:p>
                <a:p>
                  <a:pPr eaLnBrk="0" hangingPunct="0"/>
                  <a:endParaRPr lang="en-US" sz="1600">
                    <a:latin typeface="Times New Roman" pitchFamily="18" charset="0"/>
                  </a:endParaRPr>
                </a:p>
              </p:txBody>
            </p:sp>
            <p:sp>
              <p:nvSpPr>
                <p:cNvPr id="136241" name="Rectangle 49"/>
                <p:cNvSpPr>
                  <a:spLocks noChangeArrowheads="1"/>
                </p:cNvSpPr>
                <p:nvPr/>
              </p:nvSpPr>
              <p:spPr bwMode="auto">
                <a:xfrm>
                  <a:off x="2044" y="2590"/>
                  <a:ext cx="842"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6242" name="Group 50"/>
              <p:cNvGrpSpPr>
                <a:grpSpLocks/>
              </p:cNvGrpSpPr>
              <p:nvPr/>
            </p:nvGrpSpPr>
            <p:grpSpPr bwMode="auto">
              <a:xfrm>
                <a:off x="0" y="3223"/>
                <a:ext cx="1094" cy="518"/>
                <a:chOff x="0" y="3223"/>
                <a:chExt cx="1094" cy="518"/>
              </a:xfrm>
            </p:grpSpPr>
            <p:sp>
              <p:nvSpPr>
                <p:cNvPr id="136243" name="Rectangle 51"/>
                <p:cNvSpPr>
                  <a:spLocks noChangeArrowheads="1"/>
                </p:cNvSpPr>
                <p:nvPr/>
              </p:nvSpPr>
              <p:spPr bwMode="auto">
                <a:xfrm>
                  <a:off x="43" y="3223"/>
                  <a:ext cx="100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200">
                      <a:latin typeface="Times New Roman" pitchFamily="18" charset="0"/>
                      <a:cs typeface="Times New Roman" pitchFamily="18" charset="0"/>
                    </a:rPr>
                    <a:t> </a:t>
                  </a:r>
                </a:p>
                <a:p>
                  <a:pPr eaLnBrk="0" hangingPunct="0"/>
                  <a:endParaRPr lang="en-US" sz="2400">
                    <a:latin typeface="Times New Roman" pitchFamily="18" charset="0"/>
                  </a:endParaRPr>
                </a:p>
              </p:txBody>
            </p:sp>
            <p:sp>
              <p:nvSpPr>
                <p:cNvPr id="136244" name="Rectangle 52"/>
                <p:cNvSpPr>
                  <a:spLocks noChangeArrowheads="1"/>
                </p:cNvSpPr>
                <p:nvPr/>
              </p:nvSpPr>
              <p:spPr bwMode="auto">
                <a:xfrm>
                  <a:off x="0" y="3223"/>
                  <a:ext cx="1094"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6245" name="Group 53"/>
              <p:cNvGrpSpPr>
                <a:grpSpLocks/>
              </p:cNvGrpSpPr>
              <p:nvPr/>
            </p:nvGrpSpPr>
            <p:grpSpPr bwMode="auto">
              <a:xfrm>
                <a:off x="1094" y="3223"/>
                <a:ext cx="950" cy="518"/>
                <a:chOff x="1094" y="3223"/>
                <a:chExt cx="950" cy="518"/>
              </a:xfrm>
            </p:grpSpPr>
            <p:sp>
              <p:nvSpPr>
                <p:cNvPr id="136246" name="Rectangle 54"/>
                <p:cNvSpPr>
                  <a:spLocks noChangeArrowheads="1"/>
                </p:cNvSpPr>
                <p:nvPr/>
              </p:nvSpPr>
              <p:spPr bwMode="auto">
                <a:xfrm>
                  <a:off x="1137" y="3223"/>
                  <a:ext cx="864"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600">
                      <a:solidFill>
                        <a:srgbClr val="FFFF00"/>
                      </a:solidFill>
                      <a:latin typeface="Times New Roman" pitchFamily="18" charset="0"/>
                      <a:cs typeface="Times New Roman" pitchFamily="18" charset="0"/>
                    </a:rPr>
                    <a:t>Seleucus III Soter 226-223</a:t>
                  </a:r>
                  <a:r>
                    <a:rPr lang="en-US" sz="1200">
                      <a:solidFill>
                        <a:srgbClr val="FFFF00"/>
                      </a:solidFill>
                      <a:latin typeface="Times New Roman" pitchFamily="18" charset="0"/>
                      <a:cs typeface="Times New Roman" pitchFamily="18" charset="0"/>
                    </a:rPr>
                    <a:t> BC</a:t>
                  </a:r>
                </a:p>
                <a:p>
                  <a:pPr eaLnBrk="0" hangingPunct="0"/>
                  <a:endParaRPr lang="en-US" sz="2400">
                    <a:solidFill>
                      <a:srgbClr val="FFFF00"/>
                    </a:solidFill>
                    <a:latin typeface="Times New Roman" pitchFamily="18" charset="0"/>
                  </a:endParaRPr>
                </a:p>
              </p:txBody>
            </p:sp>
            <p:sp>
              <p:nvSpPr>
                <p:cNvPr id="136247" name="Rectangle 55"/>
                <p:cNvSpPr>
                  <a:spLocks noChangeArrowheads="1"/>
                </p:cNvSpPr>
                <p:nvPr/>
              </p:nvSpPr>
              <p:spPr bwMode="auto">
                <a:xfrm>
                  <a:off x="1094" y="3223"/>
                  <a:ext cx="950"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6248" name="Group 56"/>
              <p:cNvGrpSpPr>
                <a:grpSpLocks/>
              </p:cNvGrpSpPr>
              <p:nvPr/>
            </p:nvGrpSpPr>
            <p:grpSpPr bwMode="auto">
              <a:xfrm>
                <a:off x="2044" y="3223"/>
                <a:ext cx="842" cy="518"/>
                <a:chOff x="2044" y="3223"/>
                <a:chExt cx="842" cy="518"/>
              </a:xfrm>
            </p:grpSpPr>
            <p:sp>
              <p:nvSpPr>
                <p:cNvPr id="136249" name="Rectangle 57"/>
                <p:cNvSpPr>
                  <a:spLocks noChangeArrowheads="1"/>
                </p:cNvSpPr>
                <p:nvPr/>
              </p:nvSpPr>
              <p:spPr bwMode="auto">
                <a:xfrm>
                  <a:off x="2087" y="3223"/>
                  <a:ext cx="75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600">
                      <a:solidFill>
                        <a:srgbClr val="FFFF00"/>
                      </a:solidFill>
                      <a:latin typeface="Times New Roman" pitchFamily="18" charset="0"/>
                      <a:cs typeface="Times New Roman" pitchFamily="18" charset="0"/>
                    </a:rPr>
                    <a:t>Daniel 11:8</a:t>
                  </a:r>
                </a:p>
                <a:p>
                  <a:pPr eaLnBrk="0" hangingPunct="0"/>
                  <a:endParaRPr lang="en-US" sz="1600">
                    <a:solidFill>
                      <a:srgbClr val="FFFF00"/>
                    </a:solidFill>
                    <a:latin typeface="Times New Roman" pitchFamily="18" charset="0"/>
                  </a:endParaRPr>
                </a:p>
              </p:txBody>
            </p:sp>
            <p:sp>
              <p:nvSpPr>
                <p:cNvPr id="136250" name="Rectangle 58"/>
                <p:cNvSpPr>
                  <a:spLocks noChangeArrowheads="1"/>
                </p:cNvSpPr>
                <p:nvPr/>
              </p:nvSpPr>
              <p:spPr bwMode="auto">
                <a:xfrm>
                  <a:off x="2044" y="3223"/>
                  <a:ext cx="842"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6251" name="Group 59"/>
              <p:cNvGrpSpPr>
                <a:grpSpLocks/>
              </p:cNvGrpSpPr>
              <p:nvPr/>
            </p:nvGrpSpPr>
            <p:grpSpPr bwMode="auto">
              <a:xfrm>
                <a:off x="0" y="3741"/>
                <a:ext cx="1094" cy="633"/>
                <a:chOff x="0" y="3741"/>
                <a:chExt cx="1094" cy="633"/>
              </a:xfrm>
            </p:grpSpPr>
            <p:sp>
              <p:nvSpPr>
                <p:cNvPr id="136252" name="Rectangle 60"/>
                <p:cNvSpPr>
                  <a:spLocks noChangeArrowheads="1"/>
                </p:cNvSpPr>
                <p:nvPr/>
              </p:nvSpPr>
              <p:spPr bwMode="auto">
                <a:xfrm>
                  <a:off x="43" y="3741"/>
                  <a:ext cx="1008"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600">
                      <a:solidFill>
                        <a:srgbClr val="FFFF00"/>
                      </a:solidFill>
                      <a:latin typeface="Times New Roman" pitchFamily="18" charset="0"/>
                      <a:cs typeface="Times New Roman" pitchFamily="18" charset="0"/>
                    </a:rPr>
                    <a:t>Ptolemy IV Philopator</a:t>
                  </a:r>
                  <a:r>
                    <a:rPr lang="en-US" sz="1200">
                      <a:solidFill>
                        <a:srgbClr val="FFFF00"/>
                      </a:solidFill>
                      <a:latin typeface="Times New Roman" pitchFamily="18" charset="0"/>
                      <a:cs typeface="Times New Roman" pitchFamily="18" charset="0"/>
                    </a:rPr>
                    <a:t> </a:t>
                  </a:r>
                  <a:r>
                    <a:rPr lang="en-US" sz="1600">
                      <a:solidFill>
                        <a:srgbClr val="FFFF00"/>
                      </a:solidFill>
                      <a:latin typeface="Times New Roman" pitchFamily="18" charset="0"/>
                      <a:cs typeface="Times New Roman" pitchFamily="18" charset="0"/>
                    </a:rPr>
                    <a:t>221-203</a:t>
                  </a:r>
                  <a:r>
                    <a:rPr lang="en-US" sz="1200">
                      <a:solidFill>
                        <a:srgbClr val="FFFF00"/>
                      </a:solidFill>
                      <a:latin typeface="Times New Roman" pitchFamily="18" charset="0"/>
                      <a:cs typeface="Times New Roman" pitchFamily="18" charset="0"/>
                    </a:rPr>
                    <a:t> BC</a:t>
                  </a:r>
                </a:p>
                <a:p>
                  <a:pPr eaLnBrk="0" hangingPunct="0"/>
                  <a:endParaRPr lang="en-US" sz="2400">
                    <a:solidFill>
                      <a:srgbClr val="FFFF00"/>
                    </a:solidFill>
                    <a:latin typeface="Times New Roman" pitchFamily="18" charset="0"/>
                  </a:endParaRPr>
                </a:p>
              </p:txBody>
            </p:sp>
            <p:sp>
              <p:nvSpPr>
                <p:cNvPr id="136253" name="Rectangle 61"/>
                <p:cNvSpPr>
                  <a:spLocks noChangeArrowheads="1"/>
                </p:cNvSpPr>
                <p:nvPr/>
              </p:nvSpPr>
              <p:spPr bwMode="auto">
                <a:xfrm>
                  <a:off x="0" y="3741"/>
                  <a:ext cx="1094"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6254" name="Group 62"/>
              <p:cNvGrpSpPr>
                <a:grpSpLocks/>
              </p:cNvGrpSpPr>
              <p:nvPr/>
            </p:nvGrpSpPr>
            <p:grpSpPr bwMode="auto">
              <a:xfrm>
                <a:off x="1094" y="3741"/>
                <a:ext cx="950" cy="633"/>
                <a:chOff x="1094" y="3741"/>
                <a:chExt cx="950" cy="633"/>
              </a:xfrm>
            </p:grpSpPr>
            <p:sp>
              <p:nvSpPr>
                <p:cNvPr id="136255" name="Rectangle 63"/>
                <p:cNvSpPr>
                  <a:spLocks noChangeArrowheads="1"/>
                </p:cNvSpPr>
                <p:nvPr/>
              </p:nvSpPr>
              <p:spPr bwMode="auto">
                <a:xfrm>
                  <a:off x="1137" y="3741"/>
                  <a:ext cx="864"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600">
                      <a:solidFill>
                        <a:srgbClr val="FFFF00"/>
                      </a:solidFill>
                      <a:latin typeface="Times New Roman" pitchFamily="18" charset="0"/>
                      <a:cs typeface="Times New Roman" pitchFamily="18" charset="0"/>
                    </a:rPr>
                    <a:t>Antiochus III “The Great” 223-187 BC</a:t>
                  </a:r>
                </a:p>
                <a:p>
                  <a:pPr eaLnBrk="0" hangingPunct="0"/>
                  <a:endParaRPr lang="en-US" sz="2400">
                    <a:solidFill>
                      <a:srgbClr val="FFFF00"/>
                    </a:solidFill>
                    <a:latin typeface="Times New Roman" pitchFamily="18" charset="0"/>
                  </a:endParaRPr>
                </a:p>
              </p:txBody>
            </p:sp>
            <p:sp>
              <p:nvSpPr>
                <p:cNvPr id="136256" name="Rectangle 64"/>
                <p:cNvSpPr>
                  <a:spLocks noChangeArrowheads="1"/>
                </p:cNvSpPr>
                <p:nvPr/>
              </p:nvSpPr>
              <p:spPr bwMode="auto">
                <a:xfrm>
                  <a:off x="1094" y="3741"/>
                  <a:ext cx="950"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6257" name="Group 65"/>
              <p:cNvGrpSpPr>
                <a:grpSpLocks/>
              </p:cNvGrpSpPr>
              <p:nvPr/>
            </p:nvGrpSpPr>
            <p:grpSpPr bwMode="auto">
              <a:xfrm>
                <a:off x="2044" y="3741"/>
                <a:ext cx="842" cy="633"/>
                <a:chOff x="2044" y="3741"/>
                <a:chExt cx="842" cy="633"/>
              </a:xfrm>
            </p:grpSpPr>
            <p:sp>
              <p:nvSpPr>
                <p:cNvPr id="136258" name="Rectangle 66"/>
                <p:cNvSpPr>
                  <a:spLocks noChangeArrowheads="1"/>
                </p:cNvSpPr>
                <p:nvPr/>
              </p:nvSpPr>
              <p:spPr bwMode="auto">
                <a:xfrm>
                  <a:off x="2087" y="3741"/>
                  <a:ext cx="756"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600">
                      <a:solidFill>
                        <a:srgbClr val="FFFF00"/>
                      </a:solidFill>
                      <a:latin typeface="Times New Roman" pitchFamily="18" charset="0"/>
                      <a:cs typeface="Times New Roman" pitchFamily="18" charset="0"/>
                    </a:rPr>
                    <a:t>Daniel 11:9-19</a:t>
                  </a:r>
                </a:p>
                <a:p>
                  <a:pPr eaLnBrk="0" hangingPunct="0"/>
                  <a:endParaRPr lang="en-US" sz="1600">
                    <a:solidFill>
                      <a:srgbClr val="FFFF00"/>
                    </a:solidFill>
                    <a:latin typeface="Times New Roman" pitchFamily="18" charset="0"/>
                  </a:endParaRPr>
                </a:p>
              </p:txBody>
            </p:sp>
            <p:sp>
              <p:nvSpPr>
                <p:cNvPr id="136259" name="Rectangle 67"/>
                <p:cNvSpPr>
                  <a:spLocks noChangeArrowheads="1"/>
                </p:cNvSpPr>
                <p:nvPr/>
              </p:nvSpPr>
              <p:spPr bwMode="auto">
                <a:xfrm>
                  <a:off x="2044" y="3741"/>
                  <a:ext cx="842"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6260" name="Group 68"/>
              <p:cNvGrpSpPr>
                <a:grpSpLocks/>
              </p:cNvGrpSpPr>
              <p:nvPr/>
            </p:nvGrpSpPr>
            <p:grpSpPr bwMode="auto">
              <a:xfrm>
                <a:off x="0" y="4374"/>
                <a:ext cx="1094" cy="633"/>
                <a:chOff x="0" y="4374"/>
                <a:chExt cx="1094" cy="633"/>
              </a:xfrm>
            </p:grpSpPr>
            <p:sp>
              <p:nvSpPr>
                <p:cNvPr id="136261" name="Rectangle 69"/>
                <p:cNvSpPr>
                  <a:spLocks noChangeArrowheads="1"/>
                </p:cNvSpPr>
                <p:nvPr/>
              </p:nvSpPr>
              <p:spPr bwMode="auto">
                <a:xfrm>
                  <a:off x="43" y="4374"/>
                  <a:ext cx="1008"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600">
                      <a:solidFill>
                        <a:srgbClr val="FFFF00"/>
                      </a:solidFill>
                      <a:latin typeface="Times New Roman" pitchFamily="18" charset="0"/>
                      <a:cs typeface="Times New Roman" pitchFamily="18" charset="0"/>
                    </a:rPr>
                    <a:t>Ptolemy V Epiphanes 203-181</a:t>
                  </a:r>
                  <a:r>
                    <a:rPr lang="en-US" sz="1200">
                      <a:solidFill>
                        <a:srgbClr val="FFFF00"/>
                      </a:solidFill>
                      <a:latin typeface="Times New Roman" pitchFamily="18" charset="0"/>
                      <a:cs typeface="Times New Roman" pitchFamily="18" charset="0"/>
                    </a:rPr>
                    <a:t> </a:t>
                  </a:r>
                  <a:r>
                    <a:rPr lang="en-US" sz="1600">
                      <a:solidFill>
                        <a:srgbClr val="FFFF00"/>
                      </a:solidFill>
                      <a:latin typeface="Times New Roman" pitchFamily="18" charset="0"/>
                      <a:cs typeface="Times New Roman" pitchFamily="18" charset="0"/>
                    </a:rPr>
                    <a:t>BC</a:t>
                  </a:r>
                </a:p>
                <a:p>
                  <a:pPr eaLnBrk="0" hangingPunct="0"/>
                  <a:endParaRPr lang="en-US" sz="1600">
                    <a:latin typeface="Times New Roman" pitchFamily="18" charset="0"/>
                  </a:endParaRPr>
                </a:p>
              </p:txBody>
            </p:sp>
            <p:sp>
              <p:nvSpPr>
                <p:cNvPr id="136262" name="Rectangle 70"/>
                <p:cNvSpPr>
                  <a:spLocks noChangeArrowheads="1"/>
                </p:cNvSpPr>
                <p:nvPr/>
              </p:nvSpPr>
              <p:spPr bwMode="auto">
                <a:xfrm>
                  <a:off x="0" y="4374"/>
                  <a:ext cx="1094"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6263" name="Group 71"/>
              <p:cNvGrpSpPr>
                <a:grpSpLocks/>
              </p:cNvGrpSpPr>
              <p:nvPr/>
            </p:nvGrpSpPr>
            <p:grpSpPr bwMode="auto">
              <a:xfrm>
                <a:off x="1094" y="4374"/>
                <a:ext cx="950" cy="633"/>
                <a:chOff x="1094" y="4374"/>
                <a:chExt cx="950" cy="633"/>
              </a:xfrm>
            </p:grpSpPr>
            <p:sp>
              <p:nvSpPr>
                <p:cNvPr id="136264" name="Rectangle 72"/>
                <p:cNvSpPr>
                  <a:spLocks noChangeArrowheads="1"/>
                </p:cNvSpPr>
                <p:nvPr/>
              </p:nvSpPr>
              <p:spPr bwMode="auto">
                <a:xfrm>
                  <a:off x="1137" y="4374"/>
                  <a:ext cx="864"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600">
                      <a:solidFill>
                        <a:srgbClr val="FFFF00"/>
                      </a:solidFill>
                      <a:latin typeface="Times New Roman" pitchFamily="18" charset="0"/>
                      <a:cs typeface="Times New Roman" pitchFamily="18" charset="0"/>
                    </a:rPr>
                    <a:t>Seleucus IV Philopator 187-175 BC</a:t>
                  </a:r>
                </a:p>
                <a:p>
                  <a:pPr eaLnBrk="0" hangingPunct="0"/>
                  <a:endParaRPr lang="en-US" sz="1600">
                    <a:solidFill>
                      <a:srgbClr val="FFFF00"/>
                    </a:solidFill>
                    <a:latin typeface="Times New Roman" pitchFamily="18" charset="0"/>
                  </a:endParaRPr>
                </a:p>
              </p:txBody>
            </p:sp>
            <p:sp>
              <p:nvSpPr>
                <p:cNvPr id="136265" name="Rectangle 73"/>
                <p:cNvSpPr>
                  <a:spLocks noChangeArrowheads="1"/>
                </p:cNvSpPr>
                <p:nvPr/>
              </p:nvSpPr>
              <p:spPr bwMode="auto">
                <a:xfrm>
                  <a:off x="1094" y="4374"/>
                  <a:ext cx="950"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6266" name="Group 74"/>
              <p:cNvGrpSpPr>
                <a:grpSpLocks/>
              </p:cNvGrpSpPr>
              <p:nvPr/>
            </p:nvGrpSpPr>
            <p:grpSpPr bwMode="auto">
              <a:xfrm>
                <a:off x="2044" y="4374"/>
                <a:ext cx="842" cy="633"/>
                <a:chOff x="2044" y="4374"/>
                <a:chExt cx="842" cy="633"/>
              </a:xfrm>
            </p:grpSpPr>
            <p:sp>
              <p:nvSpPr>
                <p:cNvPr id="136267" name="Rectangle 75"/>
                <p:cNvSpPr>
                  <a:spLocks noChangeArrowheads="1"/>
                </p:cNvSpPr>
                <p:nvPr/>
              </p:nvSpPr>
              <p:spPr bwMode="auto">
                <a:xfrm>
                  <a:off x="2087" y="4374"/>
                  <a:ext cx="756"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600">
                      <a:solidFill>
                        <a:srgbClr val="FFFF00"/>
                      </a:solidFill>
                      <a:latin typeface="Times New Roman" pitchFamily="18" charset="0"/>
                      <a:cs typeface="Times New Roman" pitchFamily="18" charset="0"/>
                    </a:rPr>
                    <a:t>Daniel 11:20</a:t>
                  </a:r>
                </a:p>
                <a:p>
                  <a:pPr eaLnBrk="0" hangingPunct="0"/>
                  <a:endParaRPr lang="en-US" sz="1600">
                    <a:solidFill>
                      <a:srgbClr val="FFFF00"/>
                    </a:solidFill>
                    <a:latin typeface="Times New Roman" pitchFamily="18" charset="0"/>
                  </a:endParaRPr>
                </a:p>
              </p:txBody>
            </p:sp>
            <p:sp>
              <p:nvSpPr>
                <p:cNvPr id="136268" name="Rectangle 76"/>
                <p:cNvSpPr>
                  <a:spLocks noChangeArrowheads="1"/>
                </p:cNvSpPr>
                <p:nvPr/>
              </p:nvSpPr>
              <p:spPr bwMode="auto">
                <a:xfrm>
                  <a:off x="2044" y="4374"/>
                  <a:ext cx="842"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6269" name="Group 77"/>
              <p:cNvGrpSpPr>
                <a:grpSpLocks/>
              </p:cNvGrpSpPr>
              <p:nvPr/>
            </p:nvGrpSpPr>
            <p:grpSpPr bwMode="auto">
              <a:xfrm>
                <a:off x="0" y="5007"/>
                <a:ext cx="1094" cy="633"/>
                <a:chOff x="0" y="5007"/>
                <a:chExt cx="1094" cy="633"/>
              </a:xfrm>
            </p:grpSpPr>
            <p:sp>
              <p:nvSpPr>
                <p:cNvPr id="136270" name="Rectangle 78"/>
                <p:cNvSpPr>
                  <a:spLocks noChangeArrowheads="1"/>
                </p:cNvSpPr>
                <p:nvPr/>
              </p:nvSpPr>
              <p:spPr bwMode="auto">
                <a:xfrm>
                  <a:off x="43" y="5007"/>
                  <a:ext cx="1008"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600">
                      <a:solidFill>
                        <a:srgbClr val="FFFF00"/>
                      </a:solidFill>
                      <a:latin typeface="Times New Roman" pitchFamily="18" charset="0"/>
                      <a:cs typeface="Times New Roman" pitchFamily="18" charset="0"/>
                    </a:rPr>
                    <a:t>Ptolemy VI Philometor 180-146 BC</a:t>
                  </a:r>
                </a:p>
                <a:p>
                  <a:pPr eaLnBrk="0" hangingPunct="0"/>
                  <a:endParaRPr lang="en-US" sz="2400">
                    <a:solidFill>
                      <a:srgbClr val="FFFF00"/>
                    </a:solidFill>
                    <a:latin typeface="Times New Roman" pitchFamily="18" charset="0"/>
                  </a:endParaRPr>
                </a:p>
              </p:txBody>
            </p:sp>
            <p:sp>
              <p:nvSpPr>
                <p:cNvPr id="136271" name="Rectangle 79"/>
                <p:cNvSpPr>
                  <a:spLocks noChangeArrowheads="1"/>
                </p:cNvSpPr>
                <p:nvPr/>
              </p:nvSpPr>
              <p:spPr bwMode="auto">
                <a:xfrm>
                  <a:off x="0" y="5007"/>
                  <a:ext cx="1094"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6272" name="Group 80"/>
              <p:cNvGrpSpPr>
                <a:grpSpLocks/>
              </p:cNvGrpSpPr>
              <p:nvPr/>
            </p:nvGrpSpPr>
            <p:grpSpPr bwMode="auto">
              <a:xfrm>
                <a:off x="1094" y="5007"/>
                <a:ext cx="950" cy="633"/>
                <a:chOff x="1094" y="5007"/>
                <a:chExt cx="950" cy="633"/>
              </a:xfrm>
            </p:grpSpPr>
            <p:sp>
              <p:nvSpPr>
                <p:cNvPr id="136273" name="Rectangle 81"/>
                <p:cNvSpPr>
                  <a:spLocks noChangeArrowheads="1"/>
                </p:cNvSpPr>
                <p:nvPr/>
              </p:nvSpPr>
              <p:spPr bwMode="auto">
                <a:xfrm>
                  <a:off x="1137" y="5007"/>
                  <a:ext cx="864"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600">
                      <a:solidFill>
                        <a:srgbClr val="FFFF00"/>
                      </a:solidFill>
                      <a:latin typeface="Times New Roman" pitchFamily="18" charset="0"/>
                      <a:cs typeface="Times New Roman" pitchFamily="18" charset="0"/>
                    </a:rPr>
                    <a:t>Antiochus IV Epiphanes 175-164 BC</a:t>
                  </a:r>
                </a:p>
                <a:p>
                  <a:pPr eaLnBrk="0" hangingPunct="0"/>
                  <a:endParaRPr lang="en-US" sz="1600">
                    <a:solidFill>
                      <a:srgbClr val="FFFF00"/>
                    </a:solidFill>
                    <a:latin typeface="Times New Roman" pitchFamily="18" charset="0"/>
                  </a:endParaRPr>
                </a:p>
              </p:txBody>
            </p:sp>
            <p:sp>
              <p:nvSpPr>
                <p:cNvPr id="136274" name="Rectangle 82"/>
                <p:cNvSpPr>
                  <a:spLocks noChangeArrowheads="1"/>
                </p:cNvSpPr>
                <p:nvPr/>
              </p:nvSpPr>
              <p:spPr bwMode="auto">
                <a:xfrm>
                  <a:off x="1094" y="5007"/>
                  <a:ext cx="950"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6275" name="Group 83"/>
              <p:cNvGrpSpPr>
                <a:grpSpLocks/>
              </p:cNvGrpSpPr>
              <p:nvPr/>
            </p:nvGrpSpPr>
            <p:grpSpPr bwMode="auto">
              <a:xfrm>
                <a:off x="2044" y="5007"/>
                <a:ext cx="842" cy="633"/>
                <a:chOff x="2044" y="5007"/>
                <a:chExt cx="842" cy="633"/>
              </a:xfrm>
            </p:grpSpPr>
            <p:sp>
              <p:nvSpPr>
                <p:cNvPr id="136276" name="Rectangle 84"/>
                <p:cNvSpPr>
                  <a:spLocks noChangeArrowheads="1"/>
                </p:cNvSpPr>
                <p:nvPr/>
              </p:nvSpPr>
              <p:spPr bwMode="auto">
                <a:xfrm>
                  <a:off x="2087" y="5007"/>
                  <a:ext cx="756"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600">
                      <a:solidFill>
                        <a:srgbClr val="FFFF00"/>
                      </a:solidFill>
                      <a:latin typeface="Times New Roman" pitchFamily="18" charset="0"/>
                      <a:cs typeface="Times New Roman" pitchFamily="18" charset="0"/>
                    </a:rPr>
                    <a:t>Daniel 11:21-35</a:t>
                  </a:r>
                </a:p>
                <a:p>
                  <a:pPr eaLnBrk="0" hangingPunct="0"/>
                  <a:endParaRPr lang="en-US" sz="2400">
                    <a:latin typeface="Times New Roman" pitchFamily="18" charset="0"/>
                  </a:endParaRPr>
                </a:p>
              </p:txBody>
            </p:sp>
            <p:sp>
              <p:nvSpPr>
                <p:cNvPr id="136277" name="Rectangle 85"/>
                <p:cNvSpPr>
                  <a:spLocks noChangeArrowheads="1"/>
                </p:cNvSpPr>
                <p:nvPr/>
              </p:nvSpPr>
              <p:spPr bwMode="auto">
                <a:xfrm>
                  <a:off x="2044" y="5007"/>
                  <a:ext cx="842"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6278" name="Group 86"/>
              <p:cNvGrpSpPr>
                <a:grpSpLocks/>
              </p:cNvGrpSpPr>
              <p:nvPr/>
            </p:nvGrpSpPr>
            <p:grpSpPr bwMode="auto">
              <a:xfrm>
                <a:off x="0" y="5640"/>
                <a:ext cx="1094" cy="633"/>
                <a:chOff x="0" y="5640"/>
                <a:chExt cx="1094" cy="633"/>
              </a:xfrm>
            </p:grpSpPr>
            <p:sp>
              <p:nvSpPr>
                <p:cNvPr id="136279" name="Rectangle 87"/>
                <p:cNvSpPr>
                  <a:spLocks noChangeArrowheads="1"/>
                </p:cNvSpPr>
                <p:nvPr/>
              </p:nvSpPr>
              <p:spPr bwMode="auto">
                <a:xfrm>
                  <a:off x="43" y="5640"/>
                  <a:ext cx="1008"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200">
                      <a:latin typeface="Times New Roman" pitchFamily="18" charset="0"/>
                      <a:cs typeface="Times New Roman" pitchFamily="18" charset="0"/>
                    </a:rPr>
                    <a:t> </a:t>
                  </a:r>
                </a:p>
                <a:p>
                  <a:pPr eaLnBrk="0" hangingPunct="0"/>
                  <a:endParaRPr lang="en-US" sz="2400">
                    <a:latin typeface="Times New Roman" pitchFamily="18" charset="0"/>
                  </a:endParaRPr>
                </a:p>
              </p:txBody>
            </p:sp>
            <p:sp>
              <p:nvSpPr>
                <p:cNvPr id="136280" name="Rectangle 88"/>
                <p:cNvSpPr>
                  <a:spLocks noChangeArrowheads="1"/>
                </p:cNvSpPr>
                <p:nvPr/>
              </p:nvSpPr>
              <p:spPr bwMode="auto">
                <a:xfrm>
                  <a:off x="0" y="5640"/>
                  <a:ext cx="1094"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6281" name="Group 89"/>
              <p:cNvGrpSpPr>
                <a:grpSpLocks/>
              </p:cNvGrpSpPr>
              <p:nvPr/>
            </p:nvGrpSpPr>
            <p:grpSpPr bwMode="auto">
              <a:xfrm>
                <a:off x="1094" y="5640"/>
                <a:ext cx="950" cy="633"/>
                <a:chOff x="1094" y="5640"/>
                <a:chExt cx="950" cy="633"/>
              </a:xfrm>
            </p:grpSpPr>
            <p:sp>
              <p:nvSpPr>
                <p:cNvPr id="136282" name="Rectangle 90"/>
                <p:cNvSpPr>
                  <a:spLocks noChangeArrowheads="1"/>
                </p:cNvSpPr>
                <p:nvPr/>
              </p:nvSpPr>
              <p:spPr bwMode="auto">
                <a:xfrm>
                  <a:off x="1137" y="5640"/>
                  <a:ext cx="864"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600">
                      <a:solidFill>
                        <a:srgbClr val="FFFF00"/>
                      </a:solidFill>
                      <a:latin typeface="Times New Roman" pitchFamily="18" charset="0"/>
                      <a:cs typeface="Times New Roman" pitchFamily="18" charset="0"/>
                    </a:rPr>
                    <a:t>Antiochus V Eupator 164-162 BC</a:t>
                  </a:r>
                </a:p>
                <a:p>
                  <a:pPr eaLnBrk="0" hangingPunct="0"/>
                  <a:endParaRPr lang="en-US" sz="1600">
                    <a:solidFill>
                      <a:srgbClr val="FFFF00"/>
                    </a:solidFill>
                    <a:latin typeface="Times New Roman" pitchFamily="18" charset="0"/>
                  </a:endParaRPr>
                </a:p>
              </p:txBody>
            </p:sp>
            <p:sp>
              <p:nvSpPr>
                <p:cNvPr id="136283" name="Rectangle 91"/>
                <p:cNvSpPr>
                  <a:spLocks noChangeArrowheads="1"/>
                </p:cNvSpPr>
                <p:nvPr/>
              </p:nvSpPr>
              <p:spPr bwMode="auto">
                <a:xfrm>
                  <a:off x="1094" y="5640"/>
                  <a:ext cx="950"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6284" name="Group 92"/>
              <p:cNvGrpSpPr>
                <a:grpSpLocks/>
              </p:cNvGrpSpPr>
              <p:nvPr/>
            </p:nvGrpSpPr>
            <p:grpSpPr bwMode="auto">
              <a:xfrm>
                <a:off x="2044" y="5640"/>
                <a:ext cx="842" cy="633"/>
                <a:chOff x="2044" y="5640"/>
                <a:chExt cx="842" cy="633"/>
              </a:xfrm>
            </p:grpSpPr>
            <p:sp>
              <p:nvSpPr>
                <p:cNvPr id="136285" name="Rectangle 93"/>
                <p:cNvSpPr>
                  <a:spLocks noChangeArrowheads="1"/>
                </p:cNvSpPr>
                <p:nvPr/>
              </p:nvSpPr>
              <p:spPr bwMode="auto">
                <a:xfrm>
                  <a:off x="2087" y="5640"/>
                  <a:ext cx="756"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200">
                      <a:latin typeface="Times New Roman" pitchFamily="18" charset="0"/>
                      <a:cs typeface="Times New Roman" pitchFamily="18" charset="0"/>
                    </a:rPr>
                    <a:t> </a:t>
                  </a:r>
                </a:p>
                <a:p>
                  <a:pPr eaLnBrk="0" hangingPunct="0"/>
                  <a:endParaRPr lang="en-US" sz="2400">
                    <a:latin typeface="Times New Roman" pitchFamily="18" charset="0"/>
                  </a:endParaRPr>
                </a:p>
              </p:txBody>
            </p:sp>
            <p:sp>
              <p:nvSpPr>
                <p:cNvPr id="136286" name="Rectangle 94"/>
                <p:cNvSpPr>
                  <a:spLocks noChangeArrowheads="1"/>
                </p:cNvSpPr>
                <p:nvPr/>
              </p:nvSpPr>
              <p:spPr bwMode="auto">
                <a:xfrm>
                  <a:off x="2044" y="5640"/>
                  <a:ext cx="842"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36287" name="Rectangle 95"/>
            <p:cNvSpPr>
              <a:spLocks noChangeArrowheads="1"/>
            </p:cNvSpPr>
            <p:nvPr/>
          </p:nvSpPr>
          <p:spPr bwMode="auto">
            <a:xfrm>
              <a:off x="-3" y="400"/>
              <a:ext cx="2892" cy="5876"/>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6288" name="Rectangle 96"/>
          <p:cNvSpPr>
            <a:spLocks noChangeArrowheads="1"/>
          </p:cNvSpPr>
          <p:nvPr/>
        </p:nvSpPr>
        <p:spPr bwMode="auto">
          <a:xfrm>
            <a:off x="3175" y="8091488"/>
            <a:ext cx="91440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200">
                <a:latin typeface="Times New Roman" pitchFamily="18" charset="0"/>
                <a:cs typeface="Times New Roman" pitchFamily="18" charset="0"/>
              </a:rPr>
              <a:t> </a:t>
            </a:r>
          </a:p>
          <a:p>
            <a:pPr eaLnBrk="0" hangingPunct="0"/>
            <a:r>
              <a:rPr lang="en-US" sz="1200">
                <a:latin typeface="Times New Roman" pitchFamily="18" charset="0"/>
                <a:cs typeface="Times New Roman" pitchFamily="18" charset="0"/>
              </a:rPr>
              <a:t>(v. 6) After some early, indecisive struggles, the Ptolemaic kingdom and the Seleucid kingdom will agree to share power peacefully. In order to seal the deal, Ptolemy II </a:t>
            </a:r>
            <a:endParaRPr lang="en-US" sz="2400">
              <a:latin typeface="Times New Roman" pitchFamily="18" charset="0"/>
            </a:endParaRPr>
          </a:p>
        </p:txBody>
      </p:sp>
    </p:spTree>
    <p:extLst>
      <p:ext uri="{BB962C8B-B14F-4D97-AF65-F5344CB8AC3E}">
        <p14:creationId xmlns:p14="http://schemas.microsoft.com/office/powerpoint/2010/main" val="180392954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rrowheads="1"/>
          </p:cNvSpPr>
          <p:nvPr>
            <p:ph type="title"/>
          </p:nvPr>
        </p:nvSpPr>
        <p:spPr>
          <a:xfrm>
            <a:off x="457200" y="274638"/>
            <a:ext cx="8229600" cy="1325562"/>
          </a:xfrm>
        </p:spPr>
        <p:txBody>
          <a:bodyPr/>
          <a:lstStyle/>
          <a:p>
            <a:r>
              <a:rPr lang="en-US" sz="3200"/>
              <a:t>Daniel 11:36-45</a:t>
            </a:r>
            <a:br>
              <a:rPr lang="en-US" sz="3200"/>
            </a:br>
            <a:r>
              <a:rPr lang="en-US" sz="3200"/>
              <a:t>The Final End of the Greek Kingdoms</a:t>
            </a:r>
          </a:p>
        </p:txBody>
      </p:sp>
      <p:sp>
        <p:nvSpPr>
          <p:cNvPr id="144387" name="Rectangle 3"/>
          <p:cNvSpPr>
            <a:spLocks noGrp="1" noChangeArrowheads="1"/>
          </p:cNvSpPr>
          <p:nvPr>
            <p:ph type="body" idx="1"/>
          </p:nvPr>
        </p:nvSpPr>
        <p:spPr>
          <a:xfrm>
            <a:off x="7239000" y="3657600"/>
            <a:ext cx="1905000" cy="457200"/>
          </a:xfrm>
        </p:spPr>
        <p:txBody>
          <a:bodyPr>
            <a:normAutofit lnSpcReduction="10000"/>
          </a:bodyPr>
          <a:lstStyle/>
          <a:p>
            <a:pPr>
              <a:lnSpc>
                <a:spcPct val="80000"/>
              </a:lnSpc>
              <a:buFont typeface="Wingdings" pitchFamily="2" charset="2"/>
              <a:buNone/>
            </a:pPr>
            <a:r>
              <a:rPr lang="en-US" sz="1400"/>
              <a:t>http://www.livius.org</a:t>
            </a:r>
            <a:r>
              <a:rPr lang="en-US" sz="1800"/>
              <a:t>/</a:t>
            </a:r>
          </a:p>
        </p:txBody>
      </p:sp>
      <p:pic>
        <p:nvPicPr>
          <p:cNvPr id="144389" name="Picture 5" descr="Bust of Marc Antony. Museum of fine art, Budapest (Hungary).">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600200"/>
            <a:ext cx="2236788"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44391" name="Picture 7" descr="Bust of Augustus as high priest. Museo Nacional de Arte Romano, Mérida (Spain). Photo Marco Prins.">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1524000"/>
            <a:ext cx="2349500" cy="2819400"/>
          </a:xfrm>
          <a:prstGeom prst="rect">
            <a:avLst/>
          </a:prstGeom>
          <a:noFill/>
          <a:extLst>
            <a:ext uri="{909E8E84-426E-40DD-AFC4-6F175D3DCCD1}">
              <a14:hiddenFill xmlns:a14="http://schemas.microsoft.com/office/drawing/2010/main">
                <a:solidFill>
                  <a:srgbClr val="FFFFFF"/>
                </a:solidFill>
              </a14:hiddenFill>
            </a:ext>
          </a:extLst>
        </p:spPr>
      </p:pic>
      <p:sp>
        <p:nvSpPr>
          <p:cNvPr id="144392" name="Text Box 8"/>
          <p:cNvSpPr txBox="1">
            <a:spLocks noChangeArrowheads="1"/>
          </p:cNvSpPr>
          <p:nvPr/>
        </p:nvSpPr>
        <p:spPr bwMode="auto">
          <a:xfrm>
            <a:off x="7239000" y="1828800"/>
            <a:ext cx="16002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Bust of Octavian/Augustus as high priest. Museo Nacional de Arte Romano, </a:t>
            </a:r>
          </a:p>
        </p:txBody>
      </p:sp>
      <p:sp>
        <p:nvSpPr>
          <p:cNvPr id="144393" name="Text Box 9"/>
          <p:cNvSpPr txBox="1">
            <a:spLocks noChangeArrowheads="1"/>
          </p:cNvSpPr>
          <p:nvPr/>
        </p:nvSpPr>
        <p:spPr bwMode="auto">
          <a:xfrm>
            <a:off x="2667000" y="1752600"/>
            <a:ext cx="20574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Marc Antony (Museum of Fine Art, Budapest) </a:t>
            </a:r>
          </a:p>
        </p:txBody>
      </p:sp>
      <p:pic>
        <p:nvPicPr>
          <p:cNvPr id="144395" name="Picture 11" descr="cleo_bus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3200" y="4038600"/>
            <a:ext cx="1949450" cy="2819400"/>
          </a:xfrm>
          <a:prstGeom prst="rect">
            <a:avLst/>
          </a:prstGeom>
          <a:noFill/>
          <a:extLst>
            <a:ext uri="{909E8E84-426E-40DD-AFC4-6F175D3DCCD1}">
              <a14:hiddenFill xmlns:a14="http://schemas.microsoft.com/office/drawing/2010/main">
                <a:solidFill>
                  <a:srgbClr val="FFFFFF"/>
                </a:solidFill>
              </a14:hiddenFill>
            </a:ext>
          </a:extLst>
        </p:spPr>
      </p:pic>
      <p:sp>
        <p:nvSpPr>
          <p:cNvPr id="144396" name="Text Box 12"/>
          <p:cNvSpPr txBox="1">
            <a:spLocks noChangeArrowheads="1"/>
          </p:cNvSpPr>
          <p:nvPr/>
        </p:nvSpPr>
        <p:spPr bwMode="auto">
          <a:xfrm>
            <a:off x="5029200" y="5410200"/>
            <a:ext cx="2209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Cleopatra (Altes Museum, Berlin) </a:t>
            </a:r>
          </a:p>
        </p:txBody>
      </p:sp>
    </p:spTree>
    <p:extLst>
      <p:ext uri="{BB962C8B-B14F-4D97-AF65-F5344CB8AC3E}">
        <p14:creationId xmlns:p14="http://schemas.microsoft.com/office/powerpoint/2010/main" val="28520038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rrowheads="1"/>
          </p:cNvSpPr>
          <p:nvPr>
            <p:ph type="title"/>
          </p:nvPr>
        </p:nvSpPr>
        <p:spPr/>
        <p:txBody>
          <a:bodyPr/>
          <a:lstStyle/>
          <a:p>
            <a:r>
              <a:rPr lang="en-US" sz="3200"/>
              <a:t>The Theme of Daniel Eleven</a:t>
            </a:r>
          </a:p>
        </p:txBody>
      </p:sp>
      <p:sp>
        <p:nvSpPr>
          <p:cNvPr id="138243" name="Rectangle 3"/>
          <p:cNvSpPr>
            <a:spLocks noGrp="1" noChangeArrowheads="1"/>
          </p:cNvSpPr>
          <p:nvPr>
            <p:ph type="body" idx="1"/>
          </p:nvPr>
        </p:nvSpPr>
        <p:spPr>
          <a:xfrm>
            <a:off x="457200" y="1981200"/>
            <a:ext cx="8229600" cy="4144963"/>
          </a:xfrm>
        </p:spPr>
        <p:txBody>
          <a:bodyPr/>
          <a:lstStyle/>
          <a:p>
            <a:r>
              <a:rPr lang="en-US" sz="2400"/>
              <a:t>Those who are wise will instruct many, though for a time they will fall by the sword or be burned or captured or plundered.  When they fall, they will receive a little help, and many who are not sincere will join them.  Some of the wise will stumble, so that they may be </a:t>
            </a:r>
            <a:r>
              <a:rPr lang="en-US" sz="2400" b="1">
                <a:solidFill>
                  <a:srgbClr val="FF6699"/>
                </a:solidFill>
              </a:rPr>
              <a:t>refined, purified and made spotless</a:t>
            </a:r>
            <a:r>
              <a:rPr lang="en-US" sz="2400"/>
              <a:t> until the time of the end, for it will come at the appointed time.   11:33-35</a:t>
            </a:r>
          </a:p>
        </p:txBody>
      </p:sp>
    </p:spTree>
    <p:extLst>
      <p:ext uri="{BB962C8B-B14F-4D97-AF65-F5344CB8AC3E}">
        <p14:creationId xmlns:p14="http://schemas.microsoft.com/office/powerpoint/2010/main" val="98537107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343400"/>
          </a:xfrm>
        </p:spPr>
        <p:txBody>
          <a:bodyPr/>
          <a:lstStyle/>
          <a:p>
            <a:r>
              <a:rPr lang="en-US" dirty="0" smtClean="0"/>
              <a:t>Scientific Accuracy (especially Genesis 1)</a:t>
            </a:r>
          </a:p>
          <a:p>
            <a:endParaRPr lang="en-US" dirty="0"/>
          </a:p>
          <a:p>
            <a:r>
              <a:rPr lang="en-US" dirty="0" smtClean="0"/>
              <a:t>Laws with </a:t>
            </a:r>
            <a:r>
              <a:rPr lang="en-US" smtClean="0"/>
              <a:t>medical implications</a:t>
            </a:r>
            <a:endParaRPr lang="en-US" dirty="0"/>
          </a:p>
        </p:txBody>
      </p:sp>
      <p:sp>
        <p:nvSpPr>
          <p:cNvPr id="3" name="Title 2"/>
          <p:cNvSpPr>
            <a:spLocks noGrp="1"/>
          </p:cNvSpPr>
          <p:nvPr>
            <p:ph type="title"/>
          </p:nvPr>
        </p:nvSpPr>
        <p:spPr/>
        <p:txBody>
          <a:bodyPr>
            <a:normAutofit/>
          </a:bodyPr>
          <a:lstStyle/>
          <a:p>
            <a:pPr algn="ctr"/>
            <a:r>
              <a:rPr lang="en-US" sz="3600" b="1" dirty="0" smtClean="0"/>
              <a:t>More Evidence for Inspiration</a:t>
            </a:r>
            <a:endParaRPr lang="en-US" sz="3600" b="1" dirty="0"/>
          </a:p>
        </p:txBody>
      </p:sp>
    </p:spTree>
    <p:extLst>
      <p:ext uri="{BB962C8B-B14F-4D97-AF65-F5344CB8AC3E}">
        <p14:creationId xmlns:p14="http://schemas.microsoft.com/office/powerpoint/2010/main" val="3038532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914400"/>
            <a:ext cx="8382000" cy="5943600"/>
          </a:xfrm>
        </p:spPr>
        <p:txBody>
          <a:bodyPr>
            <a:normAutofit fontScale="70000" lnSpcReduction="20000"/>
          </a:bodyPr>
          <a:lstStyle/>
          <a:p>
            <a:r>
              <a:rPr lang="en-US" sz="3300" b="1" dirty="0"/>
              <a:t>Article X.</a:t>
            </a:r>
          </a:p>
          <a:p>
            <a:r>
              <a:rPr lang="en-US" sz="3300" b="1" i="1" dirty="0"/>
              <a:t>WE AFFIRM</a:t>
            </a:r>
            <a:r>
              <a:rPr lang="en-US" sz="3300" b="1" dirty="0"/>
              <a:t>  that inspiration, strictly speaking, applies only to the autographic text of Scripture, which in the providence of God can be ascertained from available manuscripts with great accuracy. We further affirm that copies and translations of Scripture are the Word of God to the extent that they faithfully represent the original.</a:t>
            </a:r>
          </a:p>
          <a:p>
            <a:r>
              <a:rPr lang="en-US" sz="3300" b="1" i="1" dirty="0"/>
              <a:t>WE DENY</a:t>
            </a:r>
            <a:r>
              <a:rPr lang="en-US" sz="3300" b="1" dirty="0"/>
              <a:t>  that any essential element of the Christian faith is affected by the absence of the autographs. We further deny that this absence renders the assertion of Biblical inerrancy invalid or irrelevant.</a:t>
            </a:r>
          </a:p>
          <a:p>
            <a:r>
              <a:rPr lang="en-US" sz="3300" b="1" dirty="0"/>
              <a:t>Article XI.</a:t>
            </a:r>
          </a:p>
          <a:p>
            <a:r>
              <a:rPr lang="en-US" sz="3300" b="1" i="1" dirty="0"/>
              <a:t>WE AFFIRM</a:t>
            </a:r>
            <a:r>
              <a:rPr lang="en-US" sz="3300" b="1" dirty="0"/>
              <a:t>  that Scripture, having been given by divine inspiration, is infallible, so that, far from misleading us, it is true and reliable in all the matters it addresses.</a:t>
            </a:r>
          </a:p>
          <a:p>
            <a:r>
              <a:rPr lang="en-US" sz="3300" b="1" i="1" dirty="0"/>
              <a:t>WE DENY</a:t>
            </a:r>
            <a:r>
              <a:rPr lang="en-US" sz="3300" b="1" dirty="0"/>
              <a:t>  that it is possible for the Bible to be at the same time infallible and errant in its assertions. Infallibility and inerrancy may be distinguished, but not separated.</a:t>
            </a:r>
          </a:p>
          <a:p>
            <a:endParaRPr lang="en-US" dirty="0"/>
          </a:p>
        </p:txBody>
      </p:sp>
      <p:sp>
        <p:nvSpPr>
          <p:cNvPr id="3" name="Title 2"/>
          <p:cNvSpPr>
            <a:spLocks noGrp="1"/>
          </p:cNvSpPr>
          <p:nvPr>
            <p:ph type="title"/>
          </p:nvPr>
        </p:nvSpPr>
        <p:spPr>
          <a:xfrm>
            <a:off x="457200" y="152400"/>
            <a:ext cx="8229600" cy="838200"/>
          </a:xfrm>
        </p:spPr>
        <p:txBody>
          <a:bodyPr>
            <a:normAutofit/>
          </a:bodyPr>
          <a:lstStyle/>
          <a:p>
            <a:pPr algn="ctr"/>
            <a:r>
              <a:rPr lang="en-US" sz="3200" b="1" dirty="0" smtClean="0">
                <a:solidFill>
                  <a:srgbClr val="FFFF00"/>
                </a:solidFill>
              </a:rPr>
              <a:t>Chicago Statement on Inerrancy</a:t>
            </a:r>
            <a:endParaRPr lang="en-US" sz="3200" b="1" dirty="0">
              <a:solidFill>
                <a:srgbClr val="FFFF00"/>
              </a:solidFill>
            </a:endParaRPr>
          </a:p>
        </p:txBody>
      </p:sp>
    </p:spTree>
    <p:extLst>
      <p:ext uri="{BB962C8B-B14F-4D97-AF65-F5344CB8AC3E}">
        <p14:creationId xmlns:p14="http://schemas.microsoft.com/office/powerpoint/2010/main" val="1102413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8305800" cy="5715000"/>
          </a:xfrm>
        </p:spPr>
        <p:txBody>
          <a:bodyPr>
            <a:normAutofit fontScale="62500" lnSpcReduction="20000"/>
          </a:bodyPr>
          <a:lstStyle/>
          <a:p>
            <a:r>
              <a:rPr lang="en-US" sz="2800" b="1" dirty="0"/>
              <a:t>Article XII.</a:t>
            </a:r>
          </a:p>
          <a:p>
            <a:r>
              <a:rPr lang="en-US" sz="2800" b="1" i="1" dirty="0"/>
              <a:t>WE AFFIRM</a:t>
            </a:r>
            <a:r>
              <a:rPr lang="en-US" sz="2800" b="1" dirty="0"/>
              <a:t>  that Scripture in its entirety is inerrant, being free from all falsehood, fraud, or deceit.</a:t>
            </a:r>
          </a:p>
          <a:p>
            <a:r>
              <a:rPr lang="en-US" sz="2800" b="1" i="1" dirty="0"/>
              <a:t>WE DENY</a:t>
            </a:r>
            <a:r>
              <a:rPr lang="en-US" sz="2800" b="1" dirty="0"/>
              <a:t>  that Biblical infallibility and inerrancy are limited to spiritual, religious, or redemptive themes, exclusive of assertions in the fields of history and science. We further deny that scientific hypotheses about earth history may properly be used to overturn the teaching of Scripture on creation and the flood</a:t>
            </a:r>
            <a:r>
              <a:rPr lang="en-US" sz="2800" b="1" dirty="0" smtClean="0"/>
              <a:t>.</a:t>
            </a:r>
            <a:endParaRPr lang="en-US" b="1" dirty="0"/>
          </a:p>
          <a:p>
            <a:r>
              <a:rPr lang="en-US" sz="2900" b="1" dirty="0" smtClean="0"/>
              <a:t>Article </a:t>
            </a:r>
            <a:r>
              <a:rPr lang="en-US" sz="2900" b="1" dirty="0"/>
              <a:t>XIII.</a:t>
            </a:r>
          </a:p>
          <a:p>
            <a:r>
              <a:rPr lang="en-US" sz="2900" i="1" dirty="0"/>
              <a:t>WE AFFIRM</a:t>
            </a:r>
            <a:r>
              <a:rPr lang="en-US" sz="2900" dirty="0"/>
              <a:t>  the propriety of using inerrancy as a theological term with reference to the complete truthfulness of Scripture.</a:t>
            </a:r>
          </a:p>
          <a:p>
            <a:r>
              <a:rPr lang="en-US" sz="2900" i="1" dirty="0"/>
              <a:t>WE DENY</a:t>
            </a:r>
            <a:r>
              <a:rPr lang="en-US" sz="2900" dirty="0"/>
              <a:t>  that it is proper to evaluate Scripture according to standards of truth and error that are alien to its usage or purpose. We further deny that inerrancy is negated by Biblical phenomena such as a lack of modern technical precision, irregularities of grammar or spelling, observational descriptions of nature, the reporting of falsehoods, the use of hyperbole and round numbers, the topical arrangement of material, variant selections of material in parallel accounts, or the use of free citations.</a:t>
            </a:r>
          </a:p>
          <a:p>
            <a:r>
              <a:rPr lang="en-US" sz="2900" b="1" dirty="0"/>
              <a:t>Article XIV.</a:t>
            </a:r>
          </a:p>
          <a:p>
            <a:r>
              <a:rPr lang="en-US" sz="2900" i="1" dirty="0"/>
              <a:t>WE AFFIRM</a:t>
            </a:r>
            <a:r>
              <a:rPr lang="en-US" sz="2900" dirty="0"/>
              <a:t>  the unity and internal consistency of Scripture.</a:t>
            </a:r>
          </a:p>
          <a:p>
            <a:r>
              <a:rPr lang="en-US" sz="2900" i="1" dirty="0"/>
              <a:t>WE DENY</a:t>
            </a:r>
            <a:r>
              <a:rPr lang="en-US" sz="2900" dirty="0"/>
              <a:t>  that alleged errors and discrepancies that have not yet been resolved vitiate the truth claims of the Bible.</a:t>
            </a:r>
          </a:p>
          <a:p>
            <a:endParaRPr lang="en-US" dirty="0"/>
          </a:p>
        </p:txBody>
      </p:sp>
      <p:sp>
        <p:nvSpPr>
          <p:cNvPr id="3" name="Title 2"/>
          <p:cNvSpPr>
            <a:spLocks noGrp="1"/>
          </p:cNvSpPr>
          <p:nvPr>
            <p:ph type="title"/>
          </p:nvPr>
        </p:nvSpPr>
        <p:spPr>
          <a:xfrm>
            <a:off x="457200" y="152400"/>
            <a:ext cx="8229600" cy="838200"/>
          </a:xfrm>
        </p:spPr>
        <p:txBody>
          <a:bodyPr>
            <a:normAutofit/>
          </a:bodyPr>
          <a:lstStyle/>
          <a:p>
            <a:pPr algn="ctr"/>
            <a:r>
              <a:rPr lang="en-US" sz="3200" b="1" dirty="0" smtClean="0">
                <a:solidFill>
                  <a:srgbClr val="FFFF00"/>
                </a:solidFill>
              </a:rPr>
              <a:t>Chicago Statement on Inerrancy</a:t>
            </a:r>
            <a:endParaRPr lang="en-US" sz="3200" b="1" dirty="0">
              <a:solidFill>
                <a:srgbClr val="FFFF00"/>
              </a:solidFill>
            </a:endParaRPr>
          </a:p>
        </p:txBody>
      </p:sp>
    </p:spTree>
    <p:extLst>
      <p:ext uri="{BB962C8B-B14F-4D97-AF65-F5344CB8AC3E}">
        <p14:creationId xmlns:p14="http://schemas.microsoft.com/office/powerpoint/2010/main" val="2899750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z="2800" b="1"/>
              <a:t>Inerrancy:  A Conclusion</a:t>
            </a:r>
          </a:p>
        </p:txBody>
      </p:sp>
      <p:sp>
        <p:nvSpPr>
          <p:cNvPr id="24579" name="Rectangle 3"/>
          <p:cNvSpPr>
            <a:spLocks noGrp="1" noChangeArrowheads="1"/>
          </p:cNvSpPr>
          <p:nvPr>
            <p:ph type="body" idx="1"/>
          </p:nvPr>
        </p:nvSpPr>
        <p:spPr>
          <a:xfrm>
            <a:off x="455613" y="1828800"/>
            <a:ext cx="8226425" cy="4267200"/>
          </a:xfrm>
        </p:spPr>
        <p:txBody>
          <a:bodyPr/>
          <a:lstStyle/>
          <a:p>
            <a:r>
              <a:rPr lang="en-US" sz="2400" b="1">
                <a:solidFill>
                  <a:srgbClr val="FFFF00"/>
                </a:solidFill>
              </a:rPr>
              <a:t>The Bible is theologically and doctrinally inerrant.</a:t>
            </a:r>
          </a:p>
          <a:p>
            <a:pPr lvl="1"/>
            <a:endParaRPr lang="en-US" sz="2000" b="1">
              <a:solidFill>
                <a:srgbClr val="FFFF00"/>
              </a:solidFill>
            </a:endParaRPr>
          </a:p>
          <a:p>
            <a:pPr lvl="1"/>
            <a:r>
              <a:rPr lang="en-US" sz="2000" b="1">
                <a:solidFill>
                  <a:srgbClr val="FFFF00"/>
                </a:solidFill>
              </a:rPr>
              <a:t>Theological inerrancy holds up to careful scrutiny.</a:t>
            </a:r>
          </a:p>
          <a:p>
            <a:pPr lvl="1"/>
            <a:r>
              <a:rPr lang="en-US" sz="2000" b="1">
                <a:solidFill>
                  <a:srgbClr val="FFFF00"/>
                </a:solidFill>
              </a:rPr>
              <a:t>Evidence for doctrinal inerrancy is also very strong.</a:t>
            </a:r>
          </a:p>
          <a:p>
            <a:endParaRPr lang="en-US" sz="2400" b="1">
              <a:solidFill>
                <a:srgbClr val="FFFF00"/>
              </a:solidFill>
            </a:endParaRPr>
          </a:p>
          <a:p>
            <a:r>
              <a:rPr lang="en-US" sz="2400" b="1">
                <a:solidFill>
                  <a:srgbClr val="FFFF00"/>
                </a:solidFill>
              </a:rPr>
              <a:t>The Scripture is verbally inspired</a:t>
            </a:r>
          </a:p>
          <a:p>
            <a:endParaRPr lang="en-US" sz="2400" b="1">
              <a:solidFill>
                <a:srgbClr val="FFFF00"/>
              </a:solidFill>
            </a:endParaRPr>
          </a:p>
          <a:p>
            <a:pPr lvl="1"/>
            <a:r>
              <a:rPr lang="en-US" sz="2000" b="1">
                <a:solidFill>
                  <a:srgbClr val="FFFF00"/>
                </a:solidFill>
              </a:rPr>
              <a:t>Paul agrees with this! Galatians 3:16</a:t>
            </a:r>
          </a:p>
          <a:p>
            <a:pPr lvl="1"/>
            <a:r>
              <a:rPr lang="en-US" sz="2000" b="1">
                <a:solidFill>
                  <a:srgbClr val="FFFF00"/>
                </a:solidFill>
              </a:rPr>
              <a:t>Careful analysis of the scripture supports this conclusion</a:t>
            </a:r>
          </a:p>
          <a:p>
            <a:pPr lvl="1"/>
            <a:endParaRPr lang="en-US" sz="2000" b="1">
              <a:solidFill>
                <a:srgbClr val="FFFF00"/>
              </a:solidFill>
            </a:endParaRPr>
          </a:p>
        </p:txBody>
      </p:sp>
    </p:spTree>
    <p:extLst>
      <p:ext uri="{BB962C8B-B14F-4D97-AF65-F5344CB8AC3E}">
        <p14:creationId xmlns:p14="http://schemas.microsoft.com/office/powerpoint/2010/main" val="3775743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267200"/>
          </a:xfrm>
        </p:spPr>
        <p:txBody>
          <a:bodyPr>
            <a:normAutofit fontScale="92500" lnSpcReduction="10000"/>
          </a:bodyPr>
          <a:lstStyle/>
          <a:p>
            <a:r>
              <a:rPr lang="en-US" b="1" dirty="0" smtClean="0"/>
              <a:t>Don’t overreach.  Don’t oversell the evidence.</a:t>
            </a:r>
          </a:p>
          <a:p>
            <a:pPr lvl="1"/>
            <a:endParaRPr lang="en-US" b="1" dirty="0" smtClean="0"/>
          </a:p>
          <a:p>
            <a:r>
              <a:rPr lang="en-US" b="1" dirty="0" smtClean="0"/>
              <a:t>Don’t paint yourself into a corner.</a:t>
            </a:r>
          </a:p>
          <a:p>
            <a:endParaRPr lang="en-US" b="1" dirty="0"/>
          </a:p>
          <a:p>
            <a:r>
              <a:rPr lang="en-US" b="1" dirty="0" smtClean="0"/>
              <a:t>Don’t undersell either.</a:t>
            </a:r>
          </a:p>
          <a:p>
            <a:endParaRPr lang="en-US" b="1" dirty="0"/>
          </a:p>
          <a:p>
            <a:r>
              <a:rPr lang="en-US" b="1" dirty="0" smtClean="0"/>
              <a:t>Leave some ammunition.</a:t>
            </a:r>
          </a:p>
          <a:p>
            <a:endParaRPr lang="en-US" b="1" dirty="0"/>
          </a:p>
          <a:p>
            <a:r>
              <a:rPr lang="en-US" b="1" dirty="0" smtClean="0"/>
              <a:t>Be confident:  You are right! (at least in the big picture)    </a:t>
            </a:r>
          </a:p>
        </p:txBody>
      </p:sp>
      <p:sp>
        <p:nvSpPr>
          <p:cNvPr id="3" name="Title 2"/>
          <p:cNvSpPr>
            <a:spLocks noGrp="1"/>
          </p:cNvSpPr>
          <p:nvPr>
            <p:ph type="title"/>
          </p:nvPr>
        </p:nvSpPr>
        <p:spPr/>
        <p:txBody>
          <a:bodyPr>
            <a:normAutofit/>
          </a:bodyPr>
          <a:lstStyle/>
          <a:p>
            <a:pPr algn="ctr"/>
            <a:r>
              <a:rPr lang="en-US" sz="3200" b="1" dirty="0" smtClean="0"/>
              <a:t>  How Do I Answer Questions About Biblical Reliability?</a:t>
            </a:r>
            <a:endParaRPr lang="en-US" sz="3200" b="1" dirty="0"/>
          </a:p>
        </p:txBody>
      </p:sp>
    </p:spTree>
    <p:extLst>
      <p:ext uri="{BB962C8B-B14F-4D97-AF65-F5344CB8AC3E}">
        <p14:creationId xmlns:p14="http://schemas.microsoft.com/office/powerpoint/2010/main" val="32826562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200" b="1" dirty="0" smtClean="0"/>
              <a:t>II.  </a:t>
            </a:r>
            <a:r>
              <a:rPr lang="en-US" sz="3200" b="1" dirty="0" smtClean="0"/>
              <a:t>The Hebrew Text of the Old Testament</a:t>
            </a:r>
            <a:endParaRPr lang="en-US" sz="3200" b="1" dirty="0"/>
          </a:p>
        </p:txBody>
      </p:sp>
      <p:sp>
        <p:nvSpPr>
          <p:cNvPr id="5" name="TextBox 4"/>
          <p:cNvSpPr txBox="1"/>
          <p:nvPr/>
        </p:nvSpPr>
        <p:spPr>
          <a:xfrm>
            <a:off x="1066799" y="2133600"/>
            <a:ext cx="7239001" cy="461665"/>
          </a:xfrm>
          <a:prstGeom prst="rect">
            <a:avLst/>
          </a:prstGeom>
          <a:noFill/>
        </p:spPr>
        <p:txBody>
          <a:bodyPr wrap="square" rtlCol="0">
            <a:spAutoFit/>
          </a:bodyPr>
          <a:lstStyle/>
          <a:p>
            <a:r>
              <a:rPr lang="en-US" sz="2400" b="1" dirty="0" smtClean="0">
                <a:solidFill>
                  <a:srgbClr val="FFFF00"/>
                </a:solidFill>
              </a:rPr>
              <a:t>A section of the Psalms from the Dead Sea Scrolls</a:t>
            </a:r>
            <a:endParaRPr lang="en-US" sz="2400" b="1" dirty="0">
              <a:solidFill>
                <a:srgbClr val="FFFF00"/>
              </a:solidFill>
            </a:endParaRPr>
          </a:p>
        </p:txBody>
      </p:sp>
      <p:pic>
        <p:nvPicPr>
          <p:cNvPr id="64516" name="Picture 4" descr="http://www.sdnhm.org/scrolls/images/11QPsalmsIA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124200"/>
            <a:ext cx="7391400" cy="2088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513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sz="2800" b="1"/>
              <a:t>Reliability of the Old Testament Hebrew and Aramaic Text</a:t>
            </a:r>
          </a:p>
        </p:txBody>
      </p:sp>
      <p:sp>
        <p:nvSpPr>
          <p:cNvPr id="100355" name="Rectangle 3"/>
          <p:cNvSpPr>
            <a:spLocks noGrp="1" noChangeArrowheads="1"/>
          </p:cNvSpPr>
          <p:nvPr>
            <p:ph type="body" idx="1"/>
          </p:nvPr>
        </p:nvSpPr>
        <p:spPr>
          <a:xfrm>
            <a:off x="685800" y="1981200"/>
            <a:ext cx="7772400" cy="3352800"/>
          </a:xfrm>
        </p:spPr>
        <p:txBody>
          <a:bodyPr>
            <a:normAutofit/>
          </a:bodyPr>
          <a:lstStyle/>
          <a:p>
            <a:r>
              <a:rPr lang="en-US" sz="2400" b="1" dirty="0" smtClean="0">
                <a:solidFill>
                  <a:srgbClr val="FFFF00"/>
                </a:solidFill>
              </a:rPr>
              <a:t>The Masoretic Text</a:t>
            </a:r>
          </a:p>
          <a:p>
            <a:endParaRPr lang="en-US" sz="2400" b="1" dirty="0">
              <a:solidFill>
                <a:srgbClr val="FFFF00"/>
              </a:solidFill>
            </a:endParaRPr>
          </a:p>
          <a:p>
            <a:r>
              <a:rPr lang="en-US" sz="2400" b="1" dirty="0" smtClean="0">
                <a:solidFill>
                  <a:srgbClr val="FFFF00"/>
                </a:solidFill>
              </a:rPr>
              <a:t>The Dead Sea Scrolls</a:t>
            </a:r>
          </a:p>
          <a:p>
            <a:endParaRPr lang="en-US" sz="2400" b="1" dirty="0">
              <a:solidFill>
                <a:srgbClr val="FFFF00"/>
              </a:solidFill>
            </a:endParaRPr>
          </a:p>
          <a:p>
            <a:r>
              <a:rPr lang="en-US" sz="2400" b="1" dirty="0" smtClean="0">
                <a:solidFill>
                  <a:srgbClr val="FFFF00"/>
                </a:solidFill>
              </a:rPr>
              <a:t>The Septuagint and Other Early Translations</a:t>
            </a:r>
            <a:endParaRPr lang="en-US" sz="2400" b="1" dirty="0">
              <a:solidFill>
                <a:srgbClr val="FFFF00"/>
              </a:solidFill>
            </a:endParaRPr>
          </a:p>
        </p:txBody>
      </p:sp>
    </p:spTree>
    <p:extLst>
      <p:ext uri="{BB962C8B-B14F-4D97-AF65-F5344CB8AC3E}">
        <p14:creationId xmlns:p14="http://schemas.microsoft.com/office/powerpoint/2010/main" val="24679374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85800" y="715963"/>
            <a:ext cx="7772400" cy="655637"/>
          </a:xfrm>
        </p:spPr>
        <p:txBody>
          <a:bodyPr>
            <a:normAutofit/>
          </a:bodyPr>
          <a:lstStyle/>
          <a:p>
            <a:pPr algn="ctr"/>
            <a:r>
              <a:rPr lang="en-US" sz="3200" b="1" dirty="0">
                <a:solidFill>
                  <a:srgbClr val="FFFF00"/>
                </a:solidFill>
              </a:rPr>
              <a:t>The </a:t>
            </a:r>
            <a:r>
              <a:rPr lang="en-US" sz="3200" b="1" dirty="0" smtClean="0">
                <a:solidFill>
                  <a:srgbClr val="FFFF00"/>
                </a:solidFill>
              </a:rPr>
              <a:t>Hebrew Text </a:t>
            </a:r>
            <a:r>
              <a:rPr lang="en-US" sz="3200" b="1" dirty="0">
                <a:solidFill>
                  <a:srgbClr val="FFFF00"/>
                </a:solidFill>
              </a:rPr>
              <a:t>of the Old Testament</a:t>
            </a:r>
          </a:p>
        </p:txBody>
      </p:sp>
      <p:sp>
        <p:nvSpPr>
          <p:cNvPr id="92163" name="Rectangle 3"/>
          <p:cNvSpPr>
            <a:spLocks noGrp="1" noChangeArrowheads="1"/>
          </p:cNvSpPr>
          <p:nvPr>
            <p:ph type="body" idx="1"/>
          </p:nvPr>
        </p:nvSpPr>
        <p:spPr>
          <a:xfrm>
            <a:off x="228600" y="1066800"/>
            <a:ext cx="8839200" cy="3276600"/>
          </a:xfrm>
        </p:spPr>
        <p:txBody>
          <a:bodyPr>
            <a:normAutofit/>
          </a:bodyPr>
          <a:lstStyle/>
          <a:p>
            <a:pPr>
              <a:lnSpc>
                <a:spcPct val="90000"/>
              </a:lnSpc>
            </a:pPr>
            <a:endParaRPr lang="en-US" sz="2400" dirty="0"/>
          </a:p>
          <a:p>
            <a:pPr>
              <a:lnSpc>
                <a:spcPct val="90000"/>
              </a:lnSpc>
            </a:pPr>
            <a:r>
              <a:rPr lang="en-US" sz="2400" b="1" dirty="0"/>
              <a:t>The Cairo Codex: The former and latter prophets AD 895</a:t>
            </a:r>
          </a:p>
          <a:p>
            <a:pPr>
              <a:lnSpc>
                <a:spcPct val="90000"/>
              </a:lnSpc>
            </a:pPr>
            <a:r>
              <a:rPr lang="en-US" sz="2400" b="1" dirty="0"/>
              <a:t>The Aleppo Codex: Oldest Hebrew manuscript of the entire Old Testament  AD 920</a:t>
            </a:r>
          </a:p>
          <a:p>
            <a:pPr>
              <a:lnSpc>
                <a:spcPct val="90000"/>
              </a:lnSpc>
            </a:pPr>
            <a:r>
              <a:rPr lang="en-US" sz="2400" b="1" dirty="0"/>
              <a:t>The Leningrad Codex:  Manuscript of the whole Old Testament   AD </a:t>
            </a:r>
            <a:r>
              <a:rPr lang="en-US" sz="2400" b="1" dirty="0" smtClean="0"/>
              <a:t>1008</a:t>
            </a:r>
            <a:endParaRPr lang="en-US" sz="2400" b="1" dirty="0"/>
          </a:p>
          <a:p>
            <a:pPr>
              <a:lnSpc>
                <a:spcPct val="90000"/>
              </a:lnSpc>
            </a:pPr>
            <a:r>
              <a:rPr lang="en-US" sz="2400" b="1" dirty="0"/>
              <a:t>The </a:t>
            </a:r>
            <a:r>
              <a:rPr lang="en-US" sz="2400" b="1" dirty="0" err="1"/>
              <a:t>Masoretes</a:t>
            </a:r>
            <a:r>
              <a:rPr lang="en-US" sz="2400" b="1" dirty="0"/>
              <a:t> and the Masoretic Text.  These guys were fanatics!</a:t>
            </a:r>
          </a:p>
        </p:txBody>
      </p:sp>
      <p:pic>
        <p:nvPicPr>
          <p:cNvPr id="1026" name="Picture 2" descr="http://ancientstandard.com/images2/carioprophetscode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8640" y="4038600"/>
            <a:ext cx="4175760" cy="26098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0" y="4800600"/>
            <a:ext cx="2209800" cy="954107"/>
          </a:xfrm>
          <a:prstGeom prst="rect">
            <a:avLst/>
          </a:prstGeom>
          <a:noFill/>
        </p:spPr>
        <p:txBody>
          <a:bodyPr wrap="square" rtlCol="0">
            <a:spAutoFit/>
          </a:bodyPr>
          <a:lstStyle/>
          <a:p>
            <a:r>
              <a:rPr lang="en-US" sz="2800" b="1" dirty="0" smtClean="0">
                <a:solidFill>
                  <a:srgbClr val="FFFF00"/>
                </a:solidFill>
              </a:rPr>
              <a:t>The Cairo Codex</a:t>
            </a:r>
            <a:endParaRPr lang="en-US" sz="2800" b="1" dirty="0">
              <a:solidFill>
                <a:srgbClr val="FFFF00"/>
              </a:solidFill>
            </a:endParaRPr>
          </a:p>
        </p:txBody>
      </p:sp>
    </p:spTree>
    <p:extLst>
      <p:ext uri="{BB962C8B-B14F-4D97-AF65-F5344CB8AC3E}">
        <p14:creationId xmlns:p14="http://schemas.microsoft.com/office/powerpoint/2010/main" val="39988936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685800" y="609600"/>
            <a:ext cx="7772400" cy="762000"/>
          </a:xfrm>
        </p:spPr>
        <p:txBody>
          <a:bodyPr/>
          <a:lstStyle/>
          <a:p>
            <a:r>
              <a:rPr lang="en-US" sz="3200" b="1"/>
              <a:t>Early Translations of the Old Testament</a:t>
            </a:r>
          </a:p>
        </p:txBody>
      </p:sp>
      <p:sp>
        <p:nvSpPr>
          <p:cNvPr id="102403" name="Rectangle 3"/>
          <p:cNvSpPr>
            <a:spLocks noGrp="1" noChangeArrowheads="1"/>
          </p:cNvSpPr>
          <p:nvPr>
            <p:ph type="body" idx="1"/>
          </p:nvPr>
        </p:nvSpPr>
        <p:spPr>
          <a:xfrm>
            <a:off x="685800" y="2209800"/>
            <a:ext cx="7772400" cy="3886200"/>
          </a:xfrm>
        </p:spPr>
        <p:txBody>
          <a:bodyPr/>
          <a:lstStyle/>
          <a:p>
            <a:r>
              <a:rPr lang="en-US" sz="2400" b="1" dirty="0"/>
              <a:t>Samaritan Pentateuch   400 BC        6000 errors</a:t>
            </a:r>
            <a:r>
              <a:rPr lang="en-US" sz="2400" b="1" dirty="0" smtClean="0"/>
              <a:t>?</a:t>
            </a:r>
          </a:p>
          <a:p>
            <a:endParaRPr lang="en-US" sz="2400" b="1" dirty="0"/>
          </a:p>
          <a:p>
            <a:r>
              <a:rPr lang="en-US" sz="2400" b="1" dirty="0"/>
              <a:t>Septuagint    200 BC  </a:t>
            </a:r>
            <a:endParaRPr lang="en-US" sz="2400" b="1" dirty="0" smtClean="0"/>
          </a:p>
          <a:p>
            <a:endParaRPr lang="en-US" sz="2400" b="1" dirty="0"/>
          </a:p>
          <a:p>
            <a:r>
              <a:rPr lang="en-US" sz="2400" b="1" dirty="0" err="1"/>
              <a:t>Syriac</a:t>
            </a:r>
            <a:r>
              <a:rPr lang="en-US" sz="2400" b="1" dirty="0"/>
              <a:t> Version  AD </a:t>
            </a:r>
            <a:r>
              <a:rPr lang="en-US" sz="2400" b="1" dirty="0" smtClean="0"/>
              <a:t>100</a:t>
            </a:r>
          </a:p>
          <a:p>
            <a:endParaRPr lang="en-US" sz="2400" b="1" dirty="0"/>
          </a:p>
          <a:p>
            <a:r>
              <a:rPr lang="en-US" sz="2400" b="1" dirty="0"/>
              <a:t>Quotes from the Mishnah/Talmud</a:t>
            </a:r>
          </a:p>
        </p:txBody>
      </p:sp>
    </p:spTree>
    <p:extLst>
      <p:ext uri="{BB962C8B-B14F-4D97-AF65-F5344CB8AC3E}">
        <p14:creationId xmlns:p14="http://schemas.microsoft.com/office/powerpoint/2010/main" val="26954879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763000" cy="4876800"/>
          </a:xfrm>
        </p:spPr>
        <p:txBody>
          <a:bodyPr>
            <a:normAutofit/>
          </a:bodyPr>
          <a:lstStyle/>
          <a:p>
            <a:pPr marL="0" indent="0">
              <a:buNone/>
            </a:pPr>
            <a:r>
              <a:rPr lang="en-US" sz="2800" b="1" dirty="0" smtClean="0"/>
              <a:t>I.  Inspiration and Inerrancy</a:t>
            </a:r>
          </a:p>
          <a:p>
            <a:pPr marL="0" indent="0">
              <a:buNone/>
            </a:pPr>
            <a:endParaRPr lang="en-US" sz="800" b="1" dirty="0" smtClean="0"/>
          </a:p>
          <a:p>
            <a:pPr marL="0" indent="0">
              <a:buNone/>
            </a:pPr>
            <a:r>
              <a:rPr lang="en-US" sz="2800" b="1" dirty="0" smtClean="0"/>
              <a:t>II.  Text of the Hebrew Bible</a:t>
            </a:r>
          </a:p>
          <a:p>
            <a:endParaRPr lang="en-US" sz="800" b="1" dirty="0"/>
          </a:p>
          <a:p>
            <a:pPr marL="0" indent="0">
              <a:buNone/>
            </a:pPr>
            <a:r>
              <a:rPr lang="en-US" sz="2800" b="1" dirty="0" smtClean="0"/>
              <a:t>III. Old Testament Canon</a:t>
            </a:r>
          </a:p>
          <a:p>
            <a:endParaRPr lang="en-US" sz="800" b="1" dirty="0"/>
          </a:p>
          <a:p>
            <a:pPr marL="0" indent="0">
              <a:buNone/>
            </a:pPr>
            <a:r>
              <a:rPr lang="en-US" sz="2800" b="1" dirty="0" smtClean="0"/>
              <a:t>IV.  Inspiration and other Religions</a:t>
            </a:r>
          </a:p>
          <a:p>
            <a:pPr marL="0" indent="0">
              <a:buNone/>
            </a:pPr>
            <a:r>
              <a:rPr lang="en-US" sz="2800" b="1" dirty="0" smtClean="0"/>
              <a:t>V.  Supposed Contradictions in the OT</a:t>
            </a:r>
          </a:p>
          <a:p>
            <a:pPr marL="0" indent="0">
              <a:buNone/>
            </a:pPr>
            <a:r>
              <a:rPr lang="en-US" sz="2800" b="1" dirty="0" smtClean="0"/>
              <a:t>VI.  Historical Reliability of OT</a:t>
            </a:r>
          </a:p>
          <a:p>
            <a:pPr marL="0" indent="0">
              <a:buNone/>
            </a:pPr>
            <a:r>
              <a:rPr lang="en-US" sz="2800" b="1" dirty="0" smtClean="0"/>
              <a:t>VII. Messianic Prophecies</a:t>
            </a:r>
          </a:p>
          <a:p>
            <a:pPr marL="0" indent="0">
              <a:buNone/>
            </a:pPr>
            <a:r>
              <a:rPr lang="en-US" sz="2800" b="1" dirty="0" smtClean="0"/>
              <a:t>VIII. Daniel</a:t>
            </a:r>
            <a:endParaRPr lang="en-US" sz="2800" b="1" dirty="0"/>
          </a:p>
          <a:p>
            <a:endParaRPr lang="en-US" sz="2800" b="1" dirty="0"/>
          </a:p>
        </p:txBody>
      </p:sp>
      <p:sp>
        <p:nvSpPr>
          <p:cNvPr id="3" name="Title 2"/>
          <p:cNvSpPr>
            <a:spLocks noGrp="1"/>
          </p:cNvSpPr>
          <p:nvPr>
            <p:ph type="title"/>
          </p:nvPr>
        </p:nvSpPr>
        <p:spPr>
          <a:xfrm>
            <a:off x="457200" y="152400"/>
            <a:ext cx="8229600" cy="914400"/>
          </a:xfrm>
        </p:spPr>
        <p:txBody>
          <a:bodyPr>
            <a:normAutofit/>
          </a:bodyPr>
          <a:lstStyle/>
          <a:p>
            <a:pPr algn="ctr"/>
            <a:r>
              <a:rPr lang="en-US" sz="3600" b="1" dirty="0" smtClean="0">
                <a:solidFill>
                  <a:srgbClr val="FFFF00"/>
                </a:solidFill>
              </a:rPr>
              <a:t>Outline</a:t>
            </a:r>
            <a:endParaRPr lang="en-US" sz="3600" b="1" dirty="0">
              <a:solidFill>
                <a:srgbClr val="FFFF00"/>
              </a:solidFill>
            </a:endParaRPr>
          </a:p>
        </p:txBody>
      </p:sp>
    </p:spTree>
    <p:extLst>
      <p:ext uri="{BB962C8B-B14F-4D97-AF65-F5344CB8AC3E}">
        <p14:creationId xmlns:p14="http://schemas.microsoft.com/office/powerpoint/2010/main" val="4190426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685800" y="609600"/>
            <a:ext cx="7772400" cy="762000"/>
          </a:xfrm>
        </p:spPr>
        <p:txBody>
          <a:bodyPr/>
          <a:lstStyle/>
          <a:p>
            <a:r>
              <a:rPr lang="en-US" sz="2800"/>
              <a:t>The Masoretes AD 500-1000  Tiberias</a:t>
            </a:r>
          </a:p>
        </p:txBody>
      </p:sp>
      <p:sp>
        <p:nvSpPr>
          <p:cNvPr id="110595" name="Rectangle 3"/>
          <p:cNvSpPr>
            <a:spLocks noGrp="1" noChangeArrowheads="1"/>
          </p:cNvSpPr>
          <p:nvPr>
            <p:ph type="body" idx="1"/>
          </p:nvPr>
        </p:nvSpPr>
        <p:spPr>
          <a:xfrm>
            <a:off x="685800" y="1600200"/>
            <a:ext cx="7772400" cy="4495800"/>
          </a:xfrm>
        </p:spPr>
        <p:txBody>
          <a:bodyPr/>
          <a:lstStyle/>
          <a:p>
            <a:pPr>
              <a:buFontTx/>
              <a:buNone/>
            </a:pPr>
            <a:r>
              <a:rPr lang="en-US" sz="2000"/>
              <a:t>	Before starting to copy the scrolls or codices, the scribe required by the Masoretes to go through an elaborate ceremony.  In order to preserve the integrity of the text, the Masorete scribes counted all the letters in the Old Testament.  They kept track of such arcane details as the middle verse of the Pentateuch (Leviticus 8:7).  They also found the middle verse of the entire Hebrew Bible (Jeremiah 6:7). They were aware of the middle word of the whole Old Testament, as well as the middle word of each book.  They also kept record of the middle letter and verse of each book.  Taking it to the extreme, they also counted the number of times each Hebrew letter appeared in each book and counted the number of verses which contained all the letters of the Hebrew alphabet.  All this was intended to produce exact copies of the Scriptures.  All this without word processors.</a:t>
            </a:r>
          </a:p>
        </p:txBody>
      </p:sp>
    </p:spTree>
    <p:extLst>
      <p:ext uri="{BB962C8B-B14F-4D97-AF65-F5344CB8AC3E}">
        <p14:creationId xmlns:p14="http://schemas.microsoft.com/office/powerpoint/2010/main" val="539522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sz="2000" dirty="0">
                <a:latin typeface="Times New Roman"/>
                <a:ea typeface="Times New Roman"/>
              </a:rPr>
              <a:t>A synagogue roll must be written on the skins of clean animals, prepared for the particular use of the synagogue by a Jew.  These must be fastened together with strings taken from clean animals.  Every skin must contain a certain number of columns, equal throughout the entire codex.  The length of each column must not extend over less than forty-eight, or more than sixty lines; and the breadth must consist of thirty letters.  The whole copy must be first lined; and if three words be written in it without a line, it is worthless.  The ink should be black, neither red, green, nor any other color and be prepared according to a definite recipe.  An authentic copy must be the exemplar, from which the transcriber ought not in the least deviate.  No word or letter, not even a </a:t>
            </a:r>
            <a:r>
              <a:rPr lang="en-US" sz="2000" i="1" dirty="0" err="1">
                <a:latin typeface="Times New Roman"/>
                <a:ea typeface="Times New Roman"/>
              </a:rPr>
              <a:t>yod</a:t>
            </a:r>
            <a:r>
              <a:rPr lang="en-US" sz="2000" dirty="0">
                <a:latin typeface="Times New Roman"/>
                <a:ea typeface="Times New Roman"/>
              </a:rPr>
              <a:t> (a vowel mark), must be written from memory, the scribe not having looked at the codex before him…. Between every consonant the space of a hair or thread must intervene; between every word, the breadth of a narrow consonant; between every new section, the breadth of nine consonants; between every book, three lines.  The fifth book of Moses must terminate exactly with a line, but the rest need not do so.  Besides this, the copyist must sit in full Jewish dress, wash his whole body, not begin to write the name of God with a pen newly dipped in ink, and should a king address him while writing that name he must take no notice of him…. The rolls in which these regulations are not observed are condemned to be buried in the ground or burned; or they are banished to the schools, to be used as reading books.</a:t>
            </a:r>
            <a:endParaRPr lang="en-US" sz="2000" dirty="0"/>
          </a:p>
        </p:txBody>
      </p:sp>
      <p:sp>
        <p:nvSpPr>
          <p:cNvPr id="3" name="Title 2"/>
          <p:cNvSpPr>
            <a:spLocks noGrp="1"/>
          </p:cNvSpPr>
          <p:nvPr>
            <p:ph type="title"/>
          </p:nvPr>
        </p:nvSpPr>
        <p:spPr/>
        <p:txBody>
          <a:bodyPr>
            <a:normAutofit/>
          </a:bodyPr>
          <a:lstStyle/>
          <a:p>
            <a:r>
              <a:rPr lang="en-US" sz="2800" b="1" dirty="0" smtClean="0"/>
              <a:t>The Talmudists  (AD 100-400) were radical too!!!</a:t>
            </a:r>
            <a:endParaRPr lang="en-US" sz="2800" b="1" dirty="0"/>
          </a:p>
        </p:txBody>
      </p:sp>
    </p:spTree>
    <p:extLst>
      <p:ext uri="{BB962C8B-B14F-4D97-AF65-F5344CB8AC3E}">
        <p14:creationId xmlns:p14="http://schemas.microsoft.com/office/powerpoint/2010/main" val="919577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3200400"/>
          </a:xfrm>
        </p:spPr>
        <p:txBody>
          <a:bodyPr>
            <a:normAutofit/>
          </a:bodyPr>
          <a:lstStyle/>
          <a:p>
            <a:r>
              <a:rPr lang="en-US" sz="2800" b="1" dirty="0" smtClean="0"/>
              <a:t>But…</a:t>
            </a:r>
            <a:br>
              <a:rPr lang="en-US" sz="2800" b="1" dirty="0" smtClean="0"/>
            </a:br>
            <a:r>
              <a:rPr lang="en-US" sz="2800" b="1" dirty="0"/>
              <a:t/>
            </a:r>
            <a:br>
              <a:rPr lang="en-US" sz="2800" b="1" dirty="0"/>
            </a:br>
            <a:r>
              <a:rPr lang="en-US" sz="2800" b="1" dirty="0" smtClean="0"/>
              <a:t>There is still that annoying 1400 years or so!</a:t>
            </a:r>
            <a:r>
              <a:rPr lang="en-US" dirty="0" smtClean="0"/>
              <a:t/>
            </a:r>
            <a:br>
              <a:rPr lang="en-US" dirty="0" smtClean="0"/>
            </a:br>
            <a:endParaRPr lang="en-US" dirty="0"/>
          </a:p>
        </p:txBody>
      </p:sp>
    </p:spTree>
    <p:extLst>
      <p:ext uri="{BB962C8B-B14F-4D97-AF65-F5344CB8AC3E}">
        <p14:creationId xmlns:p14="http://schemas.microsoft.com/office/powerpoint/2010/main" val="493480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Text Box 4"/>
          <p:cNvSpPr txBox="1">
            <a:spLocks noChangeArrowheads="1"/>
          </p:cNvSpPr>
          <p:nvPr/>
        </p:nvSpPr>
        <p:spPr bwMode="auto">
          <a:xfrm>
            <a:off x="1143000" y="21336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08549" name="Text Box 5"/>
          <p:cNvSpPr txBox="1">
            <a:spLocks noChangeArrowheads="1"/>
          </p:cNvSpPr>
          <p:nvPr/>
        </p:nvSpPr>
        <p:spPr bwMode="auto">
          <a:xfrm>
            <a:off x="990600" y="2209800"/>
            <a:ext cx="25146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20000"/>
              </a:spcBef>
            </a:pPr>
            <a:r>
              <a:rPr lang="en-US" sz="2400" dirty="0">
                <a:solidFill>
                  <a:srgbClr val="FFFF00"/>
                </a:solidFill>
              </a:rPr>
              <a:t>All this changed in 1947 with an Arab child in the hills east of Jerusalem</a:t>
            </a:r>
            <a:r>
              <a:rPr lang="en-US" sz="2400" dirty="0" smtClean="0">
                <a:solidFill>
                  <a:srgbClr val="FFFF00"/>
                </a:solidFill>
              </a:rPr>
              <a:t>….</a:t>
            </a:r>
            <a:endParaRPr lang="en-US" sz="2400" dirty="0">
              <a:solidFill>
                <a:srgbClr val="FFFF00"/>
              </a:solidFill>
            </a:endParaRPr>
          </a:p>
        </p:txBody>
      </p:sp>
      <p:pic>
        <p:nvPicPr>
          <p:cNvPr id="65538" name="Picture 2" descr="http://greatcommission.com/israel/QumranJarThatHeldDeadSeaScroll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457200"/>
            <a:ext cx="38862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936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QumranCav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75" y="228600"/>
            <a:ext cx="4568825" cy="64008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4211" name="Rectangle 3"/>
          <p:cNvSpPr>
            <a:spLocks noChangeArrowheads="1"/>
          </p:cNvSpPr>
          <p:nvPr/>
        </p:nvSpPr>
        <p:spPr bwMode="auto">
          <a:xfrm>
            <a:off x="0" y="-547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94212" name="Rectangle 4"/>
          <p:cNvSpPr>
            <a:spLocks noChangeArrowheads="1"/>
          </p:cNvSpPr>
          <p:nvPr/>
        </p:nvSpPr>
        <p:spPr bwMode="auto">
          <a:xfrm>
            <a:off x="6172200" y="2133600"/>
            <a:ext cx="194151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b="1" dirty="0">
                <a:cs typeface="Times New Roman" pitchFamily="18" charset="0"/>
              </a:rPr>
              <a:t>Qumran</a:t>
            </a:r>
          </a:p>
          <a:p>
            <a:r>
              <a:rPr lang="en-US" sz="2800" b="1" dirty="0">
                <a:cs typeface="Times New Roman" pitchFamily="18" charset="0"/>
              </a:rPr>
              <a:t>Cave #4</a:t>
            </a:r>
          </a:p>
        </p:txBody>
      </p:sp>
    </p:spTree>
    <p:extLst>
      <p:ext uri="{BB962C8B-B14F-4D97-AF65-F5344CB8AC3E}">
        <p14:creationId xmlns:p14="http://schemas.microsoft.com/office/powerpoint/2010/main" val="4237336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timeline"/>
          <p:cNvPicPr>
            <a:picLocks noChangeAspect="1" noChangeArrowheads="1"/>
          </p:cNvPicPr>
          <p:nvPr/>
        </p:nvPicPr>
        <p:blipFill>
          <a:blip r:embed="rId3">
            <a:extLst>
              <a:ext uri="{28A0092B-C50C-407E-A947-70E740481C1C}">
                <a14:useLocalDpi xmlns:a14="http://schemas.microsoft.com/office/drawing/2010/main" val="0"/>
              </a:ext>
            </a:extLst>
          </a:blip>
          <a:srcRect b="67209"/>
          <a:stretch>
            <a:fillRect/>
          </a:stretch>
        </p:blipFill>
        <p:spPr bwMode="auto">
          <a:xfrm>
            <a:off x="838200" y="1676400"/>
            <a:ext cx="7086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6259" name="Group 3"/>
          <p:cNvGraphicFramePr>
            <a:graphicFrameLocks noGrp="1"/>
          </p:cNvGraphicFramePr>
          <p:nvPr/>
        </p:nvGraphicFramePr>
        <p:xfrm>
          <a:off x="685800" y="2794000"/>
          <a:ext cx="7391400" cy="1158240"/>
        </p:xfrm>
        <a:graphic>
          <a:graphicData uri="http://schemas.openxmlformats.org/drawingml/2006/table">
            <a:tbl>
              <a:tblPr/>
              <a:tblGrid>
                <a:gridCol w="1143000"/>
                <a:gridCol w="4191000"/>
                <a:gridCol w="2057400"/>
              </a:tblGrid>
              <a:tr h="428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Last Old Testament Book Written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Autograph</a:t>
                      </a: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Dead Sea Scrolls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Written</a:t>
                      </a: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Oldest Old Testament Manuscript Before Dead Sea Scrolls</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6269" name="Rectangle 13"/>
          <p:cNvSpPr>
            <a:spLocks noChangeArrowheads="1"/>
          </p:cNvSpPr>
          <p:nvPr/>
        </p:nvSpPr>
        <p:spPr bwMode="auto">
          <a:xfrm>
            <a:off x="0" y="4062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800">
              <a:latin typeface="Arial" pitchFamily="34" charset="0"/>
              <a:cs typeface="Arial" pitchFamily="34" charset="0"/>
            </a:endParaRPr>
          </a:p>
        </p:txBody>
      </p:sp>
      <p:sp>
        <p:nvSpPr>
          <p:cNvPr id="96270" name="Text Box 14"/>
          <p:cNvSpPr txBox="1">
            <a:spLocks noChangeArrowheads="1"/>
          </p:cNvSpPr>
          <p:nvPr/>
        </p:nvSpPr>
        <p:spPr bwMode="auto">
          <a:xfrm>
            <a:off x="1600200" y="725488"/>
            <a:ext cx="556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latin typeface="Arial" pitchFamily="34" charset="0"/>
                <a:cs typeface="Arial" pitchFamily="34" charset="0"/>
              </a:rPr>
              <a:t>The Effect of the Dead Sea Scrolls</a:t>
            </a:r>
          </a:p>
        </p:txBody>
      </p:sp>
    </p:spTree>
    <p:extLst>
      <p:ext uri="{BB962C8B-B14F-4D97-AF65-F5344CB8AC3E}">
        <p14:creationId xmlns:p14="http://schemas.microsoft.com/office/powerpoint/2010/main" val="9189432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a:bodyPr>
          <a:lstStyle/>
          <a:p>
            <a:pPr algn="ctr"/>
            <a:r>
              <a:rPr lang="en-US" sz="3200" b="1" dirty="0" smtClean="0"/>
              <a:t>Important Dead Sea Scrolls</a:t>
            </a:r>
            <a:endParaRPr lang="en-US" sz="3200" b="1" dirty="0"/>
          </a:p>
        </p:txBody>
      </p:sp>
      <p:sp>
        <p:nvSpPr>
          <p:cNvPr id="3" name="Content Placeholder 2"/>
          <p:cNvSpPr>
            <a:spLocks noGrp="1"/>
          </p:cNvSpPr>
          <p:nvPr>
            <p:ph idx="1"/>
          </p:nvPr>
        </p:nvSpPr>
        <p:spPr>
          <a:xfrm>
            <a:off x="457200" y="3810000"/>
            <a:ext cx="6400800" cy="3200400"/>
          </a:xfrm>
        </p:spPr>
        <p:txBody>
          <a:bodyPr>
            <a:noAutofit/>
          </a:bodyPr>
          <a:lstStyle/>
          <a:p>
            <a:r>
              <a:rPr lang="en-US" sz="2400" b="1" dirty="0" smtClean="0"/>
              <a:t>Isaiah A    13 changes t0 1952 RSV  </a:t>
            </a:r>
          </a:p>
          <a:p>
            <a:r>
              <a:rPr lang="en-US" sz="2400" b="1" dirty="0" smtClean="0"/>
              <a:t>Isaiah B</a:t>
            </a:r>
          </a:p>
          <a:p>
            <a:r>
              <a:rPr lang="en-US" sz="2400" b="1" dirty="0" smtClean="0"/>
              <a:t>Samuel</a:t>
            </a:r>
          </a:p>
          <a:p>
            <a:r>
              <a:rPr lang="en-US" sz="2400" b="1" dirty="0" smtClean="0"/>
              <a:t>1 &amp; 2 Samuel    250 BC</a:t>
            </a:r>
          </a:p>
          <a:p>
            <a:r>
              <a:rPr lang="en-US" sz="2400" b="1" dirty="0" smtClean="0"/>
              <a:t>Psalms</a:t>
            </a:r>
          </a:p>
          <a:p>
            <a:r>
              <a:rPr lang="en-US" sz="2400" b="1" dirty="0" smtClean="0"/>
              <a:t>Exodus    </a:t>
            </a:r>
            <a:r>
              <a:rPr lang="en-US" sz="2400" b="1" dirty="0" err="1"/>
              <a:t>p</a:t>
            </a:r>
            <a:r>
              <a:rPr lang="en-US" sz="2400" b="1" dirty="0" err="1" smtClean="0"/>
              <a:t>aleo</a:t>
            </a:r>
            <a:r>
              <a:rPr lang="en-US" sz="2400" b="1" dirty="0" smtClean="0"/>
              <a:t>-Hebrew  200 BC</a:t>
            </a:r>
            <a:endParaRPr lang="en-US" sz="2400" b="1" dirty="0"/>
          </a:p>
        </p:txBody>
      </p:sp>
      <p:pic>
        <p:nvPicPr>
          <p:cNvPr id="66561" name="Picture 1" descr="http://www.english.imjnet.org.il/Media/Uploads/Isaiah-Scroll-Qumeran-ca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95400"/>
            <a:ext cx="5981700" cy="23907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05600" y="2133600"/>
            <a:ext cx="1752600" cy="830997"/>
          </a:xfrm>
          <a:prstGeom prst="rect">
            <a:avLst/>
          </a:prstGeom>
          <a:noFill/>
        </p:spPr>
        <p:txBody>
          <a:bodyPr wrap="square" rtlCol="0">
            <a:spAutoFit/>
          </a:bodyPr>
          <a:lstStyle/>
          <a:p>
            <a:r>
              <a:rPr lang="en-US" sz="2400" b="1" dirty="0" smtClean="0">
                <a:solidFill>
                  <a:srgbClr val="FFFF00"/>
                </a:solidFill>
              </a:rPr>
              <a:t>Isaiah 58:6-65:4</a:t>
            </a:r>
            <a:endParaRPr lang="en-US" sz="2400" b="1" dirty="0">
              <a:solidFill>
                <a:srgbClr val="FFFF00"/>
              </a:solidFill>
            </a:endParaRPr>
          </a:p>
        </p:txBody>
      </p:sp>
    </p:spTree>
    <p:extLst>
      <p:ext uri="{BB962C8B-B14F-4D97-AF65-F5344CB8AC3E}">
        <p14:creationId xmlns:p14="http://schemas.microsoft.com/office/powerpoint/2010/main" val="19617604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5029200" cy="4572000"/>
          </a:xfrm>
        </p:spPr>
        <p:txBody>
          <a:bodyPr>
            <a:normAutofit fontScale="92500" lnSpcReduction="20000"/>
          </a:bodyPr>
          <a:lstStyle/>
          <a:p>
            <a:r>
              <a:rPr lang="en-US" b="1" dirty="0" smtClean="0"/>
              <a:t>Samaritan Pentateuch  400 BC  </a:t>
            </a:r>
          </a:p>
          <a:p>
            <a:pPr marL="0" indent="0">
              <a:buNone/>
            </a:pPr>
            <a:r>
              <a:rPr lang="en-US" b="1" dirty="0"/>
              <a:t> </a:t>
            </a:r>
            <a:r>
              <a:rPr lang="en-US" b="1" dirty="0" smtClean="0"/>
              <a:t>    6000 errors?</a:t>
            </a:r>
          </a:p>
          <a:p>
            <a:endParaRPr lang="en-US" b="1" dirty="0"/>
          </a:p>
          <a:p>
            <a:r>
              <a:rPr lang="en-US" b="1" dirty="0" smtClean="0"/>
              <a:t>Septuagint  250 BC</a:t>
            </a:r>
          </a:p>
          <a:p>
            <a:endParaRPr lang="en-US" b="1" dirty="0"/>
          </a:p>
          <a:p>
            <a:r>
              <a:rPr lang="en-US" b="1" dirty="0" smtClean="0"/>
              <a:t>Aramaic </a:t>
            </a:r>
            <a:r>
              <a:rPr lang="en-US" b="1" dirty="0" err="1" smtClean="0"/>
              <a:t>Targums</a:t>
            </a:r>
            <a:r>
              <a:rPr lang="en-US" b="1" dirty="0" smtClean="0"/>
              <a:t>    about 0 BC</a:t>
            </a:r>
          </a:p>
          <a:p>
            <a:endParaRPr lang="en-US" b="1" dirty="0"/>
          </a:p>
          <a:p>
            <a:r>
              <a:rPr lang="en-US" b="1" dirty="0" smtClean="0"/>
              <a:t>Old </a:t>
            </a:r>
            <a:r>
              <a:rPr lang="en-US" b="1" dirty="0" err="1" smtClean="0"/>
              <a:t>Syriac</a:t>
            </a:r>
            <a:r>
              <a:rPr lang="en-US" b="1" dirty="0" smtClean="0"/>
              <a:t>  AD 100</a:t>
            </a:r>
          </a:p>
          <a:p>
            <a:endParaRPr lang="en-US" b="1" dirty="0"/>
          </a:p>
          <a:p>
            <a:r>
              <a:rPr lang="en-US" b="1" dirty="0" smtClean="0"/>
              <a:t>Old Latin AD 100</a:t>
            </a:r>
          </a:p>
          <a:p>
            <a:endParaRPr lang="en-US" b="1" dirty="0"/>
          </a:p>
          <a:p>
            <a:r>
              <a:rPr lang="en-US" b="1" dirty="0" smtClean="0"/>
              <a:t>Vulgate  Jerome  AD 386</a:t>
            </a:r>
            <a:endParaRPr lang="en-US" b="1" dirty="0"/>
          </a:p>
        </p:txBody>
      </p:sp>
      <p:sp>
        <p:nvSpPr>
          <p:cNvPr id="3" name="Title 2"/>
          <p:cNvSpPr>
            <a:spLocks noGrp="1"/>
          </p:cNvSpPr>
          <p:nvPr>
            <p:ph type="title"/>
          </p:nvPr>
        </p:nvSpPr>
        <p:spPr>
          <a:xfrm>
            <a:off x="457200" y="152400"/>
            <a:ext cx="8229600" cy="1066800"/>
          </a:xfrm>
        </p:spPr>
        <p:txBody>
          <a:bodyPr>
            <a:normAutofit/>
          </a:bodyPr>
          <a:lstStyle/>
          <a:p>
            <a:pPr algn="ctr"/>
            <a:r>
              <a:rPr lang="en-US" sz="3200" b="1" dirty="0" smtClean="0">
                <a:solidFill>
                  <a:srgbClr val="FFFF00"/>
                </a:solidFill>
              </a:rPr>
              <a:t>Other Hebrew Bible Translations</a:t>
            </a:r>
            <a:endParaRPr lang="en-US" sz="3200" b="1" dirty="0">
              <a:solidFill>
                <a:srgbClr val="FFFF00"/>
              </a:solidFill>
            </a:endParaRPr>
          </a:p>
        </p:txBody>
      </p:sp>
      <p:pic>
        <p:nvPicPr>
          <p:cNvPr id="67586" name="Picture 2" descr="http://www.lib.cam.ac.uk/Taylor-Schechter/fotm/november-2007/T-S_Ar.1a.136,v.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8758" y="2590800"/>
            <a:ext cx="2848341" cy="38722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62600" y="1752600"/>
            <a:ext cx="3276600" cy="707886"/>
          </a:xfrm>
          <a:prstGeom prst="rect">
            <a:avLst/>
          </a:prstGeom>
          <a:noFill/>
        </p:spPr>
        <p:txBody>
          <a:bodyPr wrap="square" rtlCol="0">
            <a:spAutoFit/>
          </a:bodyPr>
          <a:lstStyle/>
          <a:p>
            <a:r>
              <a:rPr lang="en-US" sz="2000" b="1" dirty="0" smtClean="0"/>
              <a:t>Arab Translation of Samaritan Pentateuch</a:t>
            </a:r>
            <a:endParaRPr lang="en-US" sz="2000" b="1" dirty="0"/>
          </a:p>
        </p:txBody>
      </p:sp>
    </p:spTree>
    <p:extLst>
      <p:ext uri="{BB962C8B-B14F-4D97-AF65-F5344CB8AC3E}">
        <p14:creationId xmlns:p14="http://schemas.microsoft.com/office/powerpoint/2010/main" val="792691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Slips of the pen</a:t>
            </a:r>
          </a:p>
          <a:p>
            <a:endParaRPr lang="en-US" b="1" dirty="0"/>
          </a:p>
          <a:p>
            <a:r>
              <a:rPr lang="en-US" b="1" dirty="0" smtClean="0"/>
              <a:t>Lines repeated, switched, etc.</a:t>
            </a:r>
          </a:p>
          <a:p>
            <a:endParaRPr lang="en-US" b="1" dirty="0"/>
          </a:p>
          <a:p>
            <a:r>
              <a:rPr lang="en-US" b="1" dirty="0" smtClean="0"/>
              <a:t>Scribes’ attempts to “improve” or “smooth” the text.</a:t>
            </a:r>
          </a:p>
          <a:p>
            <a:endParaRPr lang="en-US" b="1" dirty="0"/>
          </a:p>
          <a:p>
            <a:r>
              <a:rPr lang="en-US" b="1" dirty="0" smtClean="0"/>
              <a:t>Interpolations.</a:t>
            </a:r>
            <a:endParaRPr lang="en-US" b="1" dirty="0"/>
          </a:p>
        </p:txBody>
      </p:sp>
      <p:sp>
        <p:nvSpPr>
          <p:cNvPr id="3" name="Title 2"/>
          <p:cNvSpPr>
            <a:spLocks noGrp="1"/>
          </p:cNvSpPr>
          <p:nvPr>
            <p:ph type="title"/>
          </p:nvPr>
        </p:nvSpPr>
        <p:spPr>
          <a:xfrm>
            <a:off x="457200" y="152400"/>
            <a:ext cx="8229600" cy="838200"/>
          </a:xfrm>
        </p:spPr>
        <p:txBody>
          <a:bodyPr>
            <a:normAutofit/>
          </a:bodyPr>
          <a:lstStyle/>
          <a:p>
            <a:pPr algn="ctr"/>
            <a:r>
              <a:rPr lang="en-US" sz="3200" b="1" dirty="0" smtClean="0">
                <a:solidFill>
                  <a:srgbClr val="FFFF00"/>
                </a:solidFill>
              </a:rPr>
              <a:t>Copying Errors/Editing of the Text?</a:t>
            </a:r>
            <a:endParaRPr lang="en-US" sz="3200" b="1" dirty="0">
              <a:solidFill>
                <a:srgbClr val="FFFF00"/>
              </a:solidFill>
            </a:endParaRPr>
          </a:p>
        </p:txBody>
      </p:sp>
    </p:spTree>
    <p:extLst>
      <p:ext uri="{BB962C8B-B14F-4D97-AF65-F5344CB8AC3E}">
        <p14:creationId xmlns:p14="http://schemas.microsoft.com/office/powerpoint/2010/main" val="27489475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343400"/>
          </a:xfrm>
        </p:spPr>
        <p:txBody>
          <a:bodyPr>
            <a:normAutofit/>
          </a:bodyPr>
          <a:lstStyle/>
          <a:p>
            <a:r>
              <a:rPr lang="en-US" sz="2400" b="1" dirty="0" smtClean="0"/>
              <a:t>Names and numbers</a:t>
            </a:r>
          </a:p>
          <a:p>
            <a:endParaRPr lang="en-US" sz="2400" b="1" dirty="0"/>
          </a:p>
          <a:p>
            <a:r>
              <a:rPr lang="en-US" sz="2400" dirty="0" err="1"/>
              <a:t>Amerixan</a:t>
            </a:r>
            <a:r>
              <a:rPr lang="en-US" sz="2400" dirty="0"/>
              <a:t>    </a:t>
            </a:r>
            <a:r>
              <a:rPr lang="en-US" sz="2400" dirty="0" err="1"/>
              <a:t>vs</a:t>
            </a:r>
            <a:r>
              <a:rPr lang="en-US" sz="2400" dirty="0"/>
              <a:t>   </a:t>
            </a:r>
            <a:r>
              <a:rPr lang="en-US" sz="2400" dirty="0" smtClean="0"/>
              <a:t>American   510 </a:t>
            </a:r>
            <a:r>
              <a:rPr lang="en-US" sz="2400" dirty="0" err="1" smtClean="0"/>
              <a:t>vs</a:t>
            </a:r>
            <a:r>
              <a:rPr lang="en-US" sz="2400" dirty="0" smtClean="0"/>
              <a:t> </a:t>
            </a:r>
            <a:r>
              <a:rPr lang="en-US" sz="2400" dirty="0"/>
              <a:t>51 or 5100 or 500 </a:t>
            </a:r>
            <a:r>
              <a:rPr lang="en-US" sz="2400" dirty="0" smtClean="0"/>
              <a:t>soldiers</a:t>
            </a:r>
          </a:p>
          <a:p>
            <a:r>
              <a:rPr lang="en-US" sz="2400" dirty="0" smtClean="0"/>
              <a:t> </a:t>
            </a:r>
            <a:r>
              <a:rPr lang="en-US" sz="2400" dirty="0"/>
              <a:t> </a:t>
            </a:r>
          </a:p>
          <a:p>
            <a:r>
              <a:rPr lang="en-US" sz="2400" dirty="0"/>
              <a:t>The Hebrew letters </a:t>
            </a:r>
            <a:r>
              <a:rPr lang="en-US" sz="2400" i="1" dirty="0" err="1"/>
              <a:t>kaleth</a:t>
            </a:r>
            <a:r>
              <a:rPr lang="en-US" sz="2400" i="1" dirty="0"/>
              <a:t> </a:t>
            </a:r>
            <a:r>
              <a:rPr lang="en-US" sz="2400" dirty="0"/>
              <a:t>(ד) and </a:t>
            </a:r>
            <a:r>
              <a:rPr lang="en-US" sz="2400" dirty="0" err="1"/>
              <a:t>resh</a:t>
            </a:r>
            <a:r>
              <a:rPr lang="en-US" sz="2400" dirty="0"/>
              <a:t> (ר) are very difficult to distinguish.  Similarly, the letters </a:t>
            </a:r>
            <a:r>
              <a:rPr lang="en-US" sz="2400" i="1" dirty="0"/>
              <a:t>he</a:t>
            </a:r>
            <a:r>
              <a:rPr lang="en-US" sz="2400" dirty="0"/>
              <a:t> (ה) and </a:t>
            </a:r>
            <a:r>
              <a:rPr lang="en-US" sz="2400" i="1" dirty="0" err="1"/>
              <a:t>heth</a:t>
            </a:r>
            <a:r>
              <a:rPr lang="en-US" sz="2400" i="1" u="sng" dirty="0"/>
              <a:t> </a:t>
            </a:r>
            <a:r>
              <a:rPr lang="en-US" sz="2400" dirty="0"/>
              <a:t>(ח) could easily be mistaken for one another.  </a:t>
            </a:r>
          </a:p>
          <a:p>
            <a:endParaRPr lang="en-US" sz="2400" b="1" dirty="0"/>
          </a:p>
        </p:txBody>
      </p:sp>
      <p:sp>
        <p:nvSpPr>
          <p:cNvPr id="3" name="Title 2"/>
          <p:cNvSpPr>
            <a:spLocks noGrp="1"/>
          </p:cNvSpPr>
          <p:nvPr>
            <p:ph type="title"/>
          </p:nvPr>
        </p:nvSpPr>
        <p:spPr>
          <a:xfrm>
            <a:off x="457200" y="152400"/>
            <a:ext cx="8229600" cy="914400"/>
          </a:xfrm>
        </p:spPr>
        <p:txBody>
          <a:bodyPr>
            <a:normAutofit/>
          </a:bodyPr>
          <a:lstStyle/>
          <a:p>
            <a:pPr algn="ctr"/>
            <a:r>
              <a:rPr lang="en-US" sz="3200" b="1" dirty="0" smtClean="0"/>
              <a:t>Textual Errors in the Hebrew Bible</a:t>
            </a:r>
            <a:endParaRPr lang="en-US" sz="3200" b="1" dirty="0"/>
          </a:p>
        </p:txBody>
      </p:sp>
    </p:spTree>
    <p:extLst>
      <p:ext uri="{BB962C8B-B14F-4D97-AF65-F5344CB8AC3E}">
        <p14:creationId xmlns:p14="http://schemas.microsoft.com/office/powerpoint/2010/main" val="472884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152400"/>
            <a:ext cx="8229600" cy="1676400"/>
          </a:xfrm>
        </p:spPr>
        <p:txBody>
          <a:bodyPr>
            <a:normAutofit fontScale="90000"/>
          </a:bodyPr>
          <a:lstStyle/>
          <a:p>
            <a:pPr algn="ctr"/>
            <a:r>
              <a:rPr lang="en-US" sz="3200" b="1" dirty="0" smtClean="0"/>
              <a:t/>
            </a:r>
            <a:br>
              <a:rPr lang="en-US" sz="3200" b="1" dirty="0" smtClean="0"/>
            </a:br>
            <a:r>
              <a:rPr lang="en-US" sz="3200" b="1" dirty="0" smtClean="0"/>
              <a:t>I.  Inspiration and </a:t>
            </a:r>
            <a:r>
              <a:rPr lang="en-US" sz="3200" b="1" dirty="0" smtClean="0"/>
              <a:t>Inerrancy</a:t>
            </a:r>
            <a:br>
              <a:rPr lang="en-US" sz="3200" b="1" dirty="0" smtClean="0"/>
            </a:br>
            <a:r>
              <a:rPr lang="en-US" sz="3200" b="1" dirty="0" smtClean="0"/>
              <a:t/>
            </a:r>
            <a:br>
              <a:rPr lang="en-US" sz="3200" b="1" dirty="0" smtClean="0"/>
            </a:br>
            <a:r>
              <a:rPr lang="en-US" sz="3200" b="1" dirty="0" smtClean="0"/>
              <a:t>The Biblical </a:t>
            </a:r>
            <a:r>
              <a:rPr lang="en-US" sz="3200" b="1" dirty="0"/>
              <a:t>Meaning </a:t>
            </a:r>
            <a:r>
              <a:rPr lang="en-US" sz="3200" b="1" dirty="0" smtClean="0"/>
              <a:t>of </a:t>
            </a:r>
            <a:r>
              <a:rPr lang="en-US" sz="3200" b="1" dirty="0"/>
              <a:t>Inspiration</a:t>
            </a:r>
          </a:p>
        </p:txBody>
      </p:sp>
      <p:sp>
        <p:nvSpPr>
          <p:cNvPr id="14339" name="Rectangle 3"/>
          <p:cNvSpPr>
            <a:spLocks noGrp="1" noChangeArrowheads="1"/>
          </p:cNvSpPr>
          <p:nvPr>
            <p:ph type="body" idx="1"/>
          </p:nvPr>
        </p:nvSpPr>
        <p:spPr>
          <a:xfrm>
            <a:off x="455613" y="1905000"/>
            <a:ext cx="8226425" cy="4191000"/>
          </a:xfrm>
        </p:spPr>
        <p:txBody>
          <a:bodyPr/>
          <a:lstStyle/>
          <a:p>
            <a:pPr>
              <a:lnSpc>
                <a:spcPct val="80000"/>
              </a:lnSpc>
            </a:pPr>
            <a:r>
              <a:rPr lang="en-US" sz="2400" b="1" dirty="0" smtClean="0">
                <a:solidFill>
                  <a:srgbClr val="FFFF00"/>
                </a:solidFill>
              </a:rPr>
              <a:t>2 Tim 3:16</a:t>
            </a:r>
          </a:p>
          <a:p>
            <a:pPr>
              <a:lnSpc>
                <a:spcPct val="80000"/>
              </a:lnSpc>
            </a:pPr>
            <a:endParaRPr lang="en-US" sz="1600" b="1" dirty="0">
              <a:solidFill>
                <a:srgbClr val="FFFF00"/>
              </a:solidFill>
            </a:endParaRPr>
          </a:p>
          <a:p>
            <a:pPr>
              <a:lnSpc>
                <a:spcPct val="80000"/>
              </a:lnSpc>
            </a:pPr>
            <a:r>
              <a:rPr lang="en-US" sz="2400" b="1" dirty="0" smtClean="0">
                <a:solidFill>
                  <a:srgbClr val="FFFF00"/>
                </a:solidFill>
              </a:rPr>
              <a:t>2 </a:t>
            </a:r>
            <a:r>
              <a:rPr lang="en-US" sz="2400" b="1" dirty="0">
                <a:solidFill>
                  <a:srgbClr val="FFFF00"/>
                </a:solidFill>
              </a:rPr>
              <a:t>Peter 1:20-21   </a:t>
            </a:r>
          </a:p>
          <a:p>
            <a:pPr>
              <a:lnSpc>
                <a:spcPct val="80000"/>
              </a:lnSpc>
            </a:pPr>
            <a:endParaRPr lang="en-US" sz="1600" b="1" dirty="0">
              <a:solidFill>
                <a:srgbClr val="FFFF00"/>
              </a:solidFill>
            </a:endParaRPr>
          </a:p>
          <a:p>
            <a:pPr>
              <a:lnSpc>
                <a:spcPct val="80000"/>
              </a:lnSpc>
            </a:pPr>
            <a:r>
              <a:rPr lang="en-US" sz="2400" b="1" dirty="0">
                <a:solidFill>
                  <a:srgbClr val="FFFF00"/>
                </a:solidFill>
              </a:rPr>
              <a:t>1 </a:t>
            </a:r>
            <a:r>
              <a:rPr lang="en-US" sz="2400" b="1" dirty="0" err="1">
                <a:solidFill>
                  <a:srgbClr val="FFFF00"/>
                </a:solidFill>
              </a:rPr>
              <a:t>Thess</a:t>
            </a:r>
            <a:r>
              <a:rPr lang="en-US" sz="2400" b="1" dirty="0">
                <a:solidFill>
                  <a:srgbClr val="FFFF00"/>
                </a:solidFill>
              </a:rPr>
              <a:t> 2:13   </a:t>
            </a:r>
          </a:p>
          <a:p>
            <a:pPr>
              <a:lnSpc>
                <a:spcPct val="80000"/>
              </a:lnSpc>
            </a:pPr>
            <a:endParaRPr lang="en-US" sz="1600" b="1" dirty="0">
              <a:solidFill>
                <a:srgbClr val="FFFF00"/>
              </a:solidFill>
            </a:endParaRPr>
          </a:p>
          <a:p>
            <a:pPr>
              <a:lnSpc>
                <a:spcPct val="80000"/>
              </a:lnSpc>
            </a:pPr>
            <a:r>
              <a:rPr lang="en-US" sz="2400" b="1" dirty="0">
                <a:solidFill>
                  <a:srgbClr val="FFFF00"/>
                </a:solidFill>
              </a:rPr>
              <a:t>I believe that the entire scripture is inspired by God because:</a:t>
            </a:r>
          </a:p>
          <a:p>
            <a:pPr>
              <a:lnSpc>
                <a:spcPct val="80000"/>
              </a:lnSpc>
            </a:pPr>
            <a:endParaRPr lang="en-US" sz="1600" b="1" dirty="0">
              <a:solidFill>
                <a:srgbClr val="FFFF00"/>
              </a:solidFill>
            </a:endParaRPr>
          </a:p>
          <a:p>
            <a:pPr lvl="1">
              <a:lnSpc>
                <a:spcPct val="80000"/>
              </a:lnSpc>
            </a:pPr>
            <a:r>
              <a:rPr lang="en-US" sz="2000" b="1" dirty="0">
                <a:solidFill>
                  <a:srgbClr val="FFFF00"/>
                </a:solidFill>
              </a:rPr>
              <a:t>The Bible says so</a:t>
            </a:r>
          </a:p>
          <a:p>
            <a:pPr lvl="1">
              <a:lnSpc>
                <a:spcPct val="80000"/>
              </a:lnSpc>
            </a:pPr>
            <a:r>
              <a:rPr lang="en-US" sz="2000" b="1" dirty="0">
                <a:solidFill>
                  <a:srgbClr val="FFFF00"/>
                </a:solidFill>
              </a:rPr>
              <a:t>The evidence supports this conclusion</a:t>
            </a:r>
          </a:p>
          <a:p>
            <a:pPr lvl="1">
              <a:lnSpc>
                <a:spcPct val="80000"/>
              </a:lnSpc>
            </a:pPr>
            <a:r>
              <a:rPr lang="en-US" sz="2000" b="1" dirty="0">
                <a:solidFill>
                  <a:srgbClr val="FFFF00"/>
                </a:solidFill>
              </a:rPr>
              <a:t>By faith in God</a:t>
            </a:r>
          </a:p>
        </p:txBody>
      </p:sp>
    </p:spTree>
    <p:extLst>
      <p:ext uri="{BB962C8B-B14F-4D97-AF65-F5344CB8AC3E}">
        <p14:creationId xmlns:p14="http://schemas.microsoft.com/office/powerpoint/2010/main" val="25910786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534400" cy="4572000"/>
          </a:xfrm>
        </p:spPr>
        <p:txBody>
          <a:bodyPr>
            <a:normAutofit lnSpcReduction="10000"/>
          </a:bodyPr>
          <a:lstStyle/>
          <a:p>
            <a:r>
              <a:rPr lang="en-US" sz="2800" b="1" dirty="0" err="1" smtClean="0"/>
              <a:t>Targums</a:t>
            </a:r>
            <a:r>
              <a:rPr lang="en-US" sz="2800" b="1" dirty="0" smtClean="0"/>
              <a:t>, Talmud, </a:t>
            </a:r>
            <a:r>
              <a:rPr lang="en-US" sz="2800" b="1" dirty="0" err="1" smtClean="0"/>
              <a:t>Mishna</a:t>
            </a:r>
            <a:endParaRPr lang="en-US" sz="2800" b="1" dirty="0" smtClean="0"/>
          </a:p>
          <a:p>
            <a:pPr lvl="1"/>
            <a:r>
              <a:rPr lang="en-US" b="1" dirty="0" smtClean="0"/>
              <a:t>Talmud: Ezra</a:t>
            </a:r>
          </a:p>
          <a:p>
            <a:endParaRPr lang="en-US" sz="1500" b="1" dirty="0"/>
          </a:p>
          <a:p>
            <a:r>
              <a:rPr lang="en-US" sz="2800" b="1" dirty="0" smtClean="0"/>
              <a:t>Josephus   Not 10,000 but 22 books</a:t>
            </a:r>
          </a:p>
          <a:p>
            <a:endParaRPr lang="en-US" sz="1700" b="1" dirty="0"/>
          </a:p>
          <a:p>
            <a:r>
              <a:rPr lang="en-US" sz="2800" b="1" dirty="0" smtClean="0"/>
              <a:t>New Testament</a:t>
            </a:r>
            <a:r>
              <a:rPr lang="en-US" sz="2800" b="1" dirty="0" smtClean="0"/>
              <a:t>!!!  (all but either books quoted)</a:t>
            </a:r>
            <a:endParaRPr lang="en-US" sz="2800" b="1" dirty="0" smtClean="0"/>
          </a:p>
          <a:p>
            <a:endParaRPr lang="en-US" sz="1600" b="1" dirty="0"/>
          </a:p>
          <a:p>
            <a:r>
              <a:rPr lang="en-US" sz="2800" b="1" dirty="0" smtClean="0"/>
              <a:t>Council </a:t>
            </a:r>
            <a:r>
              <a:rPr lang="en-US" sz="2800" b="1" dirty="0"/>
              <a:t>of </a:t>
            </a:r>
            <a:r>
              <a:rPr lang="en-US" sz="2800" b="1" dirty="0" err="1"/>
              <a:t>Jamnia</a:t>
            </a:r>
            <a:r>
              <a:rPr lang="en-US" sz="2800" b="1" dirty="0"/>
              <a:t> AD 90-100  Confirmed that Ecclesiastes and Song of Solomon should remain included in the accepted canon.  Did NOT create an OT canon.</a:t>
            </a:r>
          </a:p>
          <a:p>
            <a:endParaRPr lang="en-US" dirty="0"/>
          </a:p>
        </p:txBody>
      </p:sp>
      <p:sp>
        <p:nvSpPr>
          <p:cNvPr id="3" name="Title 2"/>
          <p:cNvSpPr>
            <a:spLocks noGrp="1"/>
          </p:cNvSpPr>
          <p:nvPr>
            <p:ph type="title"/>
          </p:nvPr>
        </p:nvSpPr>
        <p:spPr/>
        <p:txBody>
          <a:bodyPr>
            <a:normAutofit/>
          </a:bodyPr>
          <a:lstStyle/>
          <a:p>
            <a:pPr algn="ctr"/>
            <a:r>
              <a:rPr lang="en-US" sz="3200" b="1" dirty="0" smtClean="0"/>
              <a:t>II</a:t>
            </a:r>
            <a:r>
              <a:rPr lang="en-US" sz="3200" b="1" dirty="0" smtClean="0"/>
              <a:t>I</a:t>
            </a:r>
            <a:r>
              <a:rPr lang="en-US" sz="3200" b="1" dirty="0" smtClean="0"/>
              <a:t>.  Old Testament Canon</a:t>
            </a:r>
            <a:endParaRPr lang="en-US" sz="3200" b="1" dirty="0"/>
          </a:p>
        </p:txBody>
      </p:sp>
    </p:spTree>
    <p:extLst>
      <p:ext uri="{BB962C8B-B14F-4D97-AF65-F5344CB8AC3E}">
        <p14:creationId xmlns:p14="http://schemas.microsoft.com/office/powerpoint/2010/main" val="23815302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572000"/>
          </a:xfrm>
        </p:spPr>
        <p:txBody>
          <a:bodyPr>
            <a:normAutofit lnSpcReduction="10000"/>
          </a:bodyPr>
          <a:lstStyle/>
          <a:p>
            <a:r>
              <a:rPr lang="en-US" sz="2400" b="1" dirty="0" smtClean="0">
                <a:solidFill>
                  <a:srgbClr val="FFFF00"/>
                </a:solidFill>
              </a:rPr>
              <a:t>Included in the Septuagint?</a:t>
            </a:r>
          </a:p>
          <a:p>
            <a:endParaRPr lang="en-US" sz="2400" b="1" dirty="0">
              <a:solidFill>
                <a:srgbClr val="FFFF00"/>
              </a:solidFill>
            </a:endParaRPr>
          </a:p>
          <a:p>
            <a:r>
              <a:rPr lang="en-US" sz="2400" b="1" dirty="0" smtClean="0">
                <a:solidFill>
                  <a:srgbClr val="FFFF00"/>
                </a:solidFill>
              </a:rPr>
              <a:t>Included by Jerome in Vulgate under protest.</a:t>
            </a:r>
          </a:p>
          <a:p>
            <a:endParaRPr lang="en-US" sz="2400" b="1" dirty="0">
              <a:solidFill>
                <a:srgbClr val="FFFF00"/>
              </a:solidFill>
            </a:endParaRPr>
          </a:p>
          <a:p>
            <a:r>
              <a:rPr lang="en-US" sz="2400" b="1" dirty="0" smtClean="0">
                <a:solidFill>
                  <a:srgbClr val="FFFF00"/>
                </a:solidFill>
              </a:rPr>
              <a:t>Never quoted by Jesus.  Mentioned in Jude, alluded to in Hebrews.</a:t>
            </a:r>
          </a:p>
          <a:p>
            <a:endParaRPr lang="en-US" sz="2400" b="1" dirty="0">
              <a:solidFill>
                <a:srgbClr val="FFFF00"/>
              </a:solidFill>
            </a:endParaRPr>
          </a:p>
          <a:p>
            <a:r>
              <a:rPr lang="en-US" sz="2400" b="1" dirty="0" smtClean="0">
                <a:solidFill>
                  <a:srgbClr val="FFFF00"/>
                </a:solidFill>
              </a:rPr>
              <a:t>Used extensively by the Church Fathers, esp. after AD 200.  1 </a:t>
            </a:r>
            <a:r>
              <a:rPr lang="en-US" sz="2400" b="1" dirty="0" err="1" smtClean="0">
                <a:solidFill>
                  <a:srgbClr val="FFFF00"/>
                </a:solidFill>
              </a:rPr>
              <a:t>Esdras</a:t>
            </a:r>
            <a:r>
              <a:rPr lang="en-US" sz="2400" b="1" dirty="0" smtClean="0">
                <a:solidFill>
                  <a:srgbClr val="FFFF00"/>
                </a:solidFill>
              </a:rPr>
              <a:t> included in Coptic Bibles.</a:t>
            </a:r>
          </a:p>
          <a:p>
            <a:endParaRPr lang="en-US" sz="2400" b="1" dirty="0">
              <a:solidFill>
                <a:srgbClr val="FFFF00"/>
              </a:solidFill>
            </a:endParaRPr>
          </a:p>
          <a:p>
            <a:r>
              <a:rPr lang="en-US" sz="2400" b="1" dirty="0" smtClean="0">
                <a:solidFill>
                  <a:srgbClr val="FFFF00"/>
                </a:solidFill>
              </a:rPr>
              <a:t>Finally rejected definitively by Jewish Rabbis.</a:t>
            </a:r>
            <a:endParaRPr lang="en-US" sz="2400" b="1" dirty="0">
              <a:solidFill>
                <a:srgbClr val="FFFF00"/>
              </a:solidFill>
            </a:endParaRPr>
          </a:p>
        </p:txBody>
      </p:sp>
      <p:sp>
        <p:nvSpPr>
          <p:cNvPr id="3" name="Title 2"/>
          <p:cNvSpPr>
            <a:spLocks noGrp="1"/>
          </p:cNvSpPr>
          <p:nvPr>
            <p:ph type="title"/>
          </p:nvPr>
        </p:nvSpPr>
        <p:spPr>
          <a:xfrm>
            <a:off x="457200" y="152400"/>
            <a:ext cx="8229600" cy="914400"/>
          </a:xfrm>
        </p:spPr>
        <p:txBody>
          <a:bodyPr>
            <a:normAutofit/>
          </a:bodyPr>
          <a:lstStyle/>
          <a:p>
            <a:pPr algn="ctr"/>
            <a:r>
              <a:rPr lang="en-US" sz="3200" b="1" dirty="0" smtClean="0"/>
              <a:t>Old Testament Apocrypha</a:t>
            </a:r>
            <a:endParaRPr lang="en-US" sz="3200" b="1" dirty="0"/>
          </a:p>
        </p:txBody>
      </p:sp>
    </p:spTree>
    <p:extLst>
      <p:ext uri="{BB962C8B-B14F-4D97-AF65-F5344CB8AC3E}">
        <p14:creationId xmlns:p14="http://schemas.microsoft.com/office/powerpoint/2010/main" val="2652281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457200" y="277813"/>
            <a:ext cx="8229600" cy="790575"/>
          </a:xfrm>
        </p:spPr>
        <p:txBody>
          <a:bodyPr/>
          <a:lstStyle/>
          <a:p>
            <a:pPr eaLnBrk="1" hangingPunct="1">
              <a:defRPr/>
            </a:pPr>
            <a:r>
              <a:rPr lang="en-US" sz="3200" b="1" smtClean="0"/>
              <a:t>Old Testament Apocrypha</a:t>
            </a:r>
          </a:p>
        </p:txBody>
      </p:sp>
      <p:sp>
        <p:nvSpPr>
          <p:cNvPr id="107523" name="Rectangle 3"/>
          <p:cNvSpPr>
            <a:spLocks noGrp="1" noChangeArrowheads="1"/>
          </p:cNvSpPr>
          <p:nvPr>
            <p:ph type="body" idx="1"/>
          </p:nvPr>
        </p:nvSpPr>
        <p:spPr/>
        <p:txBody>
          <a:bodyPr>
            <a:normAutofit/>
          </a:bodyPr>
          <a:lstStyle/>
          <a:p>
            <a:pPr eaLnBrk="1" hangingPunct="1">
              <a:lnSpc>
                <a:spcPct val="90000"/>
              </a:lnSpc>
              <a:spcBef>
                <a:spcPct val="50000"/>
              </a:spcBef>
              <a:defRPr/>
            </a:pPr>
            <a:r>
              <a:rPr lang="en-US" sz="2400" b="1" dirty="0" smtClean="0"/>
              <a:t>Composed in the </a:t>
            </a:r>
            <a:r>
              <a:rPr lang="en-US" sz="2400" b="1" dirty="0" smtClean="0"/>
              <a:t>3</a:t>
            </a:r>
            <a:r>
              <a:rPr lang="en-US" sz="2400" b="1" baseline="30000" dirty="0" smtClean="0"/>
              <a:t>rd</a:t>
            </a:r>
            <a:r>
              <a:rPr lang="en-US" sz="2400" b="1" dirty="0" smtClean="0"/>
              <a:t> and 2</a:t>
            </a:r>
            <a:r>
              <a:rPr lang="en-US" sz="2400" b="1" baseline="30000" dirty="0" smtClean="0"/>
              <a:t>nd</a:t>
            </a:r>
            <a:r>
              <a:rPr lang="en-US" sz="2400" b="1" dirty="0" smtClean="0"/>
              <a:t>  </a:t>
            </a:r>
            <a:r>
              <a:rPr lang="en-US" sz="2400" b="1" dirty="0" smtClean="0"/>
              <a:t>century BC</a:t>
            </a:r>
          </a:p>
          <a:p>
            <a:pPr eaLnBrk="1" hangingPunct="1">
              <a:lnSpc>
                <a:spcPct val="90000"/>
              </a:lnSpc>
              <a:spcBef>
                <a:spcPct val="50000"/>
              </a:spcBef>
              <a:defRPr/>
            </a:pPr>
            <a:r>
              <a:rPr lang="en-US" sz="2400" b="1" dirty="0" smtClean="0"/>
              <a:t>Attached to (included in?) Septuagint</a:t>
            </a:r>
          </a:p>
          <a:p>
            <a:pPr eaLnBrk="1" hangingPunct="1">
              <a:lnSpc>
                <a:spcPct val="90000"/>
              </a:lnSpc>
              <a:spcBef>
                <a:spcPct val="50000"/>
              </a:spcBef>
              <a:defRPr/>
            </a:pPr>
            <a:r>
              <a:rPr lang="en-US" sz="2400" b="1" dirty="0" smtClean="0"/>
              <a:t>Never quoted in NT (Jude 14 and exception?)</a:t>
            </a:r>
          </a:p>
          <a:p>
            <a:pPr eaLnBrk="1" hangingPunct="1">
              <a:lnSpc>
                <a:spcPct val="90000"/>
              </a:lnSpc>
              <a:spcBef>
                <a:spcPct val="50000"/>
              </a:spcBef>
              <a:defRPr/>
            </a:pPr>
            <a:r>
              <a:rPr lang="en-US" sz="2400" b="1" dirty="0" smtClean="0"/>
              <a:t>By 3</a:t>
            </a:r>
            <a:r>
              <a:rPr lang="en-US" sz="2400" b="1" baseline="30000" dirty="0" smtClean="0"/>
              <a:t>rd</a:t>
            </a:r>
            <a:r>
              <a:rPr lang="en-US" sz="2400" b="1" dirty="0" smtClean="0"/>
              <a:t> Century these books were quoted extensively and treated as scripture by church fathers</a:t>
            </a:r>
          </a:p>
          <a:p>
            <a:pPr eaLnBrk="1" hangingPunct="1">
              <a:lnSpc>
                <a:spcPct val="90000"/>
              </a:lnSpc>
              <a:spcBef>
                <a:spcPct val="50000"/>
              </a:spcBef>
              <a:defRPr/>
            </a:pPr>
            <a:r>
              <a:rPr lang="en-US" sz="2400" b="1" dirty="0" smtClean="0"/>
              <a:t>Included in Jerome’s Vulgate</a:t>
            </a:r>
          </a:p>
          <a:p>
            <a:pPr eaLnBrk="1" hangingPunct="1">
              <a:lnSpc>
                <a:spcPct val="90000"/>
              </a:lnSpc>
              <a:spcBef>
                <a:spcPct val="50000"/>
              </a:spcBef>
              <a:defRPr/>
            </a:pPr>
            <a:r>
              <a:rPr lang="en-US" sz="2400" b="1" dirty="0" smtClean="0"/>
              <a:t>Rejected by Jews by 3</a:t>
            </a:r>
            <a:r>
              <a:rPr lang="en-US" sz="2400" b="1" baseline="30000" dirty="0" smtClean="0"/>
              <a:t>rd</a:t>
            </a:r>
            <a:r>
              <a:rPr lang="en-US" sz="2400" b="1" dirty="0" smtClean="0"/>
              <a:t> century.  NOT in Jewish Bible</a:t>
            </a:r>
          </a:p>
          <a:p>
            <a:pPr eaLnBrk="1" hangingPunct="1">
              <a:lnSpc>
                <a:spcPct val="90000"/>
              </a:lnSpc>
              <a:spcBef>
                <a:spcPct val="50000"/>
              </a:spcBef>
              <a:defRPr/>
            </a:pPr>
            <a:r>
              <a:rPr lang="en-US" sz="2400" b="1" dirty="0" smtClean="0"/>
              <a:t>Included in </a:t>
            </a:r>
            <a:r>
              <a:rPr lang="en-US" sz="2400" b="1" dirty="0" smtClean="0"/>
              <a:t>KJV, Luther’s Bible</a:t>
            </a:r>
            <a:endParaRPr lang="en-US" sz="2400" b="1" dirty="0" smtClean="0"/>
          </a:p>
          <a:p>
            <a:pPr eaLnBrk="1" hangingPunct="1">
              <a:lnSpc>
                <a:spcPct val="90000"/>
              </a:lnSpc>
              <a:spcBef>
                <a:spcPct val="50000"/>
              </a:spcBef>
              <a:defRPr/>
            </a:pPr>
            <a:r>
              <a:rPr lang="en-US" sz="2400" b="1" dirty="0" smtClean="0"/>
              <a:t>Excluded by Protestant Bibles in 17</a:t>
            </a:r>
            <a:r>
              <a:rPr lang="en-US" sz="2400" b="1" baseline="30000" dirty="0" smtClean="0"/>
              <a:t>th</a:t>
            </a:r>
            <a:r>
              <a:rPr lang="en-US" sz="2400" b="1" dirty="0" smtClean="0"/>
              <a:t> century</a:t>
            </a:r>
          </a:p>
        </p:txBody>
      </p:sp>
    </p:spTree>
    <p:extLst>
      <p:ext uri="{BB962C8B-B14F-4D97-AF65-F5344CB8AC3E}">
        <p14:creationId xmlns:p14="http://schemas.microsoft.com/office/powerpoint/2010/main" val="14141049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457200" y="277813"/>
            <a:ext cx="8229600" cy="790575"/>
          </a:xfrm>
        </p:spPr>
        <p:txBody>
          <a:bodyPr/>
          <a:lstStyle/>
          <a:p>
            <a:pPr eaLnBrk="1" hangingPunct="1">
              <a:defRPr/>
            </a:pPr>
            <a:r>
              <a:rPr lang="en-US" sz="2800" b="1" smtClean="0"/>
              <a:t>Old Testament Apocrypha</a:t>
            </a:r>
          </a:p>
        </p:txBody>
      </p:sp>
      <p:sp>
        <p:nvSpPr>
          <p:cNvPr id="109571" name="Rectangle 3"/>
          <p:cNvSpPr>
            <a:spLocks noGrp="1" noChangeArrowheads="1"/>
          </p:cNvSpPr>
          <p:nvPr>
            <p:ph type="body" idx="1"/>
          </p:nvPr>
        </p:nvSpPr>
        <p:spPr/>
        <p:txBody>
          <a:bodyPr/>
          <a:lstStyle/>
          <a:p>
            <a:pPr eaLnBrk="1" hangingPunct="1">
              <a:lnSpc>
                <a:spcPct val="80000"/>
              </a:lnSpc>
              <a:defRPr/>
            </a:pPr>
            <a:r>
              <a:rPr lang="en-US" sz="2400" b="1" smtClean="0"/>
              <a:t>Tobit</a:t>
            </a:r>
          </a:p>
          <a:p>
            <a:pPr eaLnBrk="1" hangingPunct="1">
              <a:lnSpc>
                <a:spcPct val="80000"/>
              </a:lnSpc>
              <a:defRPr/>
            </a:pPr>
            <a:r>
              <a:rPr lang="en-US" sz="2400" b="1" smtClean="0"/>
              <a:t>Judith</a:t>
            </a:r>
          </a:p>
          <a:p>
            <a:pPr eaLnBrk="1" hangingPunct="1">
              <a:lnSpc>
                <a:spcPct val="80000"/>
              </a:lnSpc>
              <a:defRPr/>
            </a:pPr>
            <a:r>
              <a:rPr lang="en-US" sz="2400" b="1" smtClean="0"/>
              <a:t>Additions to Esther</a:t>
            </a:r>
          </a:p>
          <a:p>
            <a:pPr eaLnBrk="1" hangingPunct="1">
              <a:lnSpc>
                <a:spcPct val="80000"/>
              </a:lnSpc>
              <a:defRPr/>
            </a:pPr>
            <a:r>
              <a:rPr lang="en-US" sz="2400" b="1" smtClean="0"/>
              <a:t>First Maccabees</a:t>
            </a:r>
          </a:p>
          <a:p>
            <a:pPr eaLnBrk="1" hangingPunct="1">
              <a:lnSpc>
                <a:spcPct val="80000"/>
              </a:lnSpc>
              <a:defRPr/>
            </a:pPr>
            <a:r>
              <a:rPr lang="en-US" sz="2400" b="1" smtClean="0"/>
              <a:t>Second Maccabees</a:t>
            </a:r>
          </a:p>
          <a:p>
            <a:pPr eaLnBrk="1" hangingPunct="1">
              <a:lnSpc>
                <a:spcPct val="80000"/>
              </a:lnSpc>
              <a:defRPr/>
            </a:pPr>
            <a:r>
              <a:rPr lang="en-US" sz="2400" b="1" smtClean="0"/>
              <a:t>Wisdom</a:t>
            </a:r>
          </a:p>
          <a:p>
            <a:pPr eaLnBrk="1" hangingPunct="1">
              <a:lnSpc>
                <a:spcPct val="80000"/>
              </a:lnSpc>
              <a:defRPr/>
            </a:pPr>
            <a:r>
              <a:rPr lang="en-US" sz="2400" b="1" smtClean="0"/>
              <a:t>Sirach (Ecclesiasticus)</a:t>
            </a:r>
          </a:p>
          <a:p>
            <a:pPr eaLnBrk="1" hangingPunct="1">
              <a:lnSpc>
                <a:spcPct val="80000"/>
              </a:lnSpc>
              <a:defRPr/>
            </a:pPr>
            <a:r>
              <a:rPr lang="en-US" sz="2400" b="1" smtClean="0"/>
              <a:t>Baruch</a:t>
            </a:r>
          </a:p>
          <a:p>
            <a:pPr eaLnBrk="1" hangingPunct="1">
              <a:lnSpc>
                <a:spcPct val="80000"/>
              </a:lnSpc>
              <a:defRPr/>
            </a:pPr>
            <a:r>
              <a:rPr lang="en-US" sz="2400" b="1" smtClean="0"/>
              <a:t>Additions to Daniel:</a:t>
            </a:r>
          </a:p>
          <a:p>
            <a:pPr lvl="1" eaLnBrk="1" hangingPunct="1">
              <a:lnSpc>
                <a:spcPct val="80000"/>
              </a:lnSpc>
              <a:defRPr/>
            </a:pPr>
            <a:r>
              <a:rPr lang="en-US" sz="2000" b="1" smtClean="0"/>
              <a:t>The Prayer of Azariah and The Song of the Three Children</a:t>
            </a:r>
          </a:p>
          <a:p>
            <a:pPr lvl="1" eaLnBrk="1" hangingPunct="1">
              <a:lnSpc>
                <a:spcPct val="80000"/>
              </a:lnSpc>
              <a:defRPr/>
            </a:pPr>
            <a:r>
              <a:rPr lang="en-US" sz="2000" b="1" smtClean="0"/>
              <a:t>Susanna</a:t>
            </a:r>
          </a:p>
          <a:p>
            <a:pPr lvl="1" eaLnBrk="1" hangingPunct="1">
              <a:lnSpc>
                <a:spcPct val="80000"/>
              </a:lnSpc>
              <a:defRPr/>
            </a:pPr>
            <a:r>
              <a:rPr lang="en-US" sz="2000" b="1" smtClean="0"/>
              <a:t>Bel and the Dragon</a:t>
            </a:r>
          </a:p>
        </p:txBody>
      </p:sp>
    </p:spTree>
    <p:extLst>
      <p:ext uri="{BB962C8B-B14F-4D97-AF65-F5344CB8AC3E}">
        <p14:creationId xmlns:p14="http://schemas.microsoft.com/office/powerpoint/2010/main" val="33327312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defRPr/>
            </a:pPr>
            <a:r>
              <a:rPr lang="en-US" sz="2800" b="1" smtClean="0"/>
              <a:t>Tobit, Judith, Additions to Esther, Susanna, Bel and the Dragon </a:t>
            </a:r>
          </a:p>
        </p:txBody>
      </p:sp>
      <p:sp>
        <p:nvSpPr>
          <p:cNvPr id="115715" name="Rectangle 3"/>
          <p:cNvSpPr>
            <a:spLocks noGrp="1" noChangeArrowheads="1"/>
          </p:cNvSpPr>
          <p:nvPr>
            <p:ph type="body" idx="1"/>
          </p:nvPr>
        </p:nvSpPr>
        <p:spPr>
          <a:xfrm>
            <a:off x="457200" y="1981200"/>
            <a:ext cx="8229600" cy="4149725"/>
          </a:xfrm>
        </p:spPr>
        <p:txBody>
          <a:bodyPr/>
          <a:lstStyle/>
          <a:p>
            <a:pPr eaLnBrk="1" hangingPunct="1">
              <a:lnSpc>
                <a:spcPct val="80000"/>
              </a:lnSpc>
              <a:spcBef>
                <a:spcPct val="50000"/>
              </a:spcBef>
              <a:defRPr/>
            </a:pPr>
            <a:r>
              <a:rPr lang="en-US" sz="2000" b="1" smtClean="0"/>
              <a:t>Jewish Fables/Parables</a:t>
            </a:r>
          </a:p>
          <a:p>
            <a:pPr eaLnBrk="1" hangingPunct="1">
              <a:lnSpc>
                <a:spcPct val="80000"/>
              </a:lnSpc>
              <a:spcBef>
                <a:spcPct val="50000"/>
              </a:spcBef>
              <a:defRPr/>
            </a:pPr>
            <a:r>
              <a:rPr lang="en-US" sz="2000" b="1" smtClean="0"/>
              <a:t>Tobit:  Using the smoke from the liver and heart of a fish to drive off a demon.</a:t>
            </a:r>
            <a:r>
              <a:rPr lang="en-US" sz="2000" smtClean="0"/>
              <a:t> </a:t>
            </a:r>
          </a:p>
          <a:p>
            <a:pPr eaLnBrk="1" hangingPunct="1">
              <a:lnSpc>
                <a:spcPct val="80000"/>
              </a:lnSpc>
              <a:spcBef>
                <a:spcPct val="50000"/>
              </a:spcBef>
              <a:defRPr/>
            </a:pPr>
            <a:r>
              <a:rPr lang="en-US" sz="2000" b="1" smtClean="0"/>
              <a:t>Judith:  Nebuchadnezzar called a king of the Assyrians.</a:t>
            </a:r>
          </a:p>
          <a:p>
            <a:pPr eaLnBrk="1" hangingPunct="1">
              <a:lnSpc>
                <a:spcPct val="80000"/>
              </a:lnSpc>
              <a:spcBef>
                <a:spcPct val="50000"/>
              </a:spcBef>
              <a:defRPr/>
            </a:pPr>
            <a:r>
              <a:rPr lang="en-US" sz="2000" b="1" smtClean="0"/>
              <a:t>Additions to Esther:  A Greek interpolation.  A “Targum”  A Jewish commentary.  Never in Hebrew.</a:t>
            </a:r>
          </a:p>
          <a:p>
            <a:pPr eaLnBrk="1" hangingPunct="1">
              <a:lnSpc>
                <a:spcPct val="80000"/>
              </a:lnSpc>
              <a:spcBef>
                <a:spcPct val="50000"/>
              </a:spcBef>
              <a:defRPr/>
            </a:pPr>
            <a:r>
              <a:rPr lang="en-US" sz="2000" b="1" smtClean="0"/>
              <a:t>Susanna:  Daniel as a young boy. “And from that day onward, Daniel was greatly esteemed by the people.”</a:t>
            </a:r>
          </a:p>
          <a:p>
            <a:pPr eaLnBrk="1" hangingPunct="1">
              <a:lnSpc>
                <a:spcPct val="80000"/>
              </a:lnSpc>
              <a:spcBef>
                <a:spcPct val="50000"/>
              </a:spcBef>
              <a:defRPr/>
            </a:pPr>
            <a:r>
              <a:rPr lang="en-US" sz="2000" b="1" smtClean="0"/>
              <a:t>Bel and the Dragon:  Daniel convinces Cyrus that Bel and “the Dragon” are mere idols</a:t>
            </a:r>
          </a:p>
        </p:txBody>
      </p:sp>
    </p:spTree>
    <p:extLst>
      <p:ext uri="{BB962C8B-B14F-4D97-AF65-F5344CB8AC3E}">
        <p14:creationId xmlns:p14="http://schemas.microsoft.com/office/powerpoint/2010/main" val="28012875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defRPr/>
            </a:pPr>
            <a:r>
              <a:rPr lang="en-US" sz="2800" b="1" smtClean="0"/>
              <a:t>1</a:t>
            </a:r>
            <a:r>
              <a:rPr lang="en-US" sz="2800" b="1" baseline="30000" smtClean="0"/>
              <a:t>st</a:t>
            </a:r>
            <a:r>
              <a:rPr lang="en-US" sz="2800" b="1" smtClean="0"/>
              <a:t> and 2</a:t>
            </a:r>
            <a:r>
              <a:rPr lang="en-US" sz="2800" b="1" baseline="30000" smtClean="0"/>
              <a:t>nd</a:t>
            </a:r>
            <a:r>
              <a:rPr lang="en-US" sz="2800" b="1" smtClean="0"/>
              <a:t> Maccabees</a:t>
            </a:r>
          </a:p>
        </p:txBody>
      </p:sp>
      <p:sp>
        <p:nvSpPr>
          <p:cNvPr id="117763" name="Rectangle 3"/>
          <p:cNvSpPr>
            <a:spLocks noGrp="1" noChangeArrowheads="1"/>
          </p:cNvSpPr>
          <p:nvPr>
            <p:ph type="body" idx="1"/>
          </p:nvPr>
        </p:nvSpPr>
        <p:spPr>
          <a:xfrm>
            <a:off x="457200" y="1830388"/>
            <a:ext cx="8229600" cy="4300537"/>
          </a:xfrm>
        </p:spPr>
        <p:txBody>
          <a:bodyPr/>
          <a:lstStyle/>
          <a:p>
            <a:pPr eaLnBrk="1" hangingPunct="1">
              <a:lnSpc>
                <a:spcPct val="90000"/>
              </a:lnSpc>
              <a:defRPr/>
            </a:pPr>
            <a:r>
              <a:rPr lang="en-US" sz="2000" b="1" smtClean="0"/>
              <a:t>1</a:t>
            </a:r>
            <a:r>
              <a:rPr lang="en-US" sz="2000" b="1" baseline="30000" smtClean="0"/>
              <a:t>st</a:t>
            </a:r>
            <a:r>
              <a:rPr lang="en-US" sz="2000" b="1" smtClean="0"/>
              <a:t> Maccabees of very high quality.  Rejected because it is favorable of the Romans?</a:t>
            </a:r>
          </a:p>
          <a:p>
            <a:pPr eaLnBrk="1" hangingPunct="1">
              <a:lnSpc>
                <a:spcPct val="90000"/>
              </a:lnSpc>
              <a:defRPr/>
            </a:pPr>
            <a:endParaRPr lang="en-US" sz="2000" b="1" smtClean="0"/>
          </a:p>
          <a:p>
            <a:pPr eaLnBrk="1" hangingPunct="1">
              <a:lnSpc>
                <a:spcPct val="90000"/>
              </a:lnSpc>
              <a:defRPr/>
            </a:pPr>
            <a:r>
              <a:rPr lang="en-US" sz="2000" b="1" smtClean="0"/>
              <a:t>2</a:t>
            </a:r>
            <a:r>
              <a:rPr lang="en-US" sz="2000" b="1" baseline="30000" smtClean="0"/>
              <a:t>nd</a:t>
            </a:r>
            <a:r>
              <a:rPr lang="en-US" sz="2000" b="1" smtClean="0"/>
              <a:t> Maccabees of much lower quality.   </a:t>
            </a:r>
          </a:p>
          <a:p>
            <a:pPr lvl="1" eaLnBrk="1" hangingPunct="1">
              <a:lnSpc>
                <a:spcPct val="90000"/>
              </a:lnSpc>
              <a:defRPr/>
            </a:pPr>
            <a:r>
              <a:rPr lang="en-US" sz="2000" b="1" smtClean="0"/>
              <a:t>Some very inspiring stories. (2 Maccabees 7)</a:t>
            </a:r>
          </a:p>
          <a:p>
            <a:pPr lvl="1" eaLnBrk="1" hangingPunct="1">
              <a:lnSpc>
                <a:spcPct val="90000"/>
              </a:lnSpc>
              <a:defRPr/>
            </a:pPr>
            <a:r>
              <a:rPr lang="en-US" sz="2000" b="1" smtClean="0"/>
              <a:t>Many historical errors.</a:t>
            </a:r>
          </a:p>
          <a:p>
            <a:pPr lvl="1" eaLnBrk="1" hangingPunct="1">
              <a:lnSpc>
                <a:spcPct val="90000"/>
              </a:lnSpc>
              <a:defRPr/>
            </a:pPr>
            <a:r>
              <a:rPr lang="en-US" sz="2000" b="1" smtClean="0"/>
              <a:t>2 Maccabees 6:17  “Without further ado, we must go on with our story.”</a:t>
            </a:r>
          </a:p>
          <a:p>
            <a:pPr lvl="1" eaLnBrk="1" hangingPunct="1">
              <a:lnSpc>
                <a:spcPct val="90000"/>
              </a:lnSpc>
              <a:defRPr/>
            </a:pPr>
            <a:r>
              <a:rPr lang="en-US" sz="2000" b="1" smtClean="0"/>
              <a:t>“I will bring my own story to an end here too. If it is well written, and to the point, that is what I wanted; if it is poorly done and mediocre, that is the best I could do” (2 Maccabees 15:37-38)</a:t>
            </a:r>
            <a:r>
              <a:rPr lang="en-US" sz="2000" smtClean="0"/>
              <a:t> </a:t>
            </a:r>
            <a:endParaRPr lang="en-US" sz="2000" b="1" smtClean="0"/>
          </a:p>
        </p:txBody>
      </p:sp>
    </p:spTree>
    <p:extLst>
      <p:ext uri="{BB962C8B-B14F-4D97-AF65-F5344CB8AC3E}">
        <p14:creationId xmlns:p14="http://schemas.microsoft.com/office/powerpoint/2010/main" val="30993880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defRPr/>
            </a:pPr>
            <a:r>
              <a:rPr lang="en-US" sz="2800" b="1" smtClean="0"/>
              <a:t>Wisdom and Sirach (Ecclesiasticus)</a:t>
            </a:r>
          </a:p>
        </p:txBody>
      </p:sp>
      <p:sp>
        <p:nvSpPr>
          <p:cNvPr id="134147" name="Rectangle 3"/>
          <p:cNvSpPr>
            <a:spLocks noGrp="1" noChangeArrowheads="1"/>
          </p:cNvSpPr>
          <p:nvPr>
            <p:ph type="body" idx="1"/>
          </p:nvPr>
        </p:nvSpPr>
        <p:spPr>
          <a:xfrm>
            <a:off x="457200" y="1371600"/>
            <a:ext cx="8229600" cy="4754563"/>
          </a:xfrm>
        </p:spPr>
        <p:txBody>
          <a:bodyPr/>
          <a:lstStyle/>
          <a:p>
            <a:pPr eaLnBrk="1" hangingPunct="1">
              <a:lnSpc>
                <a:spcPct val="80000"/>
              </a:lnSpc>
              <a:defRPr/>
            </a:pPr>
            <a:r>
              <a:rPr lang="en-US" sz="2400" b="1" smtClean="0"/>
              <a:t>Very similar in form and substance to Proverbs.</a:t>
            </a:r>
          </a:p>
          <a:p>
            <a:pPr eaLnBrk="1" hangingPunct="1">
              <a:lnSpc>
                <a:spcPct val="80000"/>
              </a:lnSpc>
              <a:defRPr/>
            </a:pPr>
            <a:endParaRPr lang="en-US" sz="2400" b="1" smtClean="0"/>
          </a:p>
          <a:p>
            <a:pPr eaLnBrk="1" hangingPunct="1">
              <a:lnSpc>
                <a:spcPct val="80000"/>
              </a:lnSpc>
              <a:defRPr/>
            </a:pPr>
            <a:r>
              <a:rPr lang="en-US" sz="2400" b="1" smtClean="0"/>
              <a:t>Wisdom is a Pseudepigrapha (falsely ascribed book)  Solomon?  Written about 100 BC</a:t>
            </a:r>
          </a:p>
          <a:p>
            <a:pPr eaLnBrk="1" hangingPunct="1">
              <a:lnSpc>
                <a:spcPct val="80000"/>
              </a:lnSpc>
              <a:defRPr/>
            </a:pPr>
            <a:endParaRPr lang="en-US" sz="2400" b="1" smtClean="0"/>
          </a:p>
          <a:p>
            <a:pPr eaLnBrk="1" hangingPunct="1">
              <a:lnSpc>
                <a:spcPct val="80000"/>
              </a:lnSpc>
              <a:defRPr/>
            </a:pPr>
            <a:r>
              <a:rPr lang="en-US" sz="2400" b="1" smtClean="0"/>
              <a:t>Some very good advice.</a:t>
            </a:r>
          </a:p>
          <a:p>
            <a:pPr eaLnBrk="1" hangingPunct="1">
              <a:lnSpc>
                <a:spcPct val="80000"/>
              </a:lnSpc>
              <a:defRPr/>
            </a:pPr>
            <a:endParaRPr lang="en-US" sz="1300" b="1" smtClean="0"/>
          </a:p>
          <a:p>
            <a:pPr lvl="1" eaLnBrk="1" hangingPunct="1">
              <a:lnSpc>
                <a:spcPct val="80000"/>
              </a:lnSpc>
              <a:defRPr/>
            </a:pPr>
            <a:r>
              <a:rPr lang="en-US" sz="2000" b="1" smtClean="0"/>
              <a:t>Envy and anger shorten one’s life, Worry brings on premature age.  One who is cheerful and gay while at table benefits from his food (Sirach 30:24,45)</a:t>
            </a:r>
          </a:p>
          <a:p>
            <a:pPr lvl="1" eaLnBrk="1" hangingPunct="1">
              <a:lnSpc>
                <a:spcPct val="80000"/>
              </a:lnSpc>
              <a:defRPr/>
            </a:pPr>
            <a:endParaRPr lang="en-US" sz="2000" b="1" smtClean="0"/>
          </a:p>
          <a:p>
            <a:pPr lvl="1" eaLnBrk="1" hangingPunct="1">
              <a:lnSpc>
                <a:spcPct val="80000"/>
              </a:lnSpc>
              <a:defRPr/>
            </a:pPr>
            <a:r>
              <a:rPr lang="en-US" sz="2000" b="1" smtClean="0"/>
              <a:t>If there are many with you at table, be not the first one to reach out your hand. Sirach 31:18)</a:t>
            </a:r>
            <a:endParaRPr lang="en-US" sz="3200" b="1" smtClean="0"/>
          </a:p>
        </p:txBody>
      </p:sp>
    </p:spTree>
    <p:extLst>
      <p:ext uri="{BB962C8B-B14F-4D97-AF65-F5344CB8AC3E}">
        <p14:creationId xmlns:p14="http://schemas.microsoft.com/office/powerpoint/2010/main" val="26405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457200" y="277813"/>
            <a:ext cx="8229600" cy="865187"/>
          </a:xfrm>
        </p:spPr>
        <p:txBody>
          <a:bodyPr/>
          <a:lstStyle/>
          <a:p>
            <a:pPr eaLnBrk="1" hangingPunct="1">
              <a:defRPr/>
            </a:pPr>
            <a:r>
              <a:rPr lang="en-US" sz="2400" b="1" smtClean="0"/>
              <a:t>Wisdom and Sirach Include False Doctrine and Unbiblical Advice</a:t>
            </a:r>
          </a:p>
        </p:txBody>
      </p:sp>
      <p:sp>
        <p:nvSpPr>
          <p:cNvPr id="136195" name="Rectangle 3"/>
          <p:cNvSpPr>
            <a:spLocks noGrp="1" noChangeArrowheads="1"/>
          </p:cNvSpPr>
          <p:nvPr>
            <p:ph type="body" idx="1"/>
          </p:nvPr>
        </p:nvSpPr>
        <p:spPr/>
        <p:txBody>
          <a:bodyPr/>
          <a:lstStyle/>
          <a:p>
            <a:pPr eaLnBrk="1" hangingPunct="1">
              <a:defRPr/>
            </a:pPr>
            <a:r>
              <a:rPr lang="en-US" sz="1800" b="1" smtClean="0"/>
              <a:t>Tell nothing to a friend or foe; If you have a fault, reveal it not (Sirach 19:7)</a:t>
            </a:r>
          </a:p>
          <a:p>
            <a:pPr eaLnBrk="1" hangingPunct="1">
              <a:defRPr/>
            </a:pPr>
            <a:endParaRPr lang="en-US" sz="900" b="1" smtClean="0"/>
          </a:p>
          <a:p>
            <a:pPr eaLnBrk="1" hangingPunct="1">
              <a:defRPr/>
            </a:pPr>
            <a:r>
              <a:rPr lang="en-US" sz="1800" b="1" smtClean="0"/>
              <a:t>For kindness to a father will not be forgotten, it will serve as a sin offering–it will take lasting root.  In time of tribulation it will be recalled to your advantage, like warmth upon frost it will melt away your sins (Sirach 3:14-15).</a:t>
            </a:r>
          </a:p>
          <a:p>
            <a:pPr eaLnBrk="1" hangingPunct="1">
              <a:defRPr/>
            </a:pPr>
            <a:endParaRPr lang="en-US" sz="1800" b="1" smtClean="0"/>
          </a:p>
          <a:p>
            <a:pPr eaLnBrk="1" hangingPunct="1">
              <a:defRPr/>
            </a:pPr>
            <a:r>
              <a:rPr lang="en-US" sz="1800" b="1" smtClean="0"/>
              <a:t>Water quenches a flaming fire and alms atone for sins. (Sirach 3:29)</a:t>
            </a:r>
          </a:p>
          <a:p>
            <a:pPr eaLnBrk="1" hangingPunct="1">
              <a:defRPr/>
            </a:pPr>
            <a:endParaRPr lang="en-US" sz="1800" b="1" smtClean="0"/>
          </a:p>
          <a:p>
            <a:pPr eaLnBrk="1" hangingPunct="1">
              <a:defRPr/>
            </a:pPr>
            <a:r>
              <a:rPr lang="en-US" sz="2000" b="1" smtClean="0"/>
              <a:t>Worst of all wounds is that of the heart, worst of all evils is that of a woman....  There is scarce any evil like that in a woman; may she fall to the lot of the sinner (Sirach 25:12,18).</a:t>
            </a:r>
          </a:p>
        </p:txBody>
      </p:sp>
    </p:spTree>
    <p:extLst>
      <p:ext uri="{BB962C8B-B14F-4D97-AF65-F5344CB8AC3E}">
        <p14:creationId xmlns:p14="http://schemas.microsoft.com/office/powerpoint/2010/main" val="35363070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defRPr/>
            </a:pPr>
            <a:r>
              <a:rPr lang="en-US" sz="2800" smtClean="0"/>
              <a:t>Summary of the Evidence for the Old Testament</a:t>
            </a:r>
          </a:p>
        </p:txBody>
      </p:sp>
      <p:sp>
        <p:nvSpPr>
          <p:cNvPr id="95235" name="Rectangle 3"/>
          <p:cNvSpPr>
            <a:spLocks noGrp="1" noChangeArrowheads="1"/>
          </p:cNvSpPr>
          <p:nvPr>
            <p:ph type="body" idx="1"/>
          </p:nvPr>
        </p:nvSpPr>
        <p:spPr/>
        <p:txBody>
          <a:bodyPr/>
          <a:lstStyle/>
          <a:p>
            <a:pPr eaLnBrk="1" hangingPunct="1">
              <a:lnSpc>
                <a:spcPct val="80000"/>
              </a:lnSpc>
              <a:defRPr/>
            </a:pPr>
            <a:r>
              <a:rPr lang="en-US" sz="2800" smtClean="0"/>
              <a:t>Our Hebrew Bible is very similar to the original writings. No significant biblical doctrine is in doubt</a:t>
            </a:r>
          </a:p>
          <a:p>
            <a:pPr eaLnBrk="1" hangingPunct="1">
              <a:lnSpc>
                <a:spcPct val="80000"/>
              </a:lnSpc>
              <a:defRPr/>
            </a:pPr>
            <a:endParaRPr lang="en-US" sz="2800" smtClean="0"/>
          </a:p>
          <a:p>
            <a:pPr eaLnBrk="1" hangingPunct="1">
              <a:lnSpc>
                <a:spcPct val="80000"/>
              </a:lnSpc>
              <a:defRPr/>
            </a:pPr>
            <a:r>
              <a:rPr lang="en-US" sz="2800" smtClean="0"/>
              <a:t>The Old Testament books were chosen by consensus of Jewish teachers somewhere between 400 and 200 BC.</a:t>
            </a:r>
          </a:p>
          <a:p>
            <a:pPr eaLnBrk="1" hangingPunct="1">
              <a:lnSpc>
                <a:spcPct val="80000"/>
              </a:lnSpc>
              <a:defRPr/>
            </a:pPr>
            <a:endParaRPr lang="en-US" sz="2800" smtClean="0"/>
          </a:p>
          <a:p>
            <a:pPr eaLnBrk="1" hangingPunct="1">
              <a:lnSpc>
                <a:spcPct val="80000"/>
              </a:lnSpc>
              <a:defRPr/>
            </a:pPr>
            <a:r>
              <a:rPr lang="en-US" sz="2800" smtClean="0"/>
              <a:t>The entire Bible we have in our hands is essentially what God had written by the inspired writers.</a:t>
            </a:r>
          </a:p>
        </p:txBody>
      </p:sp>
    </p:spTree>
    <p:extLst>
      <p:ext uri="{BB962C8B-B14F-4D97-AF65-F5344CB8AC3E}">
        <p14:creationId xmlns:p14="http://schemas.microsoft.com/office/powerpoint/2010/main" val="23777554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4419600"/>
          </a:xfrm>
        </p:spPr>
        <p:txBody>
          <a:bodyPr/>
          <a:lstStyle/>
          <a:p>
            <a:r>
              <a:rPr lang="en-US" dirty="0" smtClean="0"/>
              <a:t>Islam</a:t>
            </a:r>
          </a:p>
          <a:p>
            <a:endParaRPr lang="en-US" dirty="0"/>
          </a:p>
          <a:p>
            <a:r>
              <a:rPr lang="en-US" dirty="0" err="1" smtClean="0"/>
              <a:t>Bahai</a:t>
            </a:r>
            <a:endParaRPr lang="en-US" dirty="0" smtClean="0"/>
          </a:p>
          <a:p>
            <a:endParaRPr lang="en-US" dirty="0"/>
          </a:p>
          <a:p>
            <a:r>
              <a:rPr lang="en-US" dirty="0" smtClean="0"/>
              <a:t>Mormonism  (Don’t go there!)</a:t>
            </a:r>
          </a:p>
          <a:p>
            <a:endParaRPr lang="en-US" dirty="0"/>
          </a:p>
          <a:p>
            <a:r>
              <a:rPr lang="en-US" dirty="0" smtClean="0"/>
              <a:t>Hinduism, Buddhism, etc.</a:t>
            </a:r>
            <a:endParaRPr lang="en-US" dirty="0"/>
          </a:p>
        </p:txBody>
      </p:sp>
      <p:sp>
        <p:nvSpPr>
          <p:cNvPr id="3" name="Title 2"/>
          <p:cNvSpPr>
            <a:spLocks noGrp="1"/>
          </p:cNvSpPr>
          <p:nvPr>
            <p:ph type="title"/>
          </p:nvPr>
        </p:nvSpPr>
        <p:spPr/>
        <p:txBody>
          <a:bodyPr>
            <a:normAutofit/>
          </a:bodyPr>
          <a:lstStyle/>
          <a:p>
            <a:pPr algn="ctr"/>
            <a:r>
              <a:rPr lang="en-US" sz="2800" b="1" dirty="0" smtClean="0"/>
              <a:t>VII.  Inspiration of Scriptures of Other Religions</a:t>
            </a:r>
            <a:endParaRPr lang="en-US" sz="2800" b="1" dirty="0"/>
          </a:p>
        </p:txBody>
      </p:sp>
    </p:spTree>
    <p:extLst>
      <p:ext uri="{BB962C8B-B14F-4D97-AF65-F5344CB8AC3E}">
        <p14:creationId xmlns:p14="http://schemas.microsoft.com/office/powerpoint/2010/main" val="2419650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z="2800"/>
              <a:t>What, Exactly, Is Inspired by God?</a:t>
            </a:r>
          </a:p>
        </p:txBody>
      </p:sp>
      <p:sp>
        <p:nvSpPr>
          <p:cNvPr id="16387" name="Rectangle 3"/>
          <p:cNvSpPr>
            <a:spLocks noGrp="1" noChangeArrowheads="1"/>
          </p:cNvSpPr>
          <p:nvPr>
            <p:ph type="body" idx="1"/>
          </p:nvPr>
        </p:nvSpPr>
        <p:spPr/>
        <p:txBody>
          <a:bodyPr/>
          <a:lstStyle/>
          <a:p>
            <a:pPr>
              <a:lnSpc>
                <a:spcPct val="90000"/>
              </a:lnSpc>
            </a:pPr>
            <a:r>
              <a:rPr lang="en-US" sz="2800" b="1">
                <a:solidFill>
                  <a:srgbClr val="FFFF00"/>
                </a:solidFill>
              </a:rPr>
              <a:t>The Original Autographs   For sure!</a:t>
            </a:r>
          </a:p>
          <a:p>
            <a:pPr lvl="1">
              <a:lnSpc>
                <a:spcPct val="90000"/>
              </a:lnSpc>
            </a:pPr>
            <a:r>
              <a:rPr lang="en-US" sz="2400" b="1">
                <a:solidFill>
                  <a:srgbClr val="FFFF00"/>
                </a:solidFill>
              </a:rPr>
              <a:t>(But we do not have those)</a:t>
            </a:r>
          </a:p>
          <a:p>
            <a:pPr>
              <a:lnSpc>
                <a:spcPct val="90000"/>
              </a:lnSpc>
            </a:pPr>
            <a:endParaRPr lang="en-US" sz="2800" b="1">
              <a:solidFill>
                <a:srgbClr val="FFFF00"/>
              </a:solidFill>
            </a:endParaRPr>
          </a:p>
          <a:p>
            <a:pPr>
              <a:lnSpc>
                <a:spcPct val="90000"/>
              </a:lnSpc>
            </a:pPr>
            <a:r>
              <a:rPr lang="en-US" sz="2800" b="1">
                <a:solidFill>
                  <a:srgbClr val="FFFF00"/>
                </a:solidFill>
              </a:rPr>
              <a:t>The Copyists?    No</a:t>
            </a:r>
          </a:p>
          <a:p>
            <a:pPr lvl="1">
              <a:lnSpc>
                <a:spcPct val="90000"/>
              </a:lnSpc>
            </a:pPr>
            <a:r>
              <a:rPr lang="en-US" sz="2400" b="1">
                <a:solidFill>
                  <a:srgbClr val="FFFF00"/>
                </a:solidFill>
              </a:rPr>
              <a:t>Why would God trust his inspired word to fallible copyists?</a:t>
            </a:r>
          </a:p>
          <a:p>
            <a:pPr>
              <a:lnSpc>
                <a:spcPct val="90000"/>
              </a:lnSpc>
            </a:pPr>
            <a:endParaRPr lang="en-US" sz="2800" b="1">
              <a:solidFill>
                <a:srgbClr val="FFFF00"/>
              </a:solidFill>
            </a:endParaRPr>
          </a:p>
          <a:p>
            <a:pPr>
              <a:lnSpc>
                <a:spcPct val="90000"/>
              </a:lnSpc>
            </a:pPr>
            <a:r>
              <a:rPr lang="en-US" sz="2800" b="1">
                <a:solidFill>
                  <a:srgbClr val="FFFF00"/>
                </a:solidFill>
              </a:rPr>
              <a:t>The Translators?   No</a:t>
            </a:r>
          </a:p>
          <a:p>
            <a:pPr lvl="1">
              <a:lnSpc>
                <a:spcPct val="90000"/>
              </a:lnSpc>
            </a:pPr>
            <a:r>
              <a:rPr lang="en-US" sz="2400" b="1">
                <a:solidFill>
                  <a:srgbClr val="FFFF00"/>
                </a:solidFill>
              </a:rPr>
              <a:t>Why would God trust his inspired word to fallible translators?</a:t>
            </a:r>
          </a:p>
        </p:txBody>
      </p:sp>
    </p:spTree>
    <p:extLst>
      <p:ext uri="{BB962C8B-B14F-4D97-AF65-F5344CB8AC3E}">
        <p14:creationId xmlns:p14="http://schemas.microsoft.com/office/powerpoint/2010/main" val="11723034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Numerology.</a:t>
            </a:r>
          </a:p>
          <a:p>
            <a:endParaRPr lang="en-US" dirty="0"/>
          </a:p>
          <a:p>
            <a:r>
              <a:rPr lang="en-US" dirty="0" smtClean="0"/>
              <a:t>Scientific accuracy.</a:t>
            </a:r>
          </a:p>
          <a:p>
            <a:endParaRPr lang="en-US" dirty="0"/>
          </a:p>
          <a:p>
            <a:r>
              <a:rPr lang="en-US" dirty="0" smtClean="0"/>
              <a:t>Perfectly reliable text.</a:t>
            </a:r>
          </a:p>
          <a:p>
            <a:endParaRPr lang="en-US" dirty="0"/>
          </a:p>
          <a:p>
            <a:r>
              <a:rPr lang="en-US" dirty="0" smtClean="0"/>
              <a:t>Beauty of the Arabic text.</a:t>
            </a:r>
          </a:p>
          <a:p>
            <a:endParaRPr lang="en-US" dirty="0"/>
          </a:p>
          <a:p>
            <a:r>
              <a:rPr lang="en-US" dirty="0" smtClean="0"/>
              <a:t>The main thing:  Undermine the Bible at any cost!</a:t>
            </a:r>
            <a:endParaRPr lang="en-US" dirty="0"/>
          </a:p>
        </p:txBody>
      </p:sp>
      <p:sp>
        <p:nvSpPr>
          <p:cNvPr id="3" name="Title 2"/>
          <p:cNvSpPr>
            <a:spLocks noGrp="1"/>
          </p:cNvSpPr>
          <p:nvPr>
            <p:ph type="title"/>
          </p:nvPr>
        </p:nvSpPr>
        <p:spPr>
          <a:xfrm>
            <a:off x="457200" y="152400"/>
            <a:ext cx="8229600" cy="990600"/>
          </a:xfrm>
        </p:spPr>
        <p:txBody>
          <a:bodyPr>
            <a:normAutofit/>
          </a:bodyPr>
          <a:lstStyle/>
          <a:p>
            <a:pPr algn="ctr"/>
            <a:r>
              <a:rPr lang="en-US" sz="3200" b="1" dirty="0" smtClean="0"/>
              <a:t>Muslim Apologetics</a:t>
            </a:r>
            <a:endParaRPr lang="en-US" sz="3200" b="1" dirty="0"/>
          </a:p>
        </p:txBody>
      </p:sp>
    </p:spTree>
    <p:extLst>
      <p:ext uri="{BB962C8B-B14F-4D97-AF65-F5344CB8AC3E}">
        <p14:creationId xmlns:p14="http://schemas.microsoft.com/office/powerpoint/2010/main" val="16115633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p:txBody>
          <a:bodyPr/>
          <a:lstStyle/>
          <a:p>
            <a:r>
              <a:rPr lang="en-US" sz="3300" b="1">
                <a:solidFill>
                  <a:srgbClr val="FFFF00"/>
                </a:solidFill>
              </a:rPr>
              <a:t>Quranic view of biblical inspiration</a:t>
            </a:r>
            <a:r>
              <a:rPr lang="en-US" sz="2800">
                <a:solidFill>
                  <a:srgbClr val="FFFF00"/>
                </a:solidFill>
              </a:rPr>
              <a:t>		</a:t>
            </a:r>
          </a:p>
        </p:txBody>
      </p:sp>
      <p:sp>
        <p:nvSpPr>
          <p:cNvPr id="337923" name="Rectangle 3"/>
          <p:cNvSpPr>
            <a:spLocks noGrp="1" noChangeArrowheads="1"/>
          </p:cNvSpPr>
          <p:nvPr>
            <p:ph type="body" idx="1"/>
          </p:nvPr>
        </p:nvSpPr>
        <p:spPr>
          <a:xfrm>
            <a:off x="685800" y="1600200"/>
            <a:ext cx="7772400" cy="4495800"/>
          </a:xfrm>
        </p:spPr>
        <p:txBody>
          <a:bodyPr>
            <a:normAutofit fontScale="92500"/>
          </a:bodyPr>
          <a:lstStyle/>
          <a:p>
            <a:pPr>
              <a:lnSpc>
                <a:spcPct val="90000"/>
              </a:lnSpc>
            </a:pPr>
            <a:r>
              <a:rPr lang="en-US" sz="2600" b="1">
                <a:solidFill>
                  <a:schemeClr val="bg1"/>
                </a:solidFill>
              </a:rPr>
              <a:t>Follow the Injil					       5:47</a:t>
            </a:r>
          </a:p>
          <a:p>
            <a:pPr>
              <a:lnSpc>
                <a:spcPct val="90000"/>
              </a:lnSpc>
              <a:buFontTx/>
              <a:buNone/>
            </a:pPr>
            <a:r>
              <a:rPr lang="en-US" sz="2600" b="1">
                <a:solidFill>
                  <a:schemeClr val="bg1"/>
                </a:solidFill>
              </a:rPr>
              <a:t>	( </a:t>
            </a:r>
            <a:r>
              <a:rPr lang="en-US" sz="2500" b="1">
                <a:solidFill>
                  <a:schemeClr val="bg1"/>
                </a:solidFill>
                <a:latin typeface="Bwgrkl" pitchFamily="18" charset="0"/>
              </a:rPr>
              <a:t>euvaggelion</a:t>
            </a:r>
            <a:r>
              <a:rPr lang="en-US" sz="2600" b="1">
                <a:solidFill>
                  <a:schemeClr val="bg1"/>
                </a:solidFill>
              </a:rPr>
              <a:t> )				            (below)</a:t>
            </a:r>
          </a:p>
          <a:p>
            <a:pPr>
              <a:lnSpc>
                <a:spcPct val="90000"/>
              </a:lnSpc>
            </a:pPr>
            <a:r>
              <a:rPr lang="en-US" sz="2600" b="1">
                <a:solidFill>
                  <a:schemeClr val="bg1"/>
                </a:solidFill>
              </a:rPr>
              <a:t>Follow the O.T.			    6:92, 37:117, 40:53</a:t>
            </a:r>
          </a:p>
          <a:p>
            <a:pPr>
              <a:lnSpc>
                <a:spcPct val="90000"/>
              </a:lnSpc>
            </a:pPr>
            <a:r>
              <a:rPr lang="en-US" sz="2600" b="1">
                <a:solidFill>
                  <a:schemeClr val="bg1"/>
                </a:solidFill>
              </a:rPr>
              <a:t>“Qur’an unchanged”	                  MS Discoveries...</a:t>
            </a:r>
          </a:p>
          <a:p>
            <a:pPr>
              <a:lnSpc>
                <a:spcPct val="90000"/>
              </a:lnSpc>
              <a:buFontTx/>
              <a:buNone/>
            </a:pPr>
            <a:endParaRPr lang="en-US" sz="900" b="1">
              <a:solidFill>
                <a:schemeClr val="bg1"/>
              </a:solidFill>
            </a:endParaRPr>
          </a:p>
          <a:p>
            <a:pPr>
              <a:lnSpc>
                <a:spcPct val="90000"/>
              </a:lnSpc>
            </a:pPr>
            <a:endParaRPr lang="en-US" sz="900" b="1">
              <a:solidFill>
                <a:schemeClr val="bg1"/>
              </a:solidFill>
            </a:endParaRPr>
          </a:p>
          <a:p>
            <a:pPr>
              <a:lnSpc>
                <a:spcPct val="90000"/>
              </a:lnSpc>
              <a:buFontTx/>
              <a:buNone/>
            </a:pPr>
            <a:r>
              <a:rPr lang="en-US" sz="2600" b="1">
                <a:solidFill>
                  <a:schemeClr val="bg1"/>
                </a:solidFill>
              </a:rPr>
              <a:t>“The people of the Injil shall rule in accordance with Allah’s revelations therein. Anyone who does not rule in accordance with Allah’s revelations -- these are the wicked!”</a:t>
            </a:r>
          </a:p>
          <a:p>
            <a:pPr>
              <a:lnSpc>
                <a:spcPct val="90000"/>
              </a:lnSpc>
              <a:buFontTx/>
              <a:buNone/>
            </a:pPr>
            <a:endParaRPr lang="en-US" sz="900" b="1">
              <a:solidFill>
                <a:schemeClr val="bg1"/>
              </a:solidFill>
            </a:endParaRPr>
          </a:p>
          <a:p>
            <a:pPr>
              <a:lnSpc>
                <a:spcPct val="90000"/>
              </a:lnSpc>
              <a:buFontTx/>
              <a:buNone/>
            </a:pPr>
            <a:r>
              <a:rPr lang="en-US" sz="2600" b="1">
                <a:solidFill>
                  <a:srgbClr val="000066"/>
                </a:solidFill>
                <a:effectDag name="">
                  <a:cont type="tree" name="">
                    <a:effect ref="fillLine"/>
                    <a:outerShdw dist="38100" dir="13500000" algn="br">
                      <a:srgbClr val="333399"/>
                    </a:outerShdw>
                  </a:cont>
                  <a:cont type="tree" name="">
                    <a:effect ref="fillLine"/>
                    <a:outerShdw dist="38100" dir="2700000" algn="tl">
                      <a:srgbClr val="00003D"/>
                    </a:outerShdw>
                  </a:cont>
                  <a:effect ref="fillLine"/>
                </a:effectDag>
              </a:rPr>
              <a:t>Inconsistency: Use OT and NT to refute Christians. Why, if the scriptures are “corrupt”?</a:t>
            </a:r>
          </a:p>
        </p:txBody>
      </p:sp>
      <p:pic>
        <p:nvPicPr>
          <p:cNvPr id="3379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905000"/>
            <a:ext cx="655638"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33747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a:xfrm>
            <a:off x="685800" y="609600"/>
            <a:ext cx="7772400" cy="838200"/>
          </a:xfrm>
        </p:spPr>
        <p:txBody>
          <a:bodyPr>
            <a:normAutofit fontScale="90000"/>
          </a:bodyPr>
          <a:lstStyle/>
          <a:p>
            <a:r>
              <a:rPr lang="en-US" sz="3700" b="1">
                <a:solidFill>
                  <a:srgbClr val="FFFF00"/>
                </a:solidFill>
              </a:rPr>
              <a:t>    Historical errors in the Qur’an</a:t>
            </a:r>
            <a:r>
              <a:rPr lang="en-US" sz="2800">
                <a:solidFill>
                  <a:srgbClr val="FFFF00"/>
                </a:solidFill>
              </a:rPr>
              <a:t>		</a:t>
            </a:r>
          </a:p>
        </p:txBody>
      </p:sp>
      <p:sp>
        <p:nvSpPr>
          <p:cNvPr id="342019" name="Rectangle 3"/>
          <p:cNvSpPr>
            <a:spLocks noGrp="1" noChangeArrowheads="1"/>
          </p:cNvSpPr>
          <p:nvPr>
            <p:ph type="body" idx="1"/>
          </p:nvPr>
        </p:nvSpPr>
        <p:spPr>
          <a:xfrm>
            <a:off x="533400" y="2895600"/>
            <a:ext cx="8229600" cy="2743200"/>
          </a:xfrm>
        </p:spPr>
        <p:txBody>
          <a:bodyPr>
            <a:normAutofit fontScale="92500" lnSpcReduction="20000"/>
          </a:bodyPr>
          <a:lstStyle/>
          <a:p>
            <a:pPr>
              <a:lnSpc>
                <a:spcPct val="90000"/>
              </a:lnSpc>
            </a:pPr>
            <a:r>
              <a:rPr lang="en-US" sz="2800" b="1" dirty="0">
                <a:solidFill>
                  <a:schemeClr val="bg1"/>
                </a:solidFill>
              </a:rPr>
              <a:t>Ishmael = Isaac					37:102</a:t>
            </a:r>
          </a:p>
          <a:p>
            <a:pPr>
              <a:lnSpc>
                <a:spcPct val="90000"/>
              </a:lnSpc>
            </a:pPr>
            <a:r>
              <a:rPr lang="en-US" sz="2800" b="1" dirty="0">
                <a:solidFill>
                  <a:schemeClr val="bg1"/>
                </a:solidFill>
              </a:rPr>
              <a:t>2 trees in Eden = 1 tree			20:120</a:t>
            </a:r>
          </a:p>
          <a:p>
            <a:pPr>
              <a:lnSpc>
                <a:spcPct val="90000"/>
              </a:lnSpc>
            </a:pPr>
            <a:r>
              <a:rPr lang="en-US" sz="2800" b="1" dirty="0">
                <a:solidFill>
                  <a:schemeClr val="bg1"/>
                </a:solidFill>
              </a:rPr>
              <a:t>Noah’s 4th son drowns			11:43</a:t>
            </a:r>
          </a:p>
          <a:p>
            <a:pPr>
              <a:lnSpc>
                <a:spcPct val="90000"/>
              </a:lnSpc>
            </a:pPr>
            <a:r>
              <a:rPr lang="en-US" sz="2800" b="1" dirty="0">
                <a:solidFill>
                  <a:schemeClr val="bg1"/>
                </a:solidFill>
              </a:rPr>
              <a:t>Zechariah silent 3 days (not 9 months)	  3:41</a:t>
            </a:r>
          </a:p>
          <a:p>
            <a:pPr>
              <a:lnSpc>
                <a:spcPct val="90000"/>
              </a:lnSpc>
            </a:pPr>
            <a:r>
              <a:rPr lang="en-US" sz="2800" b="1" dirty="0">
                <a:solidFill>
                  <a:schemeClr val="bg1"/>
                </a:solidFill>
              </a:rPr>
              <a:t>Pharaoh’s magicians repent		20:70</a:t>
            </a:r>
          </a:p>
          <a:p>
            <a:pPr>
              <a:lnSpc>
                <a:spcPct val="90000"/>
              </a:lnSpc>
            </a:pPr>
            <a:r>
              <a:rPr lang="en-US" sz="2800" b="1" dirty="0">
                <a:solidFill>
                  <a:schemeClr val="bg1"/>
                </a:solidFill>
              </a:rPr>
              <a:t>Judges 7 / 1 Sam 17 conflated		2:249</a:t>
            </a:r>
          </a:p>
          <a:p>
            <a:pPr>
              <a:lnSpc>
                <a:spcPct val="90000"/>
              </a:lnSpc>
            </a:pPr>
            <a:r>
              <a:rPr lang="en-US" sz="2800" b="1" dirty="0">
                <a:solidFill>
                  <a:schemeClr val="bg1"/>
                </a:solidFill>
              </a:rPr>
              <a:t>Jesus’ childhood miracles	3:49, 5:110, 19:30</a:t>
            </a:r>
            <a:endParaRPr lang="en-US" sz="2800" dirty="0">
              <a:solidFill>
                <a:schemeClr val="bg1"/>
              </a:solidFill>
            </a:endParaRPr>
          </a:p>
        </p:txBody>
      </p:sp>
      <p:pic>
        <p:nvPicPr>
          <p:cNvPr id="342020" name="Picture 4"/>
          <p:cNvPicPr>
            <a:picLocks noChangeAspect="1" noChangeArrowheads="1"/>
          </p:cNvPicPr>
          <p:nvPr/>
        </p:nvPicPr>
        <p:blipFill>
          <a:blip r:embed="rId3">
            <a:extLst>
              <a:ext uri="{28A0092B-C50C-407E-A947-70E740481C1C}">
                <a14:useLocalDpi xmlns:a14="http://schemas.microsoft.com/office/drawing/2010/main" val="0"/>
              </a:ext>
            </a:extLst>
          </a:blip>
          <a:srcRect r="61333"/>
          <a:stretch>
            <a:fillRect/>
          </a:stretch>
        </p:blipFill>
        <p:spPr bwMode="auto">
          <a:xfrm>
            <a:off x="3429000" y="1447800"/>
            <a:ext cx="259080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44797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9" name="Rectangle 3"/>
          <p:cNvSpPr>
            <a:spLocks noGrp="1" noChangeArrowheads="1"/>
          </p:cNvSpPr>
          <p:nvPr>
            <p:ph type="body" idx="4294967295"/>
          </p:nvPr>
        </p:nvSpPr>
        <p:spPr>
          <a:xfrm>
            <a:off x="838200" y="1752600"/>
            <a:ext cx="7772400" cy="4267200"/>
          </a:xfrm>
        </p:spPr>
        <p:txBody>
          <a:bodyPr>
            <a:normAutofit fontScale="92500" lnSpcReduction="10000"/>
          </a:bodyPr>
          <a:lstStyle/>
          <a:p>
            <a:pPr>
              <a:lnSpc>
                <a:spcPct val="90000"/>
              </a:lnSpc>
              <a:buFontTx/>
              <a:buNone/>
            </a:pPr>
            <a:r>
              <a:rPr lang="en-US" sz="3000" b="1" dirty="0">
                <a:solidFill>
                  <a:srgbClr val="FFFF00"/>
                </a:solidFill>
              </a:rPr>
              <a:t>23:14—</a:t>
            </a:r>
            <a:r>
              <a:rPr lang="en-US" sz="3000" b="1" i="1" dirty="0">
                <a:solidFill>
                  <a:srgbClr val="FFFF00"/>
                </a:solidFill>
              </a:rPr>
              <a:t>Creation from the clot of blood</a:t>
            </a:r>
          </a:p>
          <a:p>
            <a:pPr>
              <a:lnSpc>
                <a:spcPct val="90000"/>
              </a:lnSpc>
              <a:buFontTx/>
              <a:buNone/>
            </a:pPr>
            <a:r>
              <a:rPr lang="en-US" sz="3000" b="1" dirty="0">
                <a:solidFill>
                  <a:srgbClr val="FFFF00"/>
                </a:solidFill>
              </a:rPr>
              <a:t>“Then we made the sperm into a clot of congealed blood; then from that clot we made a lump; and we made out of that lump bones and clothed the bones with flesh.”</a:t>
            </a:r>
          </a:p>
          <a:p>
            <a:pPr>
              <a:lnSpc>
                <a:spcPct val="90000"/>
              </a:lnSpc>
              <a:buFontTx/>
              <a:buNone/>
            </a:pPr>
            <a:endParaRPr lang="en-US" sz="3000" b="1" dirty="0">
              <a:solidFill>
                <a:srgbClr val="FFFF00"/>
              </a:solidFill>
            </a:endParaRPr>
          </a:p>
          <a:p>
            <a:pPr>
              <a:lnSpc>
                <a:spcPct val="90000"/>
              </a:lnSpc>
              <a:buFontTx/>
              <a:buNone/>
            </a:pPr>
            <a:r>
              <a:rPr lang="en-US" sz="3000" b="1" dirty="0">
                <a:solidFill>
                  <a:srgbClr val="FFFF00"/>
                </a:solidFill>
              </a:rPr>
              <a:t>18:86—</a:t>
            </a:r>
            <a:r>
              <a:rPr lang="en-US" sz="3000" b="1" i="1" dirty="0">
                <a:solidFill>
                  <a:srgbClr val="FFFF00"/>
                </a:solidFill>
              </a:rPr>
              <a:t>Traveling west…</a:t>
            </a:r>
          </a:p>
          <a:p>
            <a:pPr>
              <a:lnSpc>
                <a:spcPct val="90000"/>
              </a:lnSpc>
              <a:buFontTx/>
              <a:buNone/>
            </a:pPr>
            <a:r>
              <a:rPr lang="en-US" sz="3000" b="1" dirty="0">
                <a:solidFill>
                  <a:srgbClr val="FFFF00"/>
                </a:solidFill>
              </a:rPr>
              <a:t>“… till, when he reached the setting-place of the sun, he found it setting in a muddy spring.”</a:t>
            </a:r>
          </a:p>
        </p:txBody>
      </p:sp>
      <p:sp>
        <p:nvSpPr>
          <p:cNvPr id="347140" name="Text Box 4"/>
          <p:cNvSpPr txBox="1">
            <a:spLocks noChangeArrowheads="1"/>
          </p:cNvSpPr>
          <p:nvPr/>
        </p:nvSpPr>
        <p:spPr bwMode="auto">
          <a:xfrm>
            <a:off x="1524000" y="533400"/>
            <a:ext cx="6019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200" b="1">
                <a:latin typeface="Garamond" pitchFamily="18" charset="0"/>
                <a:cs typeface="Arial" pitchFamily="34" charset="0"/>
              </a:rPr>
              <a:t>Scientific Errors in the Qur’an</a:t>
            </a:r>
          </a:p>
        </p:txBody>
      </p:sp>
    </p:spTree>
    <p:extLst>
      <p:ext uri="{BB962C8B-B14F-4D97-AF65-F5344CB8AC3E}">
        <p14:creationId xmlns:p14="http://schemas.microsoft.com/office/powerpoint/2010/main" val="39387094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685800" y="152400"/>
            <a:ext cx="7772400" cy="1143000"/>
          </a:xfrm>
        </p:spPr>
        <p:txBody>
          <a:bodyPr/>
          <a:lstStyle/>
          <a:p>
            <a:r>
              <a:rPr lang="en-US" sz="3700" b="1">
                <a:solidFill>
                  <a:srgbClr val="FFFF00"/>
                </a:solidFill>
              </a:rPr>
              <a:t>	Scientific errors in Qur’an (II)</a:t>
            </a:r>
            <a:r>
              <a:rPr lang="en-US" sz="2800">
                <a:solidFill>
                  <a:srgbClr val="FFFF00"/>
                </a:solidFill>
              </a:rPr>
              <a:t>	</a:t>
            </a:r>
          </a:p>
        </p:txBody>
      </p:sp>
      <p:sp>
        <p:nvSpPr>
          <p:cNvPr id="266243" name="Rectangle 3"/>
          <p:cNvSpPr>
            <a:spLocks noGrp="1" noChangeArrowheads="1"/>
          </p:cNvSpPr>
          <p:nvPr>
            <p:ph type="body" idx="1"/>
          </p:nvPr>
        </p:nvSpPr>
        <p:spPr>
          <a:xfrm>
            <a:off x="685800" y="1905000"/>
            <a:ext cx="7772400" cy="4267200"/>
          </a:xfrm>
        </p:spPr>
        <p:txBody>
          <a:bodyPr>
            <a:normAutofit lnSpcReduction="10000"/>
          </a:bodyPr>
          <a:lstStyle/>
          <a:p>
            <a:pPr>
              <a:buFontTx/>
              <a:buNone/>
            </a:pPr>
            <a:r>
              <a:rPr lang="en-US" sz="2800" b="1" dirty="0">
                <a:solidFill>
                  <a:schemeClr val="bg1"/>
                </a:solidFill>
              </a:rPr>
              <a:t>21:33—</a:t>
            </a:r>
            <a:r>
              <a:rPr lang="en-US" sz="2800" b="1" i="1" dirty="0">
                <a:solidFill>
                  <a:schemeClr val="bg1"/>
                </a:solidFill>
              </a:rPr>
              <a:t>Sun and stars orbit the earth</a:t>
            </a:r>
          </a:p>
          <a:p>
            <a:pPr>
              <a:buFontTx/>
              <a:buNone/>
            </a:pPr>
            <a:endParaRPr lang="en-US" sz="2800" b="1" dirty="0">
              <a:solidFill>
                <a:schemeClr val="bg1"/>
              </a:solidFill>
            </a:endParaRPr>
          </a:p>
          <a:p>
            <a:pPr>
              <a:buFontTx/>
              <a:buNone/>
            </a:pPr>
            <a:r>
              <a:rPr lang="en-US" sz="2800" b="1" i="1" dirty="0">
                <a:solidFill>
                  <a:schemeClr val="bg1"/>
                </a:solidFill>
              </a:rPr>
              <a:t>41:12 7--“heavens”, stars, comets in “lowest heaven</a:t>
            </a:r>
          </a:p>
          <a:p>
            <a:pPr>
              <a:buFontTx/>
              <a:buNone/>
            </a:pPr>
            <a:endParaRPr lang="en-US" sz="2800" b="1" i="1" dirty="0">
              <a:solidFill>
                <a:schemeClr val="bg1"/>
              </a:solidFill>
            </a:endParaRPr>
          </a:p>
          <a:p>
            <a:pPr>
              <a:buFontTx/>
              <a:buNone/>
            </a:pPr>
            <a:r>
              <a:rPr lang="en-US" sz="2800" b="1" dirty="0">
                <a:solidFill>
                  <a:schemeClr val="bg1"/>
                </a:solidFill>
              </a:rPr>
              <a:t>34:9, 52:44—</a:t>
            </a:r>
            <a:r>
              <a:rPr lang="en-US" sz="2800" b="1" i="1" dirty="0">
                <a:solidFill>
                  <a:schemeClr val="bg1"/>
                </a:solidFill>
              </a:rPr>
              <a:t>Piece of sky falls and kills someone</a:t>
            </a:r>
          </a:p>
          <a:p>
            <a:pPr>
              <a:buFontTx/>
              <a:buNone/>
            </a:pPr>
            <a:r>
              <a:rPr lang="en-US" sz="2800" b="1" i="1" dirty="0">
                <a:solidFill>
                  <a:schemeClr val="bg1"/>
                </a:solidFill>
              </a:rPr>
              <a:t>36:4, 23:14--Man deposits child into the mother</a:t>
            </a:r>
            <a:endParaRPr lang="en-US" sz="2800" b="1" dirty="0">
              <a:solidFill>
                <a:schemeClr val="bg1"/>
              </a:solidFill>
            </a:endParaRPr>
          </a:p>
        </p:txBody>
      </p:sp>
    </p:spTree>
    <p:extLst>
      <p:ext uri="{BB962C8B-B14F-4D97-AF65-F5344CB8AC3E}">
        <p14:creationId xmlns:p14="http://schemas.microsoft.com/office/powerpoint/2010/main" val="8527888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a:xfrm>
            <a:off x="685800" y="381000"/>
            <a:ext cx="7772400" cy="1371600"/>
          </a:xfrm>
        </p:spPr>
        <p:txBody>
          <a:bodyPr/>
          <a:lstStyle/>
          <a:p>
            <a:r>
              <a:rPr lang="en-US" sz="3700" b="1">
                <a:solidFill>
                  <a:srgbClr val="FFFF00"/>
                </a:solidFill>
              </a:rPr>
              <a:t>Purported Prophecies (I)</a:t>
            </a:r>
            <a:endParaRPr lang="en-US" sz="2800">
              <a:solidFill>
                <a:srgbClr val="FFFF00"/>
              </a:solidFill>
            </a:endParaRPr>
          </a:p>
        </p:txBody>
      </p:sp>
      <p:sp>
        <p:nvSpPr>
          <p:cNvPr id="344067" name="Rectangle 3"/>
          <p:cNvSpPr>
            <a:spLocks noGrp="1" noChangeArrowheads="1"/>
          </p:cNvSpPr>
          <p:nvPr>
            <p:ph type="body" idx="1"/>
          </p:nvPr>
        </p:nvSpPr>
        <p:spPr>
          <a:xfrm>
            <a:off x="685800" y="2057400"/>
            <a:ext cx="7772400" cy="4343400"/>
          </a:xfrm>
        </p:spPr>
        <p:txBody>
          <a:bodyPr/>
          <a:lstStyle/>
          <a:p>
            <a:pPr>
              <a:buFontTx/>
              <a:buNone/>
            </a:pPr>
            <a:r>
              <a:rPr lang="en-US" sz="2200" b="1" dirty="0" err="1">
                <a:solidFill>
                  <a:srgbClr val="FFFF00"/>
                </a:solidFill>
              </a:rPr>
              <a:t>Deut</a:t>
            </a:r>
            <a:r>
              <a:rPr lang="en-US" sz="2200" b="1" dirty="0">
                <a:solidFill>
                  <a:srgbClr val="FFFF00"/>
                </a:solidFill>
              </a:rPr>
              <a:t> 18:15-18</a:t>
            </a:r>
          </a:p>
          <a:p>
            <a:pPr>
              <a:buFontTx/>
              <a:buNone/>
            </a:pPr>
            <a:endParaRPr lang="en-US" sz="2200" b="1" dirty="0">
              <a:solidFill>
                <a:schemeClr val="bg1"/>
              </a:solidFill>
            </a:endParaRPr>
          </a:p>
          <a:p>
            <a:pPr>
              <a:buFontTx/>
              <a:buNone/>
            </a:pPr>
            <a:r>
              <a:rPr lang="en-US" sz="2200" b="1" dirty="0">
                <a:solidFill>
                  <a:schemeClr val="bg1"/>
                </a:solidFill>
              </a:rPr>
              <a:t> </a:t>
            </a:r>
            <a:r>
              <a:rPr lang="en-US" sz="2200" b="1" baseline="30000" dirty="0">
                <a:solidFill>
                  <a:schemeClr val="bg1"/>
                </a:solidFill>
              </a:rPr>
              <a:t>15</a:t>
            </a:r>
            <a:r>
              <a:rPr lang="en-US" sz="2200" b="1" dirty="0">
                <a:solidFill>
                  <a:schemeClr val="bg1"/>
                </a:solidFill>
              </a:rPr>
              <a:t>The Lord your God will raise up for you a prophet </a:t>
            </a:r>
            <a:r>
              <a:rPr lang="en-US" sz="2200" b="1" i="1" dirty="0">
                <a:solidFill>
                  <a:schemeClr val="bg1"/>
                </a:solidFill>
              </a:rPr>
              <a:t>like me from among your own brothers</a:t>
            </a:r>
            <a:r>
              <a:rPr lang="en-US" sz="2200" b="1" dirty="0">
                <a:solidFill>
                  <a:schemeClr val="bg1"/>
                </a:solidFill>
              </a:rPr>
              <a:t>. You must listen to him. </a:t>
            </a:r>
            <a:r>
              <a:rPr lang="en-US" sz="2200" b="1" baseline="30000" dirty="0">
                <a:solidFill>
                  <a:schemeClr val="bg1"/>
                </a:solidFill>
              </a:rPr>
              <a:t>16</a:t>
            </a:r>
            <a:r>
              <a:rPr lang="en-US" sz="2200" b="1" dirty="0">
                <a:solidFill>
                  <a:schemeClr val="bg1"/>
                </a:solidFill>
              </a:rPr>
              <a:t>For this is what you asked of the Lord your God at </a:t>
            </a:r>
            <a:r>
              <a:rPr lang="en-US" sz="2200" b="1" dirty="0" err="1">
                <a:solidFill>
                  <a:schemeClr val="bg1"/>
                </a:solidFill>
              </a:rPr>
              <a:t>Horeb</a:t>
            </a:r>
            <a:r>
              <a:rPr lang="en-US" sz="2200" b="1" dirty="0">
                <a:solidFill>
                  <a:schemeClr val="bg1"/>
                </a:solidFill>
              </a:rPr>
              <a:t> on the day of the assembly when you said, "Let us not hear the voice of the Lord our God nor see this great fire anymore, or we will die.“ </a:t>
            </a:r>
            <a:r>
              <a:rPr lang="en-US" sz="2200" b="1" baseline="30000" dirty="0">
                <a:solidFill>
                  <a:schemeClr val="bg1"/>
                </a:solidFill>
              </a:rPr>
              <a:t>17</a:t>
            </a:r>
            <a:r>
              <a:rPr lang="en-US" sz="2200" b="1" dirty="0">
                <a:solidFill>
                  <a:schemeClr val="bg1"/>
                </a:solidFill>
              </a:rPr>
              <a:t>The Lord said to me: "What they say is good. </a:t>
            </a:r>
            <a:r>
              <a:rPr lang="en-US" sz="2200" b="1" baseline="30000" dirty="0">
                <a:solidFill>
                  <a:schemeClr val="bg1"/>
                </a:solidFill>
              </a:rPr>
              <a:t>18</a:t>
            </a:r>
            <a:r>
              <a:rPr lang="en-US" sz="2200" b="1" dirty="0">
                <a:solidFill>
                  <a:schemeClr val="bg1"/>
                </a:solidFill>
              </a:rPr>
              <a:t> I will raise up for them a prophet </a:t>
            </a:r>
            <a:r>
              <a:rPr lang="en-US" sz="2200" b="1" i="1" dirty="0">
                <a:solidFill>
                  <a:schemeClr val="bg1"/>
                </a:solidFill>
              </a:rPr>
              <a:t>like you from among their brothers</a:t>
            </a:r>
            <a:r>
              <a:rPr lang="en-US" sz="2200" b="1" dirty="0">
                <a:solidFill>
                  <a:schemeClr val="bg1"/>
                </a:solidFill>
              </a:rPr>
              <a:t>; I will put my words in his mouth, and he will tell them everything I command him.</a:t>
            </a:r>
          </a:p>
        </p:txBody>
      </p:sp>
    </p:spTree>
    <p:extLst>
      <p:ext uri="{BB962C8B-B14F-4D97-AF65-F5344CB8AC3E}">
        <p14:creationId xmlns:p14="http://schemas.microsoft.com/office/powerpoint/2010/main" val="31368041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a:xfrm>
            <a:off x="685800" y="381000"/>
            <a:ext cx="7772400" cy="1371600"/>
          </a:xfrm>
        </p:spPr>
        <p:txBody>
          <a:bodyPr/>
          <a:lstStyle/>
          <a:p>
            <a:r>
              <a:rPr lang="en-US" sz="3700" b="1">
                <a:solidFill>
                  <a:srgbClr val="FFFF00"/>
                </a:solidFill>
              </a:rPr>
              <a:t>	 Purported Prophecies  (III)</a:t>
            </a:r>
            <a:r>
              <a:rPr lang="en-US" sz="2800" b="1">
                <a:solidFill>
                  <a:srgbClr val="FFFF00"/>
                </a:solidFill>
              </a:rPr>
              <a:t>	</a:t>
            </a:r>
            <a:r>
              <a:rPr lang="en-US" sz="2800">
                <a:solidFill>
                  <a:srgbClr val="FFFF00"/>
                </a:solidFill>
              </a:rPr>
              <a:t>	</a:t>
            </a:r>
          </a:p>
        </p:txBody>
      </p:sp>
      <p:sp>
        <p:nvSpPr>
          <p:cNvPr id="348163" name="Rectangle 3"/>
          <p:cNvSpPr>
            <a:spLocks noGrp="1" noChangeArrowheads="1"/>
          </p:cNvSpPr>
          <p:nvPr>
            <p:ph type="body" idx="1"/>
          </p:nvPr>
        </p:nvSpPr>
        <p:spPr>
          <a:xfrm>
            <a:off x="685800" y="1371600"/>
            <a:ext cx="7772400" cy="5105400"/>
          </a:xfrm>
        </p:spPr>
        <p:txBody>
          <a:bodyPr>
            <a:normAutofit lnSpcReduction="10000"/>
          </a:bodyPr>
          <a:lstStyle/>
          <a:p>
            <a:pPr>
              <a:buFontTx/>
              <a:buNone/>
            </a:pPr>
            <a:r>
              <a:rPr lang="en-US" sz="2600" b="1" dirty="0">
                <a:solidFill>
                  <a:srgbClr val="FFFF00"/>
                </a:solidFill>
              </a:rPr>
              <a:t>Isa 21:7  </a:t>
            </a:r>
            <a:r>
              <a:rPr lang="en-US" sz="2600" b="1" dirty="0">
                <a:solidFill>
                  <a:schemeClr val="bg1"/>
                </a:solidFill>
              </a:rPr>
              <a:t>”when he sees…riders on donkeys or riders on camels, let him be fully alert” </a:t>
            </a:r>
          </a:p>
          <a:p>
            <a:pPr>
              <a:buFontTx/>
              <a:buNone/>
            </a:pPr>
            <a:r>
              <a:rPr lang="en-US" sz="2600" b="1" dirty="0">
                <a:solidFill>
                  <a:schemeClr val="bg1"/>
                </a:solidFill>
              </a:rPr>
              <a:t>	Muslim claim:  riders on donkeys = Jesus, riders on camels = Mohammed. Context: fall of Babylon!</a:t>
            </a:r>
          </a:p>
          <a:p>
            <a:pPr>
              <a:buFontTx/>
              <a:buNone/>
            </a:pPr>
            <a:endParaRPr lang="en-US" sz="2600" b="1" dirty="0">
              <a:solidFill>
                <a:srgbClr val="FFFF00"/>
              </a:solidFill>
            </a:endParaRPr>
          </a:p>
          <a:p>
            <a:pPr>
              <a:buFontTx/>
              <a:buNone/>
            </a:pPr>
            <a:r>
              <a:rPr lang="en-US" sz="2600" b="1" dirty="0" err="1">
                <a:solidFill>
                  <a:srgbClr val="FFFF00"/>
                </a:solidFill>
              </a:rPr>
              <a:t>Jn</a:t>
            </a:r>
            <a:r>
              <a:rPr lang="en-US" sz="2600" b="1" dirty="0">
                <a:solidFill>
                  <a:srgbClr val="FFFF00"/>
                </a:solidFill>
              </a:rPr>
              <a:t> 14:16</a:t>
            </a:r>
            <a:r>
              <a:rPr lang="en-US" sz="2600" b="1" dirty="0">
                <a:solidFill>
                  <a:schemeClr val="bg1"/>
                </a:solidFill>
              </a:rPr>
              <a:t>—</a:t>
            </a:r>
            <a:r>
              <a:rPr lang="en-US" sz="2600" b="1" dirty="0" err="1">
                <a:solidFill>
                  <a:schemeClr val="bg1"/>
                </a:solidFill>
              </a:rPr>
              <a:t>parakletos</a:t>
            </a:r>
            <a:r>
              <a:rPr lang="en-US" sz="2600" b="1" dirty="0">
                <a:solidFill>
                  <a:schemeClr val="bg1"/>
                </a:solidFill>
              </a:rPr>
              <a:t> </a:t>
            </a:r>
            <a:r>
              <a:rPr lang="en-US" sz="2600" b="1" dirty="0">
                <a:solidFill>
                  <a:schemeClr val="bg1"/>
                </a:solidFill>
                <a:sym typeface="Wingdings" pitchFamily="2" charset="2"/>
              </a:rPr>
              <a:t> </a:t>
            </a:r>
            <a:r>
              <a:rPr lang="en-US" sz="2600" b="1" dirty="0" err="1">
                <a:solidFill>
                  <a:schemeClr val="bg1"/>
                </a:solidFill>
                <a:sym typeface="Wingdings" pitchFamily="2" charset="2"/>
              </a:rPr>
              <a:t>periclytos</a:t>
            </a:r>
            <a:r>
              <a:rPr lang="en-US" sz="2600" b="1" dirty="0">
                <a:solidFill>
                  <a:schemeClr val="bg1"/>
                </a:solidFill>
                <a:sym typeface="Wingdings" pitchFamily="2" charset="2"/>
              </a:rPr>
              <a:t> (praised one)—without any MS supp. Moreover, 14:26 shows the helper is </a:t>
            </a:r>
            <a:r>
              <a:rPr lang="en-US" sz="2600" b="1" i="1" dirty="0">
                <a:solidFill>
                  <a:schemeClr val="bg1"/>
                </a:solidFill>
                <a:sym typeface="Wingdings" pitchFamily="2" charset="2"/>
              </a:rPr>
              <a:t>the Spirit. </a:t>
            </a:r>
            <a:r>
              <a:rPr lang="en-US" sz="2600" b="1" dirty="0" err="1">
                <a:solidFill>
                  <a:schemeClr val="bg1"/>
                </a:solidFill>
              </a:rPr>
              <a:t>Jn</a:t>
            </a:r>
            <a:r>
              <a:rPr lang="en-US" sz="2600" b="1" dirty="0">
                <a:solidFill>
                  <a:schemeClr val="bg1"/>
                </a:solidFill>
              </a:rPr>
              <a:t> 16—The helper to abide forever. (M is dead.) 14:26—Helper to be sent in Jesus’ name; but no Muslim would allow this! Besides, Acts 1:5—helper to come in not many days – not in the 7</a:t>
            </a:r>
            <a:r>
              <a:rPr lang="en-US" sz="2600" b="1" baseline="30000" dirty="0">
                <a:solidFill>
                  <a:schemeClr val="bg1"/>
                </a:solidFill>
              </a:rPr>
              <a:t>th</a:t>
            </a:r>
            <a:r>
              <a:rPr lang="en-US" sz="2600" b="1" dirty="0">
                <a:solidFill>
                  <a:schemeClr val="bg1"/>
                </a:solidFill>
              </a:rPr>
              <a:t> century!</a:t>
            </a:r>
          </a:p>
        </p:txBody>
      </p:sp>
    </p:spTree>
    <p:extLst>
      <p:ext uri="{BB962C8B-B14F-4D97-AF65-F5344CB8AC3E}">
        <p14:creationId xmlns:p14="http://schemas.microsoft.com/office/powerpoint/2010/main" val="32825184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a:xfrm>
            <a:off x="685800" y="381000"/>
            <a:ext cx="7772400" cy="1371600"/>
          </a:xfrm>
        </p:spPr>
        <p:txBody>
          <a:bodyPr/>
          <a:lstStyle/>
          <a:p>
            <a:r>
              <a:rPr lang="en-US" sz="3700" b="1">
                <a:solidFill>
                  <a:srgbClr val="FFFF00"/>
                </a:solidFill>
              </a:rPr>
              <a:t>	 Purported Prophecies  (III)</a:t>
            </a:r>
            <a:r>
              <a:rPr lang="en-US" sz="2800" b="1">
                <a:solidFill>
                  <a:srgbClr val="FFFF00"/>
                </a:solidFill>
              </a:rPr>
              <a:t>	</a:t>
            </a:r>
            <a:r>
              <a:rPr lang="en-US" sz="2800">
                <a:solidFill>
                  <a:srgbClr val="FFFF00"/>
                </a:solidFill>
              </a:rPr>
              <a:t>	</a:t>
            </a:r>
          </a:p>
        </p:txBody>
      </p:sp>
      <p:sp>
        <p:nvSpPr>
          <p:cNvPr id="348163" name="Rectangle 3"/>
          <p:cNvSpPr>
            <a:spLocks noGrp="1" noChangeArrowheads="1"/>
          </p:cNvSpPr>
          <p:nvPr>
            <p:ph type="body" idx="1"/>
          </p:nvPr>
        </p:nvSpPr>
        <p:spPr>
          <a:xfrm>
            <a:off x="685800" y="1371600"/>
            <a:ext cx="7772400" cy="5105400"/>
          </a:xfrm>
        </p:spPr>
        <p:txBody>
          <a:bodyPr>
            <a:normAutofit lnSpcReduction="10000"/>
          </a:bodyPr>
          <a:lstStyle/>
          <a:p>
            <a:pPr>
              <a:buFontTx/>
              <a:buNone/>
            </a:pPr>
            <a:r>
              <a:rPr lang="en-US" sz="2600" b="1" dirty="0">
                <a:solidFill>
                  <a:srgbClr val="FFFF00"/>
                </a:solidFill>
              </a:rPr>
              <a:t>Isa 21:7  </a:t>
            </a:r>
            <a:r>
              <a:rPr lang="en-US" sz="2600" b="1" dirty="0">
                <a:solidFill>
                  <a:schemeClr val="bg1"/>
                </a:solidFill>
              </a:rPr>
              <a:t>”when he sees…riders on donkeys or riders on camels, let him be fully alert” </a:t>
            </a:r>
          </a:p>
          <a:p>
            <a:pPr>
              <a:buFontTx/>
              <a:buNone/>
            </a:pPr>
            <a:r>
              <a:rPr lang="en-US" sz="2600" b="1" dirty="0">
                <a:solidFill>
                  <a:schemeClr val="bg1"/>
                </a:solidFill>
              </a:rPr>
              <a:t>	Muslim claim:  riders on donkeys = Jesus, riders on camels = Mohammed. Context: fall of Babylon!</a:t>
            </a:r>
          </a:p>
          <a:p>
            <a:pPr>
              <a:buFontTx/>
              <a:buNone/>
            </a:pPr>
            <a:endParaRPr lang="en-US" sz="2600" b="1" dirty="0">
              <a:solidFill>
                <a:srgbClr val="FFFF00"/>
              </a:solidFill>
            </a:endParaRPr>
          </a:p>
          <a:p>
            <a:pPr>
              <a:buFontTx/>
              <a:buNone/>
            </a:pPr>
            <a:r>
              <a:rPr lang="en-US" sz="2600" b="1" dirty="0" err="1">
                <a:solidFill>
                  <a:srgbClr val="FFFF00"/>
                </a:solidFill>
              </a:rPr>
              <a:t>Jn</a:t>
            </a:r>
            <a:r>
              <a:rPr lang="en-US" sz="2600" b="1" dirty="0">
                <a:solidFill>
                  <a:srgbClr val="FFFF00"/>
                </a:solidFill>
              </a:rPr>
              <a:t> 14:16</a:t>
            </a:r>
            <a:r>
              <a:rPr lang="en-US" sz="2600" b="1" dirty="0">
                <a:solidFill>
                  <a:schemeClr val="bg1"/>
                </a:solidFill>
              </a:rPr>
              <a:t>—</a:t>
            </a:r>
            <a:r>
              <a:rPr lang="en-US" sz="2600" b="1" dirty="0" err="1">
                <a:solidFill>
                  <a:schemeClr val="bg1"/>
                </a:solidFill>
              </a:rPr>
              <a:t>parakletos</a:t>
            </a:r>
            <a:r>
              <a:rPr lang="en-US" sz="2600" b="1" dirty="0">
                <a:solidFill>
                  <a:schemeClr val="bg1"/>
                </a:solidFill>
              </a:rPr>
              <a:t> </a:t>
            </a:r>
            <a:r>
              <a:rPr lang="en-US" sz="2600" b="1" dirty="0">
                <a:solidFill>
                  <a:schemeClr val="bg1"/>
                </a:solidFill>
                <a:sym typeface="Wingdings" pitchFamily="2" charset="2"/>
              </a:rPr>
              <a:t> </a:t>
            </a:r>
            <a:r>
              <a:rPr lang="en-US" sz="2600" b="1" dirty="0" err="1">
                <a:solidFill>
                  <a:schemeClr val="bg1"/>
                </a:solidFill>
                <a:sym typeface="Wingdings" pitchFamily="2" charset="2"/>
              </a:rPr>
              <a:t>periclytos</a:t>
            </a:r>
            <a:r>
              <a:rPr lang="en-US" sz="2600" b="1" dirty="0">
                <a:solidFill>
                  <a:schemeClr val="bg1"/>
                </a:solidFill>
                <a:sym typeface="Wingdings" pitchFamily="2" charset="2"/>
              </a:rPr>
              <a:t> (praised one)—without any MS supp. Moreover, 14:26 shows the helper is </a:t>
            </a:r>
            <a:r>
              <a:rPr lang="en-US" sz="2600" b="1" i="1" dirty="0">
                <a:solidFill>
                  <a:schemeClr val="bg1"/>
                </a:solidFill>
                <a:sym typeface="Wingdings" pitchFamily="2" charset="2"/>
              </a:rPr>
              <a:t>the Spirit. </a:t>
            </a:r>
            <a:r>
              <a:rPr lang="en-US" sz="2600" b="1" dirty="0" err="1">
                <a:solidFill>
                  <a:schemeClr val="bg1"/>
                </a:solidFill>
              </a:rPr>
              <a:t>Jn</a:t>
            </a:r>
            <a:r>
              <a:rPr lang="en-US" sz="2600" b="1" dirty="0">
                <a:solidFill>
                  <a:schemeClr val="bg1"/>
                </a:solidFill>
              </a:rPr>
              <a:t> 16—The helper to abide forever. (M is dead.) 14:26—Helper to be sent in Jesus’ name; but no Muslim would allow this! Besides, Acts 1:5—helper to come in not many days – not in the 7</a:t>
            </a:r>
            <a:r>
              <a:rPr lang="en-US" sz="2600" b="1" baseline="30000" dirty="0">
                <a:solidFill>
                  <a:schemeClr val="bg1"/>
                </a:solidFill>
              </a:rPr>
              <a:t>th</a:t>
            </a:r>
            <a:r>
              <a:rPr lang="en-US" sz="2600" b="1" dirty="0">
                <a:solidFill>
                  <a:schemeClr val="bg1"/>
                </a:solidFill>
              </a:rPr>
              <a:t> century!</a:t>
            </a:r>
          </a:p>
        </p:txBody>
      </p:sp>
    </p:spTree>
    <p:extLst>
      <p:ext uri="{BB962C8B-B14F-4D97-AF65-F5344CB8AC3E}">
        <p14:creationId xmlns:p14="http://schemas.microsoft.com/office/powerpoint/2010/main" val="11572019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304800"/>
            <a:ext cx="7848600" cy="990600"/>
          </a:xfrm>
        </p:spPr>
        <p:txBody>
          <a:bodyPr/>
          <a:lstStyle/>
          <a:p>
            <a:r>
              <a:rPr lang="en-US" sz="3200" dirty="0" smtClean="0">
                <a:solidFill>
                  <a:srgbClr val="FFFF00"/>
                </a:solidFill>
              </a:rPr>
              <a:t>Theory of Abrogation</a:t>
            </a:r>
          </a:p>
        </p:txBody>
      </p:sp>
      <p:sp>
        <p:nvSpPr>
          <p:cNvPr id="27651" name="Rectangle 3"/>
          <p:cNvSpPr>
            <a:spLocks noGrp="1" noChangeArrowheads="1"/>
          </p:cNvSpPr>
          <p:nvPr>
            <p:ph type="body" idx="1"/>
          </p:nvPr>
        </p:nvSpPr>
        <p:spPr>
          <a:xfrm>
            <a:off x="457200" y="1524000"/>
            <a:ext cx="8305800" cy="4572000"/>
          </a:xfrm>
        </p:spPr>
        <p:txBody>
          <a:bodyPr/>
          <a:lstStyle/>
          <a:p>
            <a:pPr marL="0" marR="0" indent="0">
              <a:spcBef>
                <a:spcPts val="0"/>
              </a:spcBef>
              <a:spcAft>
                <a:spcPts val="0"/>
              </a:spcAft>
              <a:buNone/>
            </a:pPr>
            <a:r>
              <a:rPr lang="en-US" sz="2400" b="1" dirty="0" err="1">
                <a:solidFill>
                  <a:schemeClr val="bg1"/>
                </a:solidFill>
                <a:ea typeface="Times New Roman"/>
              </a:rPr>
              <a:t>Sura</a:t>
            </a:r>
            <a:r>
              <a:rPr lang="en-US" sz="2400" b="1" dirty="0">
                <a:solidFill>
                  <a:schemeClr val="bg1"/>
                </a:solidFill>
                <a:ea typeface="Times New Roman"/>
              </a:rPr>
              <a:t> 6:34 “no one can alter Allah’s promises”</a:t>
            </a:r>
          </a:p>
          <a:p>
            <a:pPr marL="0" marR="0" indent="0">
              <a:spcBef>
                <a:spcPts val="0"/>
              </a:spcBef>
              <a:spcAft>
                <a:spcPts val="0"/>
              </a:spcAft>
              <a:buNone/>
            </a:pPr>
            <a:r>
              <a:rPr lang="en-US" sz="2400" b="1" dirty="0" err="1">
                <a:solidFill>
                  <a:schemeClr val="bg1"/>
                </a:solidFill>
                <a:ea typeface="Times New Roman"/>
              </a:rPr>
              <a:t>Sura</a:t>
            </a:r>
            <a:r>
              <a:rPr lang="en-US" sz="2400" b="1" dirty="0">
                <a:solidFill>
                  <a:schemeClr val="bg1"/>
                </a:solidFill>
                <a:ea typeface="Times New Roman"/>
              </a:rPr>
              <a:t> 6:115 “No one can change His words”</a:t>
            </a:r>
          </a:p>
          <a:p>
            <a:pPr marL="0" marR="0" indent="0">
              <a:spcBef>
                <a:spcPts val="0"/>
              </a:spcBef>
              <a:spcAft>
                <a:spcPts val="0"/>
              </a:spcAft>
              <a:buNone/>
            </a:pPr>
            <a:r>
              <a:rPr lang="en-US" sz="2400" b="1" dirty="0" err="1">
                <a:solidFill>
                  <a:schemeClr val="bg1"/>
                </a:solidFill>
                <a:ea typeface="Times New Roman"/>
              </a:rPr>
              <a:t>Sura</a:t>
            </a:r>
            <a:r>
              <a:rPr lang="en-US" sz="2400" b="1" dirty="0">
                <a:solidFill>
                  <a:schemeClr val="bg1"/>
                </a:solidFill>
                <a:ea typeface="Times New Roman"/>
              </a:rPr>
              <a:t> 10:64 “There is no changing the promises of Allah</a:t>
            </a:r>
            <a:r>
              <a:rPr lang="en-US" sz="2400" b="1" dirty="0" smtClean="0">
                <a:solidFill>
                  <a:schemeClr val="bg1"/>
                </a:solidFill>
                <a:ea typeface="Times New Roman"/>
              </a:rPr>
              <a:t>”</a:t>
            </a:r>
          </a:p>
          <a:p>
            <a:pPr marL="0" marR="0" indent="0">
              <a:spcBef>
                <a:spcPts val="0"/>
              </a:spcBef>
              <a:spcAft>
                <a:spcPts val="0"/>
              </a:spcAft>
              <a:buNone/>
            </a:pPr>
            <a:endParaRPr lang="en-US" sz="1200" b="1" dirty="0">
              <a:solidFill>
                <a:schemeClr val="bg1"/>
              </a:solidFill>
              <a:ea typeface="Times New Roman"/>
            </a:endParaRPr>
          </a:p>
          <a:p>
            <a:pPr marL="0" marR="0" indent="0">
              <a:spcBef>
                <a:spcPts val="0"/>
              </a:spcBef>
              <a:spcAft>
                <a:spcPts val="0"/>
              </a:spcAft>
              <a:buNone/>
            </a:pPr>
            <a:r>
              <a:rPr lang="en-US" sz="2400" b="1" dirty="0" smtClean="0">
                <a:solidFill>
                  <a:schemeClr val="bg1"/>
                </a:solidFill>
                <a:ea typeface="Times New Roman"/>
              </a:rPr>
              <a:t>vs.</a:t>
            </a:r>
            <a:endParaRPr lang="en-US" sz="2400" b="1" dirty="0">
              <a:solidFill>
                <a:schemeClr val="bg1"/>
              </a:solidFill>
              <a:ea typeface="Times New Roman"/>
            </a:endParaRPr>
          </a:p>
          <a:p>
            <a:pPr marL="0" indent="0">
              <a:buNone/>
            </a:pPr>
            <a:r>
              <a:rPr lang="en-US" sz="2400" b="1" dirty="0" err="1">
                <a:solidFill>
                  <a:schemeClr val="bg1"/>
                </a:solidFill>
              </a:rPr>
              <a:t>Sura</a:t>
            </a:r>
            <a:r>
              <a:rPr lang="en-US" sz="2400" b="1" dirty="0">
                <a:solidFill>
                  <a:schemeClr val="bg1"/>
                </a:solidFill>
              </a:rPr>
              <a:t> 2:106  None of Our revelations do We abrogate or cause to be forgotten, but We substitute something better or similar: </a:t>
            </a:r>
            <a:r>
              <a:rPr lang="en-US" sz="2400" b="1" dirty="0" err="1">
                <a:solidFill>
                  <a:schemeClr val="bg1"/>
                </a:solidFill>
              </a:rPr>
              <a:t>Knowest</a:t>
            </a:r>
            <a:r>
              <a:rPr lang="en-US" sz="2400" b="1" dirty="0">
                <a:solidFill>
                  <a:schemeClr val="bg1"/>
                </a:solidFill>
              </a:rPr>
              <a:t> thou not that Allah </a:t>
            </a:r>
            <a:r>
              <a:rPr lang="en-US" sz="2400" b="1" dirty="0" smtClean="0">
                <a:solidFill>
                  <a:schemeClr val="bg1"/>
                </a:solidFill>
              </a:rPr>
              <a:t>hath </a:t>
            </a:r>
            <a:r>
              <a:rPr lang="en-US" sz="2400" b="1" dirty="0">
                <a:solidFill>
                  <a:schemeClr val="bg1"/>
                </a:solidFill>
              </a:rPr>
              <a:t>power over all things?</a:t>
            </a:r>
          </a:p>
          <a:p>
            <a:pPr marL="0" indent="0">
              <a:buNone/>
            </a:pPr>
            <a:endParaRPr lang="en-US" sz="1200" b="1" dirty="0">
              <a:solidFill>
                <a:srgbClr val="FFFF00"/>
              </a:solidFill>
            </a:endParaRPr>
          </a:p>
          <a:p>
            <a:pPr marL="0" indent="0">
              <a:buNone/>
            </a:pPr>
            <a:r>
              <a:rPr lang="en-US" sz="2400" b="1" dirty="0" smtClean="0">
                <a:solidFill>
                  <a:srgbClr val="FFFF00"/>
                </a:solidFill>
              </a:rPr>
              <a:t>Whatever Mohammad said later “abrogates” his previous sayings.</a:t>
            </a:r>
          </a:p>
          <a:p>
            <a:pPr marL="0" indent="0">
              <a:buNone/>
            </a:pPr>
            <a:endParaRPr lang="en-US" sz="1100" b="1" dirty="0" smtClean="0">
              <a:solidFill>
                <a:srgbClr val="FFFF00"/>
              </a:solidFill>
            </a:endParaRPr>
          </a:p>
        </p:txBody>
      </p:sp>
    </p:spTree>
    <p:extLst>
      <p:ext uri="{BB962C8B-B14F-4D97-AF65-F5344CB8AC3E}">
        <p14:creationId xmlns:p14="http://schemas.microsoft.com/office/powerpoint/2010/main" val="15453416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685800"/>
          </a:xfrm>
        </p:spPr>
        <p:txBody>
          <a:bodyPr/>
          <a:lstStyle/>
          <a:p>
            <a:r>
              <a:rPr lang="en-US" sz="3200" b="1" dirty="0" smtClean="0">
                <a:solidFill>
                  <a:srgbClr val="FFFF00"/>
                </a:solidFill>
              </a:rPr>
              <a:t>Abrogation (cont.)</a:t>
            </a:r>
            <a:endParaRPr lang="en-US" sz="3200" b="1" dirty="0">
              <a:solidFill>
                <a:srgbClr val="FFFF00"/>
              </a:solidFill>
            </a:endParaRPr>
          </a:p>
        </p:txBody>
      </p:sp>
      <p:sp>
        <p:nvSpPr>
          <p:cNvPr id="3" name="Content Placeholder 2"/>
          <p:cNvSpPr>
            <a:spLocks noGrp="1"/>
          </p:cNvSpPr>
          <p:nvPr>
            <p:ph idx="1"/>
          </p:nvPr>
        </p:nvSpPr>
        <p:spPr>
          <a:xfrm>
            <a:off x="685800" y="1600200"/>
            <a:ext cx="7772400" cy="4724400"/>
          </a:xfrm>
        </p:spPr>
        <p:txBody>
          <a:bodyPr>
            <a:normAutofit lnSpcReduction="10000"/>
          </a:bodyPr>
          <a:lstStyle/>
          <a:p>
            <a:pPr marL="0" indent="0">
              <a:buNone/>
            </a:pPr>
            <a:r>
              <a:rPr lang="en-US" sz="2400" b="1" dirty="0" err="1">
                <a:solidFill>
                  <a:schemeClr val="bg1"/>
                </a:solidFill>
              </a:rPr>
              <a:t>Sura</a:t>
            </a:r>
            <a:r>
              <a:rPr lang="en-US" sz="2400" b="1" dirty="0">
                <a:solidFill>
                  <a:schemeClr val="bg1"/>
                </a:solidFill>
              </a:rPr>
              <a:t> 53:19   In “a moment of weakness”  Muhammad said:  “Have you thought of Al-</a:t>
            </a:r>
            <a:r>
              <a:rPr lang="en-US" sz="2400" b="1" dirty="0" err="1">
                <a:solidFill>
                  <a:schemeClr val="bg1"/>
                </a:solidFill>
              </a:rPr>
              <a:t>lat</a:t>
            </a:r>
            <a:r>
              <a:rPr lang="en-US" sz="2400" b="1" dirty="0">
                <a:solidFill>
                  <a:schemeClr val="bg1"/>
                </a:solidFill>
              </a:rPr>
              <a:t>, al </a:t>
            </a:r>
            <a:r>
              <a:rPr lang="en-US" sz="2400" b="1" dirty="0" err="1">
                <a:solidFill>
                  <a:schemeClr val="bg1"/>
                </a:solidFill>
              </a:rPr>
              <a:t>Uzza</a:t>
            </a:r>
            <a:r>
              <a:rPr lang="en-US" sz="2400" b="1" dirty="0">
                <a:solidFill>
                  <a:schemeClr val="bg1"/>
                </a:solidFill>
              </a:rPr>
              <a:t> and </a:t>
            </a:r>
            <a:r>
              <a:rPr lang="en-US" sz="2400" b="1" dirty="0" err="1">
                <a:solidFill>
                  <a:schemeClr val="bg1"/>
                </a:solidFill>
              </a:rPr>
              <a:t>AManat</a:t>
            </a:r>
            <a:r>
              <a:rPr lang="en-US" sz="2400" b="1" dirty="0">
                <a:solidFill>
                  <a:schemeClr val="bg1"/>
                </a:solidFill>
              </a:rPr>
              <a:t>?  These are exalted intermediaries whose intercession is to be hoped for.”    Later abrogated, of course.</a:t>
            </a:r>
          </a:p>
          <a:p>
            <a:pPr marL="0" indent="0">
              <a:buNone/>
            </a:pPr>
            <a:endParaRPr lang="en-US" sz="1000" b="1" dirty="0" smtClean="0">
              <a:solidFill>
                <a:srgbClr val="FFFF00"/>
              </a:solidFill>
            </a:endParaRPr>
          </a:p>
          <a:p>
            <a:pPr marL="0" indent="0">
              <a:buNone/>
            </a:pPr>
            <a:r>
              <a:rPr lang="en-US" sz="2400" b="1" dirty="0" smtClean="0">
                <a:solidFill>
                  <a:srgbClr val="FFFF00"/>
                </a:solidFill>
              </a:rPr>
              <a:t>Examples:   More than four wives for Muhammad </a:t>
            </a:r>
            <a:r>
              <a:rPr lang="en-US" sz="2400" b="1" dirty="0">
                <a:solidFill>
                  <a:srgbClr val="FFFF00"/>
                </a:solidFill>
              </a:rPr>
              <a:t>33:50  and    33:52</a:t>
            </a:r>
            <a:endParaRPr lang="en-US" sz="2400" b="1" dirty="0" smtClean="0">
              <a:solidFill>
                <a:srgbClr val="FFFF00"/>
              </a:solidFill>
            </a:endParaRPr>
          </a:p>
          <a:p>
            <a:pPr marL="0" indent="0">
              <a:buNone/>
            </a:pPr>
            <a:endParaRPr lang="en-US" sz="1200" b="1" dirty="0" smtClean="0">
              <a:solidFill>
                <a:srgbClr val="FFFF00"/>
              </a:solidFill>
            </a:endParaRPr>
          </a:p>
          <a:p>
            <a:pPr marL="0" indent="0">
              <a:buNone/>
            </a:pPr>
            <a:r>
              <a:rPr lang="en-US" sz="2400" b="1" dirty="0">
                <a:solidFill>
                  <a:schemeClr val="bg1"/>
                </a:solidFill>
              </a:rPr>
              <a:t>Praying toward Jerusalem abrogated by praying toward Mecca.</a:t>
            </a:r>
          </a:p>
          <a:p>
            <a:pPr marL="0" indent="0">
              <a:buNone/>
            </a:pPr>
            <a:endParaRPr lang="en-US" sz="1200" b="1" dirty="0">
              <a:solidFill>
                <a:srgbClr val="FFFF00"/>
              </a:solidFill>
            </a:endParaRPr>
          </a:p>
          <a:p>
            <a:pPr marL="0" indent="0">
              <a:buNone/>
            </a:pPr>
            <a:r>
              <a:rPr lang="en-US" sz="2400" b="1" dirty="0" err="1" smtClean="0">
                <a:solidFill>
                  <a:srgbClr val="FFFF00"/>
                </a:solidFill>
              </a:rPr>
              <a:t>Sura</a:t>
            </a:r>
            <a:r>
              <a:rPr lang="en-US" sz="2400" b="1" dirty="0" smtClean="0">
                <a:solidFill>
                  <a:srgbClr val="FFFF00"/>
                </a:solidFill>
              </a:rPr>
              <a:t> 9 “Ultimatum” 9:5 “Verse of the sword” abrogates milder statements about unbelievers.</a:t>
            </a:r>
          </a:p>
          <a:p>
            <a:endParaRPr lang="en-US" dirty="0"/>
          </a:p>
        </p:txBody>
      </p:sp>
    </p:spTree>
    <p:extLst>
      <p:ext uri="{BB962C8B-B14F-4D97-AF65-F5344CB8AC3E}">
        <p14:creationId xmlns:p14="http://schemas.microsoft.com/office/powerpoint/2010/main" val="1713892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z="3200"/>
              <a:t>Inspired </a:t>
            </a:r>
            <a:r>
              <a:rPr lang="en-US" sz="3200" b="1"/>
              <a:t>Translations</a:t>
            </a:r>
            <a:r>
              <a:rPr lang="en-US" sz="3200"/>
              <a:t>?</a:t>
            </a:r>
          </a:p>
        </p:txBody>
      </p:sp>
      <p:sp>
        <p:nvSpPr>
          <p:cNvPr id="18435" name="Rectangle 3"/>
          <p:cNvSpPr>
            <a:spLocks noGrp="1" noChangeArrowheads="1"/>
          </p:cNvSpPr>
          <p:nvPr>
            <p:ph type="body" idx="1"/>
          </p:nvPr>
        </p:nvSpPr>
        <p:spPr/>
        <p:txBody>
          <a:bodyPr/>
          <a:lstStyle/>
          <a:p>
            <a:r>
              <a:rPr lang="en-US" sz="2400" b="1">
                <a:solidFill>
                  <a:srgbClr val="FFFF00"/>
                </a:solidFill>
              </a:rPr>
              <a:t>Q:  God is sovereign:  Wouldn’t he see to the inspiration of the translators?</a:t>
            </a:r>
          </a:p>
          <a:p>
            <a:endParaRPr lang="en-US" sz="2400" b="1">
              <a:solidFill>
                <a:srgbClr val="FFFF00"/>
              </a:solidFill>
            </a:endParaRPr>
          </a:p>
          <a:p>
            <a:r>
              <a:rPr lang="en-US" sz="2400" b="1">
                <a:solidFill>
                  <a:srgbClr val="FFFF00"/>
                </a:solidFill>
              </a:rPr>
              <a:t>Q:  Does this mean we do not have direct access to the inspired Word of God?</a:t>
            </a:r>
          </a:p>
          <a:p>
            <a:endParaRPr lang="en-US" sz="2400" b="1">
              <a:solidFill>
                <a:srgbClr val="FFFF00"/>
              </a:solidFill>
            </a:endParaRPr>
          </a:p>
          <a:p>
            <a:r>
              <a:rPr lang="en-US" sz="2400" b="1">
                <a:solidFill>
                  <a:srgbClr val="FFFF00"/>
                </a:solidFill>
              </a:rPr>
              <a:t>The question of exaggerated and unreasonable faith.</a:t>
            </a:r>
          </a:p>
          <a:p>
            <a:pPr lvl="1"/>
            <a:r>
              <a:rPr lang="en-US" sz="2000" b="1">
                <a:solidFill>
                  <a:srgbClr val="FFFF00"/>
                </a:solidFill>
              </a:rPr>
              <a:t>Does God change lights from red to green for us?</a:t>
            </a:r>
          </a:p>
          <a:p>
            <a:pPr lvl="1"/>
            <a:r>
              <a:rPr lang="en-US" sz="2000" b="1">
                <a:solidFill>
                  <a:srgbClr val="FFFF00"/>
                </a:solidFill>
              </a:rPr>
              <a:t>Does God move the had of the copyist or the mind of the translator?</a:t>
            </a:r>
          </a:p>
          <a:p>
            <a:pPr lvl="1"/>
            <a:r>
              <a:rPr lang="en-US" sz="2000" b="1">
                <a:solidFill>
                  <a:srgbClr val="FFFF00"/>
                </a:solidFill>
              </a:rPr>
              <a:t>Does God reveal his one chosen mate to us?</a:t>
            </a:r>
          </a:p>
        </p:txBody>
      </p:sp>
    </p:spTree>
    <p:extLst>
      <p:ext uri="{BB962C8B-B14F-4D97-AF65-F5344CB8AC3E}">
        <p14:creationId xmlns:p14="http://schemas.microsoft.com/office/powerpoint/2010/main" val="10286059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00600" y="2133600"/>
            <a:ext cx="3886200" cy="3962400"/>
          </a:xfrm>
        </p:spPr>
        <p:txBody>
          <a:bodyPr>
            <a:normAutofit fontScale="92500" lnSpcReduction="20000"/>
          </a:bodyPr>
          <a:lstStyle/>
          <a:p>
            <a:r>
              <a:rPr lang="en-US" sz="2800" dirty="0" smtClean="0"/>
              <a:t>Claim that the text is without error</a:t>
            </a:r>
          </a:p>
          <a:p>
            <a:pPr lvl="1"/>
            <a:r>
              <a:rPr lang="en-US" dirty="0" err="1" smtClean="0"/>
              <a:t>Uthman</a:t>
            </a:r>
            <a:endParaRPr lang="en-US" dirty="0" smtClean="0"/>
          </a:p>
          <a:p>
            <a:pPr lvl="1"/>
            <a:r>
              <a:rPr lang="en-US" dirty="0" smtClean="0"/>
              <a:t>Sana’a Manuscripts</a:t>
            </a:r>
          </a:p>
          <a:p>
            <a:endParaRPr lang="en-US" sz="2800" dirty="0"/>
          </a:p>
          <a:p>
            <a:r>
              <a:rPr lang="en-US" sz="2800" dirty="0" smtClean="0"/>
              <a:t>Generally refuse to allow translation because, unlike Christians, they require that we read a perfect Qur’an</a:t>
            </a:r>
            <a:endParaRPr lang="en-US" sz="2800" dirty="0"/>
          </a:p>
        </p:txBody>
      </p:sp>
      <p:sp>
        <p:nvSpPr>
          <p:cNvPr id="3" name="Title 2"/>
          <p:cNvSpPr>
            <a:spLocks noGrp="1"/>
          </p:cNvSpPr>
          <p:nvPr>
            <p:ph type="title"/>
          </p:nvPr>
        </p:nvSpPr>
        <p:spPr>
          <a:xfrm>
            <a:off x="457200" y="152400"/>
            <a:ext cx="8229600" cy="990600"/>
          </a:xfrm>
        </p:spPr>
        <p:txBody>
          <a:bodyPr>
            <a:normAutofit/>
          </a:bodyPr>
          <a:lstStyle/>
          <a:p>
            <a:pPr algn="ctr"/>
            <a:r>
              <a:rPr lang="en-US" sz="3200" b="1" dirty="0" smtClean="0"/>
              <a:t>Muslim Claims of Inerrancy</a:t>
            </a:r>
            <a:endParaRPr lang="en-US" sz="3200" b="1" dirty="0"/>
          </a:p>
        </p:txBody>
      </p:sp>
      <p:pic>
        <p:nvPicPr>
          <p:cNvPr id="2050" name="Picture 2" descr="http://wa2.www.unesco.org/webworld/mdm/visite/sanaa/image2/161291C.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814" y="1905000"/>
            <a:ext cx="4526757" cy="30178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00" y="4922838"/>
            <a:ext cx="3352800" cy="523220"/>
          </a:xfrm>
          <a:prstGeom prst="rect">
            <a:avLst/>
          </a:prstGeom>
          <a:noFill/>
        </p:spPr>
        <p:txBody>
          <a:bodyPr wrap="square" rtlCol="0">
            <a:spAutoFit/>
          </a:bodyPr>
          <a:lstStyle/>
          <a:p>
            <a:r>
              <a:rPr lang="en-US" sz="2800" b="1" dirty="0" smtClean="0">
                <a:solidFill>
                  <a:srgbClr val="FFFF00"/>
                </a:solidFill>
              </a:rPr>
              <a:t>Sana’a Manuscript</a:t>
            </a:r>
            <a:endParaRPr lang="en-US" sz="2800" b="1" dirty="0">
              <a:solidFill>
                <a:srgbClr val="FFFF00"/>
              </a:solidFill>
            </a:endParaRPr>
          </a:p>
        </p:txBody>
      </p:sp>
    </p:spTree>
    <p:extLst>
      <p:ext uri="{BB962C8B-B14F-4D97-AF65-F5344CB8AC3E}">
        <p14:creationId xmlns:p14="http://schemas.microsoft.com/office/powerpoint/2010/main" val="42947661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sz="3200" b="1" dirty="0"/>
              <a:t>Part </a:t>
            </a:r>
            <a:r>
              <a:rPr lang="en-US" sz="3200" b="1" dirty="0"/>
              <a:t>V</a:t>
            </a:r>
            <a:r>
              <a:rPr lang="en-US" sz="3200" b="1" dirty="0" smtClean="0"/>
              <a:t>  </a:t>
            </a:r>
            <a:r>
              <a:rPr lang="en-US" sz="3200" b="1" dirty="0"/>
              <a:t>Supposed Contradictions in the Bible</a:t>
            </a:r>
          </a:p>
        </p:txBody>
      </p:sp>
      <p:sp>
        <p:nvSpPr>
          <p:cNvPr id="71683" name="Rectangle 3"/>
          <p:cNvSpPr>
            <a:spLocks noGrp="1" noChangeArrowheads="1"/>
          </p:cNvSpPr>
          <p:nvPr>
            <p:ph type="body" idx="1"/>
          </p:nvPr>
        </p:nvSpPr>
        <p:spPr/>
        <p:txBody>
          <a:bodyPr/>
          <a:lstStyle/>
          <a:p>
            <a:r>
              <a:rPr lang="en-US" sz="2400"/>
              <a:t>Claim:  The Bible is full of obvious errors of fact and of doctrine, which is proved by all the contradictions it has with itself.</a:t>
            </a:r>
          </a:p>
          <a:p>
            <a:endParaRPr lang="en-US" sz="2400"/>
          </a:p>
          <a:p>
            <a:r>
              <a:rPr lang="en-US" sz="2400"/>
              <a:t>Possible Reactions:</a:t>
            </a:r>
          </a:p>
          <a:p>
            <a:pPr lvl="1"/>
            <a:r>
              <a:rPr lang="en-US" sz="2000"/>
              <a:t>Ignore the questions (a bad idea)</a:t>
            </a:r>
          </a:p>
          <a:p>
            <a:pPr lvl="1"/>
            <a:r>
              <a:rPr lang="en-US" sz="2000"/>
              <a:t>Think carefully and “Be prepared to give an answer” (1 Peter 3:15)</a:t>
            </a:r>
          </a:p>
        </p:txBody>
      </p:sp>
    </p:spTree>
    <p:extLst>
      <p:ext uri="{BB962C8B-B14F-4D97-AF65-F5344CB8AC3E}">
        <p14:creationId xmlns:p14="http://schemas.microsoft.com/office/powerpoint/2010/main" val="28833749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sz="2800" b="1"/>
              <a:t>Bible “Contradictions”</a:t>
            </a:r>
          </a:p>
        </p:txBody>
      </p:sp>
      <p:sp>
        <p:nvSpPr>
          <p:cNvPr id="121859" name="Rectangle 3"/>
          <p:cNvSpPr>
            <a:spLocks noGrp="1" noChangeArrowheads="1"/>
          </p:cNvSpPr>
          <p:nvPr>
            <p:ph type="body" idx="1"/>
          </p:nvPr>
        </p:nvSpPr>
        <p:spPr>
          <a:xfrm>
            <a:off x="457200" y="1981200"/>
            <a:ext cx="8229600" cy="4149725"/>
          </a:xfrm>
        </p:spPr>
        <p:txBody>
          <a:bodyPr/>
          <a:lstStyle/>
          <a:p>
            <a:pPr>
              <a:spcBef>
                <a:spcPct val="85000"/>
              </a:spcBef>
            </a:pPr>
            <a:r>
              <a:rPr lang="en-US" sz="2000" b="1"/>
              <a:t>Claims that the doctrine which is taught in two different passages is contradictory.</a:t>
            </a:r>
            <a:endParaRPr lang="en-US" sz="2000" b="1">
              <a:sym typeface="Symbol" pitchFamily="18" charset="2"/>
            </a:endParaRPr>
          </a:p>
          <a:p>
            <a:pPr>
              <a:spcBef>
                <a:spcPct val="85000"/>
              </a:spcBef>
            </a:pPr>
            <a:r>
              <a:rPr lang="en-US" sz="2000" b="1"/>
              <a:t>Identical events described by two different authors have details of fact that appear to contradict.</a:t>
            </a:r>
            <a:endParaRPr lang="en-US" sz="2000" b="1">
              <a:sym typeface="Symbol" pitchFamily="18" charset="2"/>
            </a:endParaRPr>
          </a:p>
          <a:p>
            <a:pPr>
              <a:spcBef>
                <a:spcPct val="85000"/>
              </a:spcBef>
            </a:pPr>
            <a:r>
              <a:rPr lang="en-US" sz="2000" b="1"/>
              <a:t>Numbers of objects, people or years in two different passages do not agree.</a:t>
            </a:r>
          </a:p>
        </p:txBody>
      </p:sp>
    </p:spTree>
    <p:extLst>
      <p:ext uri="{BB962C8B-B14F-4D97-AF65-F5344CB8AC3E}">
        <p14:creationId xmlns:p14="http://schemas.microsoft.com/office/powerpoint/2010/main" val="37502810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sz="3200"/>
              <a:t>Bible “Contradictions”</a:t>
            </a:r>
          </a:p>
        </p:txBody>
      </p:sp>
      <p:sp>
        <p:nvSpPr>
          <p:cNvPr id="111619" name="Rectangle 3"/>
          <p:cNvSpPr>
            <a:spLocks noGrp="1" noChangeArrowheads="1"/>
          </p:cNvSpPr>
          <p:nvPr>
            <p:ph type="body" idx="1"/>
          </p:nvPr>
        </p:nvSpPr>
        <p:spPr>
          <a:xfrm>
            <a:off x="457200" y="1830388"/>
            <a:ext cx="8229600" cy="4300537"/>
          </a:xfrm>
        </p:spPr>
        <p:txBody>
          <a:bodyPr/>
          <a:lstStyle/>
          <a:p>
            <a:pPr>
              <a:lnSpc>
                <a:spcPct val="90000"/>
              </a:lnSpc>
            </a:pPr>
            <a:r>
              <a:rPr lang="en-US" sz="2800" dirty="0" smtClean="0"/>
              <a:t>Claim: The Bible is full of contradictions.</a:t>
            </a:r>
          </a:p>
          <a:p>
            <a:pPr>
              <a:lnSpc>
                <a:spcPct val="90000"/>
              </a:lnSpc>
            </a:pPr>
            <a:endParaRPr lang="en-US" sz="2800" dirty="0" smtClean="0"/>
          </a:p>
          <a:p>
            <a:pPr lvl="1">
              <a:lnSpc>
                <a:spcPct val="90000"/>
              </a:lnSpc>
            </a:pPr>
            <a:r>
              <a:rPr lang="en-US" sz="2000" dirty="0" smtClean="0"/>
              <a:t>Genesis 7:17   </a:t>
            </a:r>
            <a:r>
              <a:rPr lang="en-US" sz="2000" dirty="0" err="1" smtClean="0"/>
              <a:t>vs</a:t>
            </a:r>
            <a:r>
              <a:rPr lang="en-US" sz="2000" dirty="0" smtClean="0"/>
              <a:t>   Genesis 8:3  Forty days or 150 days?</a:t>
            </a:r>
          </a:p>
          <a:p>
            <a:pPr lvl="1">
              <a:lnSpc>
                <a:spcPct val="90000"/>
              </a:lnSpc>
            </a:pPr>
            <a:r>
              <a:rPr lang="en-US" sz="2000" dirty="0" smtClean="0"/>
              <a:t>Genesis 37:36   </a:t>
            </a:r>
            <a:r>
              <a:rPr lang="en-US" sz="2000" dirty="0" err="1" smtClean="0"/>
              <a:t>vs</a:t>
            </a:r>
            <a:r>
              <a:rPr lang="en-US" sz="2000" dirty="0" smtClean="0"/>
              <a:t>   Genesis 39:1  Was Joseph sold to the </a:t>
            </a:r>
            <a:r>
              <a:rPr lang="en-US" sz="2000" dirty="0" err="1" smtClean="0"/>
              <a:t>Midianites</a:t>
            </a:r>
            <a:r>
              <a:rPr lang="en-US" sz="2000" dirty="0" smtClean="0"/>
              <a:t> or to the </a:t>
            </a:r>
            <a:r>
              <a:rPr lang="en-US" sz="2000" dirty="0" err="1" smtClean="0"/>
              <a:t>Ishmaelites</a:t>
            </a:r>
            <a:r>
              <a:rPr lang="en-US" sz="2000" dirty="0" smtClean="0"/>
              <a:t>?</a:t>
            </a:r>
          </a:p>
          <a:p>
            <a:pPr lvl="1">
              <a:lnSpc>
                <a:spcPct val="90000"/>
              </a:lnSpc>
            </a:pPr>
            <a:r>
              <a:rPr lang="en-US" sz="2000" dirty="0" smtClean="0"/>
              <a:t>Proverbs 26:4 </a:t>
            </a:r>
            <a:r>
              <a:rPr lang="en-US" sz="2000" dirty="0" err="1" smtClean="0"/>
              <a:t>vs</a:t>
            </a:r>
            <a:r>
              <a:rPr lang="en-US" sz="2000" dirty="0" smtClean="0"/>
              <a:t> Proverbs 26:5  Do we answer a fool? </a:t>
            </a:r>
          </a:p>
          <a:p>
            <a:pPr lvl="1">
              <a:lnSpc>
                <a:spcPct val="90000"/>
              </a:lnSpc>
            </a:pPr>
            <a:r>
              <a:rPr lang="en-US" sz="2000" dirty="0" smtClean="0"/>
              <a:t>Mathew 27:5   </a:t>
            </a:r>
            <a:r>
              <a:rPr lang="en-US" sz="2000" dirty="0" err="1" smtClean="0"/>
              <a:t>vs</a:t>
            </a:r>
            <a:r>
              <a:rPr lang="en-US" sz="2000" dirty="0" smtClean="0"/>
              <a:t>   Acts 1:18   How did Judas die?</a:t>
            </a:r>
          </a:p>
          <a:p>
            <a:pPr lvl="1">
              <a:lnSpc>
                <a:spcPct val="90000"/>
              </a:lnSpc>
            </a:pPr>
            <a:r>
              <a:rPr lang="en-US" sz="2000" dirty="0" smtClean="0"/>
              <a:t>John 19:17   </a:t>
            </a:r>
            <a:r>
              <a:rPr lang="en-US" sz="2000" dirty="0" err="1" smtClean="0"/>
              <a:t>vs</a:t>
            </a:r>
            <a:r>
              <a:rPr lang="en-US" sz="2000" dirty="0" smtClean="0"/>
              <a:t>   Mark 15:21-23 Who carried the cross?</a:t>
            </a:r>
          </a:p>
          <a:p>
            <a:pPr lvl="1">
              <a:lnSpc>
                <a:spcPct val="90000"/>
              </a:lnSpc>
            </a:pPr>
            <a:r>
              <a:rPr lang="en-US" sz="2000" dirty="0" smtClean="0"/>
              <a:t>More serious Exodus 20:4-5 </a:t>
            </a:r>
            <a:r>
              <a:rPr lang="en-US" sz="2000" dirty="0" err="1" smtClean="0"/>
              <a:t>vs</a:t>
            </a:r>
            <a:r>
              <a:rPr lang="en-US" sz="2000" dirty="0" smtClean="0"/>
              <a:t>  </a:t>
            </a:r>
            <a:r>
              <a:rPr lang="en-US" sz="2000" dirty="0" err="1" smtClean="0"/>
              <a:t>Ezek</a:t>
            </a:r>
            <a:r>
              <a:rPr lang="en-US" sz="2000" dirty="0" smtClean="0"/>
              <a:t> 18:19-20</a:t>
            </a:r>
          </a:p>
          <a:p>
            <a:pPr lvl="1">
              <a:lnSpc>
                <a:spcPct val="90000"/>
              </a:lnSpc>
            </a:pPr>
            <a:endParaRPr lang="en-US" sz="2000" dirty="0" smtClean="0"/>
          </a:p>
          <a:p>
            <a:pPr lvl="1">
              <a:lnSpc>
                <a:spcPct val="90000"/>
              </a:lnSpc>
            </a:pPr>
            <a:r>
              <a:rPr lang="en-US" sz="2000" b="1" dirty="0"/>
              <a:t>All-time most difficult:  Matt 10:10, Luke 9:3  </a:t>
            </a:r>
            <a:r>
              <a:rPr lang="en-US" sz="2000" b="1" dirty="0" err="1"/>
              <a:t>vs</a:t>
            </a:r>
            <a:r>
              <a:rPr lang="en-US" sz="2000" b="1" dirty="0"/>
              <a:t>  Mk 6:8  Were they to carry a staff?</a:t>
            </a:r>
          </a:p>
          <a:p>
            <a:pPr lvl="1">
              <a:lnSpc>
                <a:spcPct val="90000"/>
              </a:lnSpc>
            </a:pPr>
            <a:endParaRPr lang="en-US" sz="2000" dirty="0" smtClean="0"/>
          </a:p>
          <a:p>
            <a:pPr lvl="1">
              <a:lnSpc>
                <a:spcPct val="90000"/>
              </a:lnSpc>
            </a:pPr>
            <a:endParaRPr lang="en-US" sz="2000" dirty="0"/>
          </a:p>
        </p:txBody>
      </p:sp>
    </p:spTree>
    <p:extLst>
      <p:ext uri="{BB962C8B-B14F-4D97-AF65-F5344CB8AC3E}">
        <p14:creationId xmlns:p14="http://schemas.microsoft.com/office/powerpoint/2010/main" val="10038911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457200" y="277813"/>
            <a:ext cx="8229600" cy="714375"/>
          </a:xfrm>
        </p:spPr>
        <p:txBody>
          <a:bodyPr/>
          <a:lstStyle/>
          <a:p>
            <a:r>
              <a:rPr lang="en-US" sz="2800"/>
              <a:t>Bible Contradictions (cont.)</a:t>
            </a:r>
          </a:p>
        </p:txBody>
      </p:sp>
      <p:sp>
        <p:nvSpPr>
          <p:cNvPr id="119811" name="Rectangle 3"/>
          <p:cNvSpPr>
            <a:spLocks noGrp="1" noChangeArrowheads="1"/>
          </p:cNvSpPr>
          <p:nvPr>
            <p:ph type="body" idx="1"/>
          </p:nvPr>
        </p:nvSpPr>
        <p:spPr>
          <a:xfrm>
            <a:off x="457200" y="2211388"/>
            <a:ext cx="8229600" cy="3919537"/>
          </a:xfrm>
        </p:spPr>
        <p:txBody>
          <a:bodyPr/>
          <a:lstStyle/>
          <a:p>
            <a:pPr>
              <a:spcBef>
                <a:spcPct val="50000"/>
              </a:spcBef>
            </a:pPr>
            <a:r>
              <a:rPr lang="en-US" sz="2000"/>
              <a:t>“David took seven hundred (2 Samuel 8:4) or seven thousand (1Chronicles 18:4) horsemen from Hadadezer. Which is correct?”</a:t>
            </a:r>
          </a:p>
          <a:p>
            <a:pPr>
              <a:spcBef>
                <a:spcPct val="50000"/>
              </a:spcBef>
            </a:pPr>
            <a:r>
              <a:rPr lang="en-US" sz="2000"/>
              <a:t>“Exodus 20:8, ‘Remember the Sabbath day by keeping it holy’ contradicts Isaiah 1:13 ‘Your… Sabbaths and convocations—I cannot bear…’”</a:t>
            </a:r>
          </a:p>
          <a:p>
            <a:pPr>
              <a:spcBef>
                <a:spcPct val="50000"/>
              </a:spcBef>
            </a:pPr>
            <a:endParaRPr lang="en-US" sz="2000"/>
          </a:p>
          <a:p>
            <a:endParaRPr lang="en-US" sz="2000"/>
          </a:p>
        </p:txBody>
      </p:sp>
    </p:spTree>
    <p:extLst>
      <p:ext uri="{BB962C8B-B14F-4D97-AF65-F5344CB8AC3E}">
        <p14:creationId xmlns:p14="http://schemas.microsoft.com/office/powerpoint/2010/main" val="33106493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685800" y="609600"/>
            <a:ext cx="7772400" cy="762000"/>
          </a:xfrm>
        </p:spPr>
        <p:txBody>
          <a:bodyPr/>
          <a:lstStyle/>
          <a:p>
            <a:r>
              <a:rPr lang="en-US" sz="3600" dirty="0" smtClean="0"/>
              <a:t>Bible Contradictions?  Au-Contraire</a:t>
            </a:r>
            <a:endParaRPr lang="en-US" sz="3600" dirty="0"/>
          </a:p>
        </p:txBody>
      </p:sp>
      <p:sp>
        <p:nvSpPr>
          <p:cNvPr id="98307" name="Rectangle 3"/>
          <p:cNvSpPr>
            <a:spLocks noGrp="1" noChangeArrowheads="1"/>
          </p:cNvSpPr>
          <p:nvPr>
            <p:ph type="body" idx="1"/>
          </p:nvPr>
        </p:nvSpPr>
        <p:spPr>
          <a:xfrm>
            <a:off x="685800" y="1676400"/>
            <a:ext cx="7772400" cy="4953000"/>
          </a:xfrm>
        </p:spPr>
        <p:txBody>
          <a:bodyPr/>
          <a:lstStyle/>
          <a:p>
            <a:r>
              <a:rPr lang="en-US" sz="2400"/>
              <a:t>The Bible has dozens of authors, yet a miraculously consistent message and theme.  </a:t>
            </a:r>
          </a:p>
          <a:p>
            <a:pPr lvl="1"/>
            <a:r>
              <a:rPr lang="en-US" sz="2000"/>
              <a:t>Mesopotamians, Egyptians, Bedouins and Greeks</a:t>
            </a:r>
          </a:p>
          <a:p>
            <a:pPr lvl="1"/>
            <a:r>
              <a:rPr lang="en-US" sz="2000"/>
              <a:t>Priests, farmers, soldiers, kings, fishermen, prophets and prime ministers</a:t>
            </a:r>
          </a:p>
          <a:p>
            <a:pPr lvl="1"/>
            <a:r>
              <a:rPr lang="en-US" sz="2000"/>
              <a:t>Historians, poets, seers, teachers</a:t>
            </a:r>
          </a:p>
          <a:p>
            <a:pPr lvl="1"/>
            <a:endParaRPr lang="en-US" sz="2000"/>
          </a:p>
          <a:p>
            <a:r>
              <a:rPr lang="en-US" sz="2400"/>
              <a:t>The Bible is the greatest book in the world on…</a:t>
            </a:r>
          </a:p>
          <a:p>
            <a:pPr lvl="1"/>
            <a:r>
              <a:rPr lang="en-US" sz="2000"/>
              <a:t>Relationships</a:t>
            </a:r>
          </a:p>
          <a:p>
            <a:pPr lvl="1"/>
            <a:r>
              <a:rPr lang="en-US" sz="2000"/>
              <a:t>Philosophy</a:t>
            </a:r>
          </a:p>
          <a:p>
            <a:pPr lvl="1"/>
            <a:r>
              <a:rPr lang="en-US" sz="2000"/>
              <a:t>Family</a:t>
            </a:r>
          </a:p>
          <a:p>
            <a:pPr lvl="1"/>
            <a:r>
              <a:rPr lang="en-US" sz="2000"/>
              <a:t>Business/Finances</a:t>
            </a:r>
          </a:p>
        </p:txBody>
      </p:sp>
    </p:spTree>
    <p:extLst>
      <p:ext uri="{BB962C8B-B14F-4D97-AF65-F5344CB8AC3E}">
        <p14:creationId xmlns:p14="http://schemas.microsoft.com/office/powerpoint/2010/main" val="4491279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US" sz="2800" b="1"/>
              <a:t>More Thoughts on Biblical Inspiration</a:t>
            </a:r>
          </a:p>
        </p:txBody>
      </p:sp>
      <p:sp>
        <p:nvSpPr>
          <p:cNvPr id="132099" name="Rectangle 3"/>
          <p:cNvSpPr>
            <a:spLocks noGrp="1" noChangeArrowheads="1"/>
          </p:cNvSpPr>
          <p:nvPr>
            <p:ph type="body" idx="1"/>
          </p:nvPr>
        </p:nvSpPr>
        <p:spPr>
          <a:xfrm>
            <a:off x="457200" y="1600200"/>
            <a:ext cx="8229600" cy="5029200"/>
          </a:xfrm>
        </p:spPr>
        <p:txBody>
          <a:bodyPr/>
          <a:lstStyle/>
          <a:p>
            <a:pPr>
              <a:lnSpc>
                <a:spcPct val="90000"/>
              </a:lnSpc>
            </a:pPr>
            <a:r>
              <a:rPr lang="en-US" sz="2400" b="1"/>
              <a:t>Unity of theme, doctrine and theology</a:t>
            </a:r>
          </a:p>
          <a:p>
            <a:pPr>
              <a:lnSpc>
                <a:spcPct val="90000"/>
              </a:lnSpc>
            </a:pPr>
            <a:endParaRPr lang="en-US" sz="1200" b="1"/>
          </a:p>
          <a:p>
            <a:pPr>
              <a:lnSpc>
                <a:spcPct val="90000"/>
              </a:lnSpc>
            </a:pPr>
            <a:r>
              <a:rPr lang="en-US" sz="2400" b="1"/>
              <a:t>The Bible works</a:t>
            </a:r>
          </a:p>
          <a:p>
            <a:pPr lvl="1">
              <a:lnSpc>
                <a:spcPct val="90000"/>
              </a:lnSpc>
            </a:pPr>
            <a:r>
              <a:rPr lang="en-US" sz="2000" b="1"/>
              <a:t>Changed Lives.   John 7:17</a:t>
            </a:r>
          </a:p>
          <a:p>
            <a:pPr lvl="1">
              <a:lnSpc>
                <a:spcPct val="90000"/>
              </a:lnSpc>
            </a:pPr>
            <a:endParaRPr lang="en-US" sz="900" b="1"/>
          </a:p>
          <a:p>
            <a:pPr>
              <a:lnSpc>
                <a:spcPct val="90000"/>
              </a:lnSpc>
            </a:pPr>
            <a:r>
              <a:rPr lang="en-US" sz="2400" b="1"/>
              <a:t>The Bible is the best book in the world on…</a:t>
            </a:r>
          </a:p>
          <a:p>
            <a:pPr lvl="1">
              <a:lnSpc>
                <a:spcPct val="90000"/>
              </a:lnSpc>
            </a:pPr>
            <a:r>
              <a:rPr lang="en-US" sz="2000" b="1"/>
              <a:t>Psychology</a:t>
            </a:r>
          </a:p>
          <a:p>
            <a:pPr lvl="1">
              <a:lnSpc>
                <a:spcPct val="90000"/>
              </a:lnSpc>
            </a:pPr>
            <a:r>
              <a:rPr lang="en-US" sz="2000" b="1"/>
              <a:t>Teaching   Look at Jesus’ parables</a:t>
            </a:r>
          </a:p>
          <a:p>
            <a:pPr lvl="1">
              <a:lnSpc>
                <a:spcPct val="90000"/>
              </a:lnSpc>
            </a:pPr>
            <a:r>
              <a:rPr lang="en-US" sz="2000" b="1"/>
              <a:t>Literature (Psalms)</a:t>
            </a:r>
          </a:p>
          <a:p>
            <a:pPr lvl="1">
              <a:lnSpc>
                <a:spcPct val="90000"/>
              </a:lnSpc>
            </a:pPr>
            <a:r>
              <a:rPr lang="en-US" sz="2000" b="1"/>
              <a:t>Wisdom (Proverbs)</a:t>
            </a:r>
          </a:p>
          <a:p>
            <a:pPr lvl="1">
              <a:lnSpc>
                <a:spcPct val="90000"/>
              </a:lnSpc>
            </a:pPr>
            <a:r>
              <a:rPr lang="en-US" sz="2000" b="1"/>
              <a:t>Philosophy</a:t>
            </a:r>
          </a:p>
          <a:p>
            <a:pPr lvl="1">
              <a:lnSpc>
                <a:spcPct val="90000"/>
              </a:lnSpc>
            </a:pPr>
            <a:r>
              <a:rPr lang="en-US" sz="2000" b="1"/>
              <a:t>Character, Ethics</a:t>
            </a:r>
          </a:p>
          <a:p>
            <a:pPr lvl="1">
              <a:lnSpc>
                <a:spcPct val="90000"/>
              </a:lnSpc>
            </a:pPr>
            <a:r>
              <a:rPr lang="en-US" sz="2000" b="1"/>
              <a:t>Child Raising</a:t>
            </a:r>
          </a:p>
          <a:p>
            <a:pPr lvl="1">
              <a:lnSpc>
                <a:spcPct val="90000"/>
              </a:lnSpc>
            </a:pPr>
            <a:r>
              <a:rPr lang="en-US" sz="2000" b="1"/>
              <a:t>Finances</a:t>
            </a:r>
          </a:p>
          <a:p>
            <a:pPr lvl="1">
              <a:lnSpc>
                <a:spcPct val="90000"/>
              </a:lnSpc>
            </a:pPr>
            <a:r>
              <a:rPr lang="en-US" sz="2000" b="1"/>
              <a:t>Government                 Q: Other????</a:t>
            </a:r>
          </a:p>
        </p:txBody>
      </p:sp>
    </p:spTree>
    <p:extLst>
      <p:ext uri="{BB962C8B-B14F-4D97-AF65-F5344CB8AC3E}">
        <p14:creationId xmlns:p14="http://schemas.microsoft.com/office/powerpoint/2010/main" val="16289990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5613" y="2105025"/>
            <a:ext cx="8226425" cy="1349375"/>
          </a:xfrm>
        </p:spPr>
        <p:txBody>
          <a:bodyPr/>
          <a:lstStyle/>
          <a:p>
            <a:r>
              <a:rPr lang="en-US" b="1" dirty="0" smtClean="0">
                <a:solidFill>
                  <a:srgbClr val="FFFF66"/>
                </a:solidFill>
              </a:rPr>
              <a:t>VI.  OT </a:t>
            </a:r>
            <a:r>
              <a:rPr lang="en-US" b="1" dirty="0">
                <a:solidFill>
                  <a:srgbClr val="FFFF66"/>
                </a:solidFill>
              </a:rPr>
              <a:t>History and </a:t>
            </a:r>
            <a:r>
              <a:rPr lang="en-US" b="1" dirty="0" smtClean="0">
                <a:solidFill>
                  <a:srgbClr val="FFFF66"/>
                </a:solidFill>
              </a:rPr>
              <a:t>Archaeology</a:t>
            </a:r>
            <a:endParaRPr lang="en-US" b="1" dirty="0">
              <a:solidFill>
                <a:srgbClr val="FFFF66"/>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886200"/>
            <a:ext cx="3810000" cy="224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806940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ChangeArrowheads="1"/>
          </p:cNvSpPr>
          <p:nvPr/>
        </p:nvSpPr>
        <p:spPr bwMode="auto">
          <a:xfrm>
            <a:off x="3175" y="228600"/>
            <a:ext cx="9144000" cy="89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just"/>
            <a:endParaRPr lang="en-US" sz="1100" b="1">
              <a:latin typeface="Times New Roman" pitchFamily="18" charset="0"/>
              <a:cs typeface="Times New Roman" pitchFamily="18" charset="0"/>
            </a:endParaRPr>
          </a:p>
          <a:p>
            <a:pPr algn="ctr" eaLnBrk="0" hangingPunct="0"/>
            <a:r>
              <a:rPr lang="en-US" sz="2400" b="1">
                <a:latin typeface="Times New Roman" pitchFamily="18" charset="0"/>
                <a:cs typeface="Times New Roman" pitchFamily="18" charset="0"/>
              </a:rPr>
              <a:t>DOMINANT POWERS DURING THE HISTORY OF ISRAEL</a:t>
            </a:r>
          </a:p>
          <a:p>
            <a:pPr eaLnBrk="0" hangingPunct="0"/>
            <a:endParaRPr lang="en-US" sz="2400">
              <a:latin typeface="Times New Roman" pitchFamily="18" charset="0"/>
            </a:endParaRPr>
          </a:p>
        </p:txBody>
      </p:sp>
      <p:grpSp>
        <p:nvGrpSpPr>
          <p:cNvPr id="124931" name="Group 3"/>
          <p:cNvGrpSpPr>
            <a:grpSpLocks/>
          </p:cNvGrpSpPr>
          <p:nvPr/>
        </p:nvGrpSpPr>
        <p:grpSpPr bwMode="auto">
          <a:xfrm>
            <a:off x="609600" y="1066800"/>
            <a:ext cx="7391400" cy="5249863"/>
            <a:chOff x="-3" y="1072"/>
            <a:chExt cx="2194" cy="2875"/>
          </a:xfrm>
        </p:grpSpPr>
        <p:grpSp>
          <p:nvGrpSpPr>
            <p:cNvPr id="124932" name="Group 4"/>
            <p:cNvGrpSpPr>
              <a:grpSpLocks/>
            </p:cNvGrpSpPr>
            <p:nvPr/>
          </p:nvGrpSpPr>
          <p:grpSpPr bwMode="auto">
            <a:xfrm>
              <a:off x="0" y="1075"/>
              <a:ext cx="2188" cy="2869"/>
              <a:chOff x="0" y="1075"/>
              <a:chExt cx="2188" cy="2869"/>
            </a:xfrm>
          </p:grpSpPr>
          <p:grpSp>
            <p:nvGrpSpPr>
              <p:cNvPr id="124933" name="Group 5"/>
              <p:cNvGrpSpPr>
                <a:grpSpLocks/>
              </p:cNvGrpSpPr>
              <p:nvPr/>
            </p:nvGrpSpPr>
            <p:grpSpPr bwMode="auto">
              <a:xfrm>
                <a:off x="0" y="1075"/>
                <a:ext cx="1490" cy="336"/>
                <a:chOff x="0" y="1075"/>
                <a:chExt cx="1490" cy="336"/>
              </a:xfrm>
            </p:grpSpPr>
            <p:sp>
              <p:nvSpPr>
                <p:cNvPr id="124934" name="Rectangle 6"/>
                <p:cNvSpPr>
                  <a:spLocks noChangeArrowheads="1"/>
                </p:cNvSpPr>
                <p:nvPr/>
              </p:nvSpPr>
              <p:spPr bwMode="auto">
                <a:xfrm>
                  <a:off x="43" y="1075"/>
                  <a:ext cx="1404"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just"/>
                  <a:r>
                    <a:rPr lang="en-US" sz="2400" b="1">
                      <a:latin typeface="Times New Roman" pitchFamily="18" charset="0"/>
                      <a:cs typeface="Times New Roman" pitchFamily="18" charset="0"/>
                    </a:rPr>
                    <a:t>Dominant Power</a:t>
                  </a:r>
                </a:p>
                <a:p>
                  <a:pPr algn="just" eaLnBrk="0" hangingPunct="0"/>
                  <a:endParaRPr lang="en-US" sz="2400">
                    <a:latin typeface="Times New Roman" pitchFamily="18" charset="0"/>
                  </a:endParaRPr>
                </a:p>
              </p:txBody>
            </p:sp>
            <p:sp>
              <p:nvSpPr>
                <p:cNvPr id="124935" name="Rectangle 7"/>
                <p:cNvSpPr>
                  <a:spLocks noChangeArrowheads="1"/>
                </p:cNvSpPr>
                <p:nvPr/>
              </p:nvSpPr>
              <p:spPr bwMode="auto">
                <a:xfrm>
                  <a:off x="0" y="1075"/>
                  <a:ext cx="1490" cy="33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36" name="Group 8"/>
              <p:cNvGrpSpPr>
                <a:grpSpLocks/>
              </p:cNvGrpSpPr>
              <p:nvPr/>
            </p:nvGrpSpPr>
            <p:grpSpPr bwMode="auto">
              <a:xfrm>
                <a:off x="1490" y="1075"/>
                <a:ext cx="698" cy="336"/>
                <a:chOff x="1490" y="1075"/>
                <a:chExt cx="698" cy="336"/>
              </a:xfrm>
            </p:grpSpPr>
            <p:sp>
              <p:nvSpPr>
                <p:cNvPr id="124937" name="Rectangle 9"/>
                <p:cNvSpPr>
                  <a:spLocks noChangeArrowheads="1"/>
                </p:cNvSpPr>
                <p:nvPr/>
              </p:nvSpPr>
              <p:spPr bwMode="auto">
                <a:xfrm>
                  <a:off x="1533" y="1075"/>
                  <a:ext cx="612"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just"/>
                  <a:r>
                    <a:rPr lang="en-US" sz="1100" b="1">
                      <a:latin typeface="Times New Roman" pitchFamily="18" charset="0"/>
                      <a:cs typeface="Times New Roman" pitchFamily="18" charset="0"/>
                    </a:rPr>
                    <a:t>   </a:t>
                  </a:r>
                  <a:r>
                    <a:rPr lang="en-US" sz="2400" b="1">
                      <a:latin typeface="Times New Roman" pitchFamily="18" charset="0"/>
                      <a:cs typeface="Times New Roman" pitchFamily="18" charset="0"/>
                    </a:rPr>
                    <a:t>Dates</a:t>
                  </a:r>
                </a:p>
                <a:p>
                  <a:pPr algn="just" eaLnBrk="0" hangingPunct="0"/>
                  <a:endParaRPr lang="en-US" sz="2400">
                    <a:latin typeface="Times New Roman" pitchFamily="18" charset="0"/>
                  </a:endParaRPr>
                </a:p>
              </p:txBody>
            </p:sp>
            <p:sp>
              <p:nvSpPr>
                <p:cNvPr id="124938" name="Rectangle 10"/>
                <p:cNvSpPr>
                  <a:spLocks noChangeArrowheads="1"/>
                </p:cNvSpPr>
                <p:nvPr/>
              </p:nvSpPr>
              <p:spPr bwMode="auto">
                <a:xfrm>
                  <a:off x="1490" y="1075"/>
                  <a:ext cx="698" cy="33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39" name="Group 11"/>
              <p:cNvGrpSpPr>
                <a:grpSpLocks/>
              </p:cNvGrpSpPr>
              <p:nvPr/>
            </p:nvGrpSpPr>
            <p:grpSpPr bwMode="auto">
              <a:xfrm>
                <a:off x="0" y="1411"/>
                <a:ext cx="1490" cy="403"/>
                <a:chOff x="0" y="1411"/>
                <a:chExt cx="1490" cy="403"/>
              </a:xfrm>
            </p:grpSpPr>
            <p:sp>
              <p:nvSpPr>
                <p:cNvPr id="124940" name="Rectangle 12"/>
                <p:cNvSpPr>
                  <a:spLocks noChangeArrowheads="1"/>
                </p:cNvSpPr>
                <p:nvPr/>
              </p:nvSpPr>
              <p:spPr bwMode="auto">
                <a:xfrm>
                  <a:off x="43" y="1411"/>
                  <a:ext cx="140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sz="2000">
                      <a:latin typeface="Times New Roman" pitchFamily="18" charset="0"/>
                      <a:cs typeface="Times New Roman" pitchFamily="18" charset="0"/>
                    </a:rPr>
                    <a:t>Hittites and Egyptians</a:t>
                  </a:r>
                </a:p>
                <a:p>
                  <a:pPr algn="just" eaLnBrk="0" hangingPunct="0"/>
                  <a:endParaRPr lang="en-US" sz="2000">
                    <a:latin typeface="Times New Roman" pitchFamily="18" charset="0"/>
                  </a:endParaRPr>
                </a:p>
              </p:txBody>
            </p:sp>
            <p:sp>
              <p:nvSpPr>
                <p:cNvPr id="124941" name="Rectangle 13"/>
                <p:cNvSpPr>
                  <a:spLocks noChangeArrowheads="1"/>
                </p:cNvSpPr>
                <p:nvPr/>
              </p:nvSpPr>
              <p:spPr bwMode="auto">
                <a:xfrm>
                  <a:off x="0" y="1411"/>
                  <a:ext cx="1490"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42" name="Group 14"/>
              <p:cNvGrpSpPr>
                <a:grpSpLocks/>
              </p:cNvGrpSpPr>
              <p:nvPr/>
            </p:nvGrpSpPr>
            <p:grpSpPr bwMode="auto">
              <a:xfrm>
                <a:off x="1490" y="1411"/>
                <a:ext cx="698" cy="403"/>
                <a:chOff x="1490" y="1411"/>
                <a:chExt cx="698" cy="403"/>
              </a:xfrm>
            </p:grpSpPr>
            <p:sp>
              <p:nvSpPr>
                <p:cNvPr id="124943" name="Rectangle 15"/>
                <p:cNvSpPr>
                  <a:spLocks noChangeArrowheads="1"/>
                </p:cNvSpPr>
                <p:nvPr/>
              </p:nvSpPr>
              <p:spPr bwMode="auto">
                <a:xfrm>
                  <a:off x="1533" y="1411"/>
                  <a:ext cx="612"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a:latin typeface="Times New Roman" pitchFamily="18" charset="0"/>
                      <a:cs typeface="Times New Roman" pitchFamily="18" charset="0"/>
                    </a:rPr>
                    <a:t>2000-900 BC</a:t>
                  </a:r>
                </a:p>
                <a:p>
                  <a:pPr eaLnBrk="0" hangingPunct="0"/>
                  <a:endParaRPr lang="en-US" sz="2000">
                    <a:latin typeface="Times New Roman" pitchFamily="18" charset="0"/>
                  </a:endParaRPr>
                </a:p>
              </p:txBody>
            </p:sp>
            <p:sp>
              <p:nvSpPr>
                <p:cNvPr id="124944" name="Rectangle 16"/>
                <p:cNvSpPr>
                  <a:spLocks noChangeArrowheads="1"/>
                </p:cNvSpPr>
                <p:nvPr/>
              </p:nvSpPr>
              <p:spPr bwMode="auto">
                <a:xfrm>
                  <a:off x="1490" y="1411"/>
                  <a:ext cx="698"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45" name="Group 17"/>
              <p:cNvGrpSpPr>
                <a:grpSpLocks/>
              </p:cNvGrpSpPr>
              <p:nvPr/>
            </p:nvGrpSpPr>
            <p:grpSpPr bwMode="auto">
              <a:xfrm>
                <a:off x="0" y="1814"/>
                <a:ext cx="1490" cy="403"/>
                <a:chOff x="0" y="1814"/>
                <a:chExt cx="1490" cy="403"/>
              </a:xfrm>
            </p:grpSpPr>
            <p:sp>
              <p:nvSpPr>
                <p:cNvPr id="124946" name="Rectangle 18"/>
                <p:cNvSpPr>
                  <a:spLocks noChangeArrowheads="1"/>
                </p:cNvSpPr>
                <p:nvPr/>
              </p:nvSpPr>
              <p:spPr bwMode="auto">
                <a:xfrm>
                  <a:off x="43" y="1814"/>
                  <a:ext cx="140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a:latin typeface="Times New Roman" pitchFamily="18" charset="0"/>
                      <a:cs typeface="Times New Roman" pitchFamily="18" charset="0"/>
                    </a:rPr>
                    <a:t>Assyria</a:t>
                  </a:r>
                </a:p>
                <a:p>
                  <a:pPr eaLnBrk="0" hangingPunct="0"/>
                  <a:endParaRPr lang="en-US" sz="2000">
                    <a:latin typeface="Times New Roman" pitchFamily="18" charset="0"/>
                  </a:endParaRPr>
                </a:p>
              </p:txBody>
            </p:sp>
            <p:sp>
              <p:nvSpPr>
                <p:cNvPr id="124947" name="Rectangle 19"/>
                <p:cNvSpPr>
                  <a:spLocks noChangeArrowheads="1"/>
                </p:cNvSpPr>
                <p:nvPr/>
              </p:nvSpPr>
              <p:spPr bwMode="auto">
                <a:xfrm>
                  <a:off x="0" y="1814"/>
                  <a:ext cx="1490"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48" name="Group 20"/>
              <p:cNvGrpSpPr>
                <a:grpSpLocks/>
              </p:cNvGrpSpPr>
              <p:nvPr/>
            </p:nvGrpSpPr>
            <p:grpSpPr bwMode="auto">
              <a:xfrm>
                <a:off x="1490" y="1814"/>
                <a:ext cx="698" cy="403"/>
                <a:chOff x="1490" y="1814"/>
                <a:chExt cx="698" cy="403"/>
              </a:xfrm>
            </p:grpSpPr>
            <p:sp>
              <p:nvSpPr>
                <p:cNvPr id="124949" name="Rectangle 21"/>
                <p:cNvSpPr>
                  <a:spLocks noChangeArrowheads="1"/>
                </p:cNvSpPr>
                <p:nvPr/>
              </p:nvSpPr>
              <p:spPr bwMode="auto">
                <a:xfrm>
                  <a:off x="1533" y="1814"/>
                  <a:ext cx="612"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a:latin typeface="Times New Roman" pitchFamily="18" charset="0"/>
                      <a:cs typeface="Times New Roman" pitchFamily="18" charset="0"/>
                    </a:rPr>
                    <a:t>900-606 BC</a:t>
                  </a:r>
                </a:p>
                <a:p>
                  <a:pPr eaLnBrk="0" hangingPunct="0"/>
                  <a:endParaRPr lang="en-US" sz="2000">
                    <a:latin typeface="Times New Roman" pitchFamily="18" charset="0"/>
                  </a:endParaRPr>
                </a:p>
              </p:txBody>
            </p:sp>
            <p:sp>
              <p:nvSpPr>
                <p:cNvPr id="124950" name="Rectangle 22"/>
                <p:cNvSpPr>
                  <a:spLocks noChangeArrowheads="1"/>
                </p:cNvSpPr>
                <p:nvPr/>
              </p:nvSpPr>
              <p:spPr bwMode="auto">
                <a:xfrm>
                  <a:off x="1490" y="1814"/>
                  <a:ext cx="698"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51" name="Group 23"/>
              <p:cNvGrpSpPr>
                <a:grpSpLocks/>
              </p:cNvGrpSpPr>
              <p:nvPr/>
            </p:nvGrpSpPr>
            <p:grpSpPr bwMode="auto">
              <a:xfrm>
                <a:off x="0" y="2217"/>
                <a:ext cx="1490" cy="403"/>
                <a:chOff x="0" y="2217"/>
                <a:chExt cx="1490" cy="403"/>
              </a:xfrm>
            </p:grpSpPr>
            <p:sp>
              <p:nvSpPr>
                <p:cNvPr id="124952" name="Rectangle 24"/>
                <p:cNvSpPr>
                  <a:spLocks noChangeArrowheads="1"/>
                </p:cNvSpPr>
                <p:nvPr/>
              </p:nvSpPr>
              <p:spPr bwMode="auto">
                <a:xfrm>
                  <a:off x="43" y="2217"/>
                  <a:ext cx="140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a:latin typeface="Times New Roman" pitchFamily="18" charset="0"/>
                      <a:cs typeface="Times New Roman" pitchFamily="18" charset="0"/>
                    </a:rPr>
                    <a:t>Babylon </a:t>
                  </a:r>
                </a:p>
                <a:p>
                  <a:pPr eaLnBrk="0" hangingPunct="0"/>
                  <a:endParaRPr lang="en-US" sz="2000">
                    <a:latin typeface="Times New Roman" pitchFamily="18" charset="0"/>
                  </a:endParaRPr>
                </a:p>
              </p:txBody>
            </p:sp>
            <p:sp>
              <p:nvSpPr>
                <p:cNvPr id="124953" name="Rectangle 25"/>
                <p:cNvSpPr>
                  <a:spLocks noChangeArrowheads="1"/>
                </p:cNvSpPr>
                <p:nvPr/>
              </p:nvSpPr>
              <p:spPr bwMode="auto">
                <a:xfrm>
                  <a:off x="0" y="2217"/>
                  <a:ext cx="1490"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54" name="Group 26"/>
              <p:cNvGrpSpPr>
                <a:grpSpLocks/>
              </p:cNvGrpSpPr>
              <p:nvPr/>
            </p:nvGrpSpPr>
            <p:grpSpPr bwMode="auto">
              <a:xfrm>
                <a:off x="1490" y="2217"/>
                <a:ext cx="698" cy="403"/>
                <a:chOff x="1490" y="2217"/>
                <a:chExt cx="698" cy="403"/>
              </a:xfrm>
            </p:grpSpPr>
            <p:sp>
              <p:nvSpPr>
                <p:cNvPr id="124955" name="Rectangle 27"/>
                <p:cNvSpPr>
                  <a:spLocks noChangeArrowheads="1"/>
                </p:cNvSpPr>
                <p:nvPr/>
              </p:nvSpPr>
              <p:spPr bwMode="auto">
                <a:xfrm>
                  <a:off x="1533" y="2217"/>
                  <a:ext cx="612"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a:latin typeface="Times New Roman" pitchFamily="18" charset="0"/>
                      <a:cs typeface="Times New Roman" pitchFamily="18" charset="0"/>
                    </a:rPr>
                    <a:t>605-539 BC</a:t>
                  </a:r>
                </a:p>
                <a:p>
                  <a:pPr eaLnBrk="0" hangingPunct="0"/>
                  <a:endParaRPr lang="en-US" sz="2000">
                    <a:latin typeface="Times New Roman" pitchFamily="18" charset="0"/>
                  </a:endParaRPr>
                </a:p>
              </p:txBody>
            </p:sp>
            <p:sp>
              <p:nvSpPr>
                <p:cNvPr id="124956" name="Rectangle 28"/>
                <p:cNvSpPr>
                  <a:spLocks noChangeArrowheads="1"/>
                </p:cNvSpPr>
                <p:nvPr/>
              </p:nvSpPr>
              <p:spPr bwMode="auto">
                <a:xfrm>
                  <a:off x="1490" y="2217"/>
                  <a:ext cx="698"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57" name="Group 29"/>
              <p:cNvGrpSpPr>
                <a:grpSpLocks/>
              </p:cNvGrpSpPr>
              <p:nvPr/>
            </p:nvGrpSpPr>
            <p:grpSpPr bwMode="auto">
              <a:xfrm>
                <a:off x="0" y="2620"/>
                <a:ext cx="1490" cy="403"/>
                <a:chOff x="0" y="2620"/>
                <a:chExt cx="1490" cy="403"/>
              </a:xfrm>
            </p:grpSpPr>
            <p:sp>
              <p:nvSpPr>
                <p:cNvPr id="124958" name="Rectangle 30"/>
                <p:cNvSpPr>
                  <a:spLocks noChangeArrowheads="1"/>
                </p:cNvSpPr>
                <p:nvPr/>
              </p:nvSpPr>
              <p:spPr bwMode="auto">
                <a:xfrm>
                  <a:off x="43" y="2620"/>
                  <a:ext cx="140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a:latin typeface="Times New Roman" pitchFamily="18" charset="0"/>
                      <a:cs typeface="Times New Roman" pitchFamily="18" charset="0"/>
                    </a:rPr>
                    <a:t>Persia</a:t>
                  </a:r>
                </a:p>
                <a:p>
                  <a:pPr eaLnBrk="0" hangingPunct="0"/>
                  <a:endParaRPr lang="en-US" sz="2000">
                    <a:latin typeface="Times New Roman" pitchFamily="18" charset="0"/>
                  </a:endParaRPr>
                </a:p>
              </p:txBody>
            </p:sp>
            <p:sp>
              <p:nvSpPr>
                <p:cNvPr id="124959" name="Rectangle 31"/>
                <p:cNvSpPr>
                  <a:spLocks noChangeArrowheads="1"/>
                </p:cNvSpPr>
                <p:nvPr/>
              </p:nvSpPr>
              <p:spPr bwMode="auto">
                <a:xfrm>
                  <a:off x="0" y="2620"/>
                  <a:ext cx="1490"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60" name="Group 32"/>
              <p:cNvGrpSpPr>
                <a:grpSpLocks/>
              </p:cNvGrpSpPr>
              <p:nvPr/>
            </p:nvGrpSpPr>
            <p:grpSpPr bwMode="auto">
              <a:xfrm>
                <a:off x="1490" y="2620"/>
                <a:ext cx="698" cy="403"/>
                <a:chOff x="1490" y="2620"/>
                <a:chExt cx="698" cy="403"/>
              </a:xfrm>
            </p:grpSpPr>
            <p:sp>
              <p:nvSpPr>
                <p:cNvPr id="124961" name="Rectangle 33"/>
                <p:cNvSpPr>
                  <a:spLocks noChangeArrowheads="1"/>
                </p:cNvSpPr>
                <p:nvPr/>
              </p:nvSpPr>
              <p:spPr bwMode="auto">
                <a:xfrm>
                  <a:off x="1533" y="2620"/>
                  <a:ext cx="612"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a:latin typeface="Times New Roman" pitchFamily="18" charset="0"/>
                      <a:cs typeface="Times New Roman" pitchFamily="18" charset="0"/>
                    </a:rPr>
                    <a:t>538-331 BC</a:t>
                  </a:r>
                </a:p>
                <a:p>
                  <a:pPr eaLnBrk="0" hangingPunct="0"/>
                  <a:endParaRPr lang="en-US" sz="2000">
                    <a:latin typeface="Times New Roman" pitchFamily="18" charset="0"/>
                  </a:endParaRPr>
                </a:p>
              </p:txBody>
            </p:sp>
            <p:sp>
              <p:nvSpPr>
                <p:cNvPr id="124962" name="Rectangle 34"/>
                <p:cNvSpPr>
                  <a:spLocks noChangeArrowheads="1"/>
                </p:cNvSpPr>
                <p:nvPr/>
              </p:nvSpPr>
              <p:spPr bwMode="auto">
                <a:xfrm>
                  <a:off x="1490" y="2620"/>
                  <a:ext cx="698"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63" name="Group 35"/>
              <p:cNvGrpSpPr>
                <a:grpSpLocks/>
              </p:cNvGrpSpPr>
              <p:nvPr/>
            </p:nvGrpSpPr>
            <p:grpSpPr bwMode="auto">
              <a:xfrm>
                <a:off x="0" y="3023"/>
                <a:ext cx="1490" cy="518"/>
                <a:chOff x="0" y="3023"/>
                <a:chExt cx="1490" cy="518"/>
              </a:xfrm>
            </p:grpSpPr>
            <p:sp>
              <p:nvSpPr>
                <p:cNvPr id="124964" name="Rectangle 36"/>
                <p:cNvSpPr>
                  <a:spLocks noChangeArrowheads="1"/>
                </p:cNvSpPr>
                <p:nvPr/>
              </p:nvSpPr>
              <p:spPr bwMode="auto">
                <a:xfrm>
                  <a:off x="43" y="3023"/>
                  <a:ext cx="1404"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a:latin typeface="Times New Roman" pitchFamily="18" charset="0"/>
                      <a:cs typeface="Times New Roman" pitchFamily="18" charset="0"/>
                    </a:rPr>
                    <a:t>Alexander and the Greek Dynasties</a:t>
                  </a:r>
                </a:p>
                <a:p>
                  <a:pPr eaLnBrk="0" hangingPunct="0"/>
                  <a:endParaRPr lang="en-US" sz="2000">
                    <a:latin typeface="Times New Roman" pitchFamily="18" charset="0"/>
                  </a:endParaRPr>
                </a:p>
              </p:txBody>
            </p:sp>
            <p:sp>
              <p:nvSpPr>
                <p:cNvPr id="124965" name="Rectangle 37"/>
                <p:cNvSpPr>
                  <a:spLocks noChangeArrowheads="1"/>
                </p:cNvSpPr>
                <p:nvPr/>
              </p:nvSpPr>
              <p:spPr bwMode="auto">
                <a:xfrm>
                  <a:off x="0" y="3023"/>
                  <a:ext cx="1490"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66" name="Group 38"/>
              <p:cNvGrpSpPr>
                <a:grpSpLocks/>
              </p:cNvGrpSpPr>
              <p:nvPr/>
            </p:nvGrpSpPr>
            <p:grpSpPr bwMode="auto">
              <a:xfrm>
                <a:off x="1490" y="3023"/>
                <a:ext cx="698" cy="518"/>
                <a:chOff x="1490" y="3023"/>
                <a:chExt cx="698" cy="518"/>
              </a:xfrm>
            </p:grpSpPr>
            <p:sp>
              <p:nvSpPr>
                <p:cNvPr id="124967" name="Rectangle 39"/>
                <p:cNvSpPr>
                  <a:spLocks noChangeArrowheads="1"/>
                </p:cNvSpPr>
                <p:nvPr/>
              </p:nvSpPr>
              <p:spPr bwMode="auto">
                <a:xfrm>
                  <a:off x="1533" y="3023"/>
                  <a:ext cx="61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a:latin typeface="Times New Roman" pitchFamily="18" charset="0"/>
                      <a:cs typeface="Times New Roman" pitchFamily="18" charset="0"/>
                    </a:rPr>
                    <a:t>330-63 BC</a:t>
                  </a:r>
                </a:p>
                <a:p>
                  <a:pPr eaLnBrk="0" hangingPunct="0"/>
                  <a:endParaRPr lang="en-US" sz="2000">
                    <a:latin typeface="Times New Roman" pitchFamily="18" charset="0"/>
                  </a:endParaRPr>
                </a:p>
              </p:txBody>
            </p:sp>
            <p:sp>
              <p:nvSpPr>
                <p:cNvPr id="124968" name="Rectangle 40"/>
                <p:cNvSpPr>
                  <a:spLocks noChangeArrowheads="1"/>
                </p:cNvSpPr>
                <p:nvPr/>
              </p:nvSpPr>
              <p:spPr bwMode="auto">
                <a:xfrm>
                  <a:off x="1490" y="3023"/>
                  <a:ext cx="69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69" name="Group 41"/>
              <p:cNvGrpSpPr>
                <a:grpSpLocks/>
              </p:cNvGrpSpPr>
              <p:nvPr/>
            </p:nvGrpSpPr>
            <p:grpSpPr bwMode="auto">
              <a:xfrm>
                <a:off x="0" y="3541"/>
                <a:ext cx="1490" cy="403"/>
                <a:chOff x="0" y="3541"/>
                <a:chExt cx="1490" cy="403"/>
              </a:xfrm>
            </p:grpSpPr>
            <p:sp>
              <p:nvSpPr>
                <p:cNvPr id="124970" name="Rectangle 42"/>
                <p:cNvSpPr>
                  <a:spLocks noChangeArrowheads="1"/>
                </p:cNvSpPr>
                <p:nvPr/>
              </p:nvSpPr>
              <p:spPr bwMode="auto">
                <a:xfrm>
                  <a:off x="43" y="3541"/>
                  <a:ext cx="140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a:latin typeface="Times New Roman" pitchFamily="18" charset="0"/>
                      <a:cs typeface="Times New Roman" pitchFamily="18" charset="0"/>
                    </a:rPr>
                    <a:t>Rome</a:t>
                  </a:r>
                </a:p>
                <a:p>
                  <a:pPr eaLnBrk="0" hangingPunct="0"/>
                  <a:endParaRPr lang="en-US" sz="2000">
                    <a:latin typeface="Times New Roman" pitchFamily="18" charset="0"/>
                  </a:endParaRPr>
                </a:p>
              </p:txBody>
            </p:sp>
            <p:sp>
              <p:nvSpPr>
                <p:cNvPr id="124971" name="Rectangle 43"/>
                <p:cNvSpPr>
                  <a:spLocks noChangeArrowheads="1"/>
                </p:cNvSpPr>
                <p:nvPr/>
              </p:nvSpPr>
              <p:spPr bwMode="auto">
                <a:xfrm>
                  <a:off x="0" y="3541"/>
                  <a:ext cx="1490"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72" name="Group 44"/>
              <p:cNvGrpSpPr>
                <a:grpSpLocks/>
              </p:cNvGrpSpPr>
              <p:nvPr/>
            </p:nvGrpSpPr>
            <p:grpSpPr bwMode="auto">
              <a:xfrm>
                <a:off x="1490" y="3541"/>
                <a:ext cx="698" cy="403"/>
                <a:chOff x="1490" y="3541"/>
                <a:chExt cx="698" cy="403"/>
              </a:xfrm>
            </p:grpSpPr>
            <p:sp>
              <p:nvSpPr>
                <p:cNvPr id="124973" name="Rectangle 45"/>
                <p:cNvSpPr>
                  <a:spLocks noChangeArrowheads="1"/>
                </p:cNvSpPr>
                <p:nvPr/>
              </p:nvSpPr>
              <p:spPr bwMode="auto">
                <a:xfrm>
                  <a:off x="1533" y="3541"/>
                  <a:ext cx="612"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a:latin typeface="Times New Roman" pitchFamily="18" charset="0"/>
                      <a:cs typeface="Times New Roman" pitchFamily="18" charset="0"/>
                    </a:rPr>
                    <a:t>After 63 BC</a:t>
                  </a:r>
                </a:p>
                <a:p>
                  <a:pPr eaLnBrk="0" hangingPunct="0"/>
                  <a:endParaRPr lang="en-US" sz="2000">
                    <a:latin typeface="Times New Roman" pitchFamily="18" charset="0"/>
                  </a:endParaRPr>
                </a:p>
              </p:txBody>
            </p:sp>
            <p:sp>
              <p:nvSpPr>
                <p:cNvPr id="124974" name="Rectangle 46"/>
                <p:cNvSpPr>
                  <a:spLocks noChangeArrowheads="1"/>
                </p:cNvSpPr>
                <p:nvPr/>
              </p:nvSpPr>
              <p:spPr bwMode="auto">
                <a:xfrm>
                  <a:off x="1490" y="3541"/>
                  <a:ext cx="698"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24975" name="Rectangle 47"/>
            <p:cNvSpPr>
              <a:spLocks noChangeArrowheads="1"/>
            </p:cNvSpPr>
            <p:nvPr/>
          </p:nvSpPr>
          <p:spPr bwMode="auto">
            <a:xfrm>
              <a:off x="-3" y="1072"/>
              <a:ext cx="2194" cy="2875"/>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722930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685800" y="304800"/>
            <a:ext cx="7772400" cy="685800"/>
          </a:xfrm>
        </p:spPr>
        <p:txBody>
          <a:bodyPr>
            <a:normAutofit fontScale="90000"/>
          </a:bodyPr>
          <a:lstStyle/>
          <a:p>
            <a:r>
              <a:rPr lang="en-US" sz="4000"/>
              <a:t>Ziggurat in Ur</a:t>
            </a:r>
          </a:p>
        </p:txBody>
      </p:sp>
      <p:pic>
        <p:nvPicPr>
          <p:cNvPr id="126979" name="Picture 3" descr="Ziggurat%20di%20U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066800"/>
            <a:ext cx="9144000" cy="6219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374399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533400" y="277813"/>
            <a:ext cx="8153400" cy="941387"/>
          </a:xfrm>
        </p:spPr>
        <p:txBody>
          <a:bodyPr>
            <a:noAutofit/>
          </a:bodyPr>
          <a:lstStyle/>
          <a:p>
            <a:pPr algn="ctr" eaLnBrk="1" hangingPunct="1">
              <a:defRPr/>
            </a:pPr>
            <a:r>
              <a:rPr lang="en-US" sz="3600" b="1" dirty="0" smtClean="0"/>
              <a:t>Inerrancy</a:t>
            </a:r>
            <a:endParaRPr lang="en-US" sz="3600" b="1" dirty="0" smtClean="0"/>
          </a:p>
        </p:txBody>
      </p:sp>
      <p:sp>
        <p:nvSpPr>
          <p:cNvPr id="128003" name="Rectangle 3"/>
          <p:cNvSpPr>
            <a:spLocks noGrp="1" noChangeArrowheads="1"/>
          </p:cNvSpPr>
          <p:nvPr>
            <p:ph type="body" idx="1"/>
          </p:nvPr>
        </p:nvSpPr>
        <p:spPr>
          <a:xfrm>
            <a:off x="457200" y="1830388"/>
            <a:ext cx="8229600" cy="3735387"/>
          </a:xfrm>
        </p:spPr>
        <p:txBody>
          <a:bodyPr>
            <a:normAutofit/>
          </a:bodyPr>
          <a:lstStyle/>
          <a:p>
            <a:pPr lvl="1">
              <a:lnSpc>
                <a:spcPct val="90000"/>
              </a:lnSpc>
              <a:buNone/>
              <a:defRPr/>
            </a:pPr>
            <a:r>
              <a:rPr lang="en-US" sz="2800" b="1" dirty="0">
                <a:solidFill>
                  <a:srgbClr val="FFFF00"/>
                </a:solidFill>
              </a:rPr>
              <a:t>Is the Bible inerrant?  If so, in what sense?</a:t>
            </a:r>
          </a:p>
          <a:p>
            <a:pPr lvl="1" eaLnBrk="1" hangingPunct="1">
              <a:lnSpc>
                <a:spcPct val="90000"/>
              </a:lnSpc>
              <a:buFontTx/>
              <a:buNone/>
              <a:defRPr/>
            </a:pPr>
            <a:endParaRPr lang="en-US" sz="2800" b="1" dirty="0" smtClean="0"/>
          </a:p>
          <a:p>
            <a:pPr lvl="1" eaLnBrk="1" hangingPunct="1">
              <a:lnSpc>
                <a:spcPct val="90000"/>
              </a:lnSpc>
              <a:buFontTx/>
              <a:buNone/>
              <a:defRPr/>
            </a:pPr>
            <a:endParaRPr lang="en-US" sz="2800" b="1" dirty="0" smtClean="0"/>
          </a:p>
          <a:p>
            <a:pPr lvl="1" eaLnBrk="1" hangingPunct="1">
              <a:lnSpc>
                <a:spcPct val="90000"/>
              </a:lnSpc>
              <a:buFontTx/>
              <a:buNone/>
              <a:defRPr/>
            </a:pPr>
            <a:r>
              <a:rPr lang="en-US" sz="2800" b="1" dirty="0" smtClean="0"/>
              <a:t>Inerrant:  The Bible contains no errors whatsoever.  This is the standard fundamentalist view.</a:t>
            </a:r>
          </a:p>
          <a:p>
            <a:pPr lvl="1" eaLnBrk="1" hangingPunct="1">
              <a:lnSpc>
                <a:spcPct val="90000"/>
              </a:lnSpc>
              <a:buFontTx/>
              <a:buNone/>
              <a:defRPr/>
            </a:pPr>
            <a:endParaRPr lang="en-US" sz="2000" b="1" dirty="0" smtClean="0"/>
          </a:p>
          <a:p>
            <a:pPr lvl="1" eaLnBrk="1" hangingPunct="1">
              <a:lnSpc>
                <a:spcPct val="90000"/>
              </a:lnSpc>
              <a:buFontTx/>
              <a:buNone/>
              <a:defRPr/>
            </a:pPr>
            <a:endParaRPr lang="en-US" sz="2000" b="1" dirty="0" smtClean="0"/>
          </a:p>
        </p:txBody>
      </p:sp>
    </p:spTree>
    <p:extLst>
      <p:ext uri="{BB962C8B-B14F-4D97-AF65-F5344CB8AC3E}">
        <p14:creationId xmlns:p14="http://schemas.microsoft.com/office/powerpoint/2010/main" val="4609441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6738" name="Group 2"/>
          <p:cNvGrpSpPr>
            <a:grpSpLocks/>
          </p:cNvGrpSpPr>
          <p:nvPr/>
        </p:nvGrpSpPr>
        <p:grpSpPr bwMode="auto">
          <a:xfrm>
            <a:off x="1219200" y="762000"/>
            <a:ext cx="7162800" cy="5638800"/>
            <a:chOff x="855" y="3120"/>
            <a:chExt cx="6225" cy="4860"/>
          </a:xfrm>
        </p:grpSpPr>
        <p:pic>
          <p:nvPicPr>
            <p:cNvPr id="116739" name="Picture 3" descr="HarranUniversityDestroyedByGhenghisKhan2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 y="3120"/>
              <a:ext cx="6180" cy="412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6740" name="Text Box 4"/>
            <p:cNvSpPr txBox="1">
              <a:spLocks noChangeArrowheads="1"/>
            </p:cNvSpPr>
            <p:nvPr/>
          </p:nvSpPr>
          <p:spPr bwMode="auto">
            <a:xfrm>
              <a:off x="855" y="7380"/>
              <a:ext cx="6225" cy="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2000" b="1">
                  <a:solidFill>
                    <a:srgbClr val="993300"/>
                  </a:solidFill>
                  <a:latin typeface="Times New Roman" pitchFamily="18" charset="0"/>
                  <a:cs typeface="Times New Roman" pitchFamily="18" charset="0"/>
                </a:rPr>
                <a:t>Haran Ruins In Mesopotamian Plane Near Sanli Urfa, Turkey</a:t>
              </a:r>
              <a:endParaRPr lang="en-US">
                <a:solidFill>
                  <a:srgbClr val="993300"/>
                </a:solidFill>
                <a:latin typeface="Times New Roman" pitchFamily="18" charset="0"/>
              </a:endParaRPr>
            </a:p>
          </p:txBody>
        </p:sp>
      </p:grpSp>
    </p:spTree>
    <p:extLst>
      <p:ext uri="{BB962C8B-B14F-4D97-AF65-F5344CB8AC3E}">
        <p14:creationId xmlns:p14="http://schemas.microsoft.com/office/powerpoint/2010/main" val="276855624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slide0044_image0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457200"/>
            <a:ext cx="5791200" cy="4338638"/>
          </a:xfrm>
          <a:prstGeom prst="rect">
            <a:avLst/>
          </a:prstGeom>
          <a:noFill/>
          <a:extLst>
            <a:ext uri="{909E8E84-426E-40DD-AFC4-6F175D3DCCD1}">
              <a14:hiddenFill xmlns:a14="http://schemas.microsoft.com/office/drawing/2010/main">
                <a:solidFill>
                  <a:srgbClr val="FFFFFF"/>
                </a:solidFill>
              </a14:hiddenFill>
            </a:ext>
          </a:extLst>
        </p:spPr>
      </p:pic>
      <p:sp>
        <p:nvSpPr>
          <p:cNvPr id="120835" name="Text Box 3"/>
          <p:cNvSpPr txBox="1">
            <a:spLocks noChangeArrowheads="1"/>
          </p:cNvSpPr>
          <p:nvPr/>
        </p:nvSpPr>
        <p:spPr bwMode="auto">
          <a:xfrm>
            <a:off x="914400" y="5257800"/>
            <a:ext cx="7239000"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rgbClr val="FFFF00"/>
                </a:solidFill>
                <a:latin typeface="Times New Roman" pitchFamily="18" charset="0"/>
              </a:rPr>
              <a:t>One of the Ebla Tablets about 2100 BC</a:t>
            </a:r>
          </a:p>
          <a:p>
            <a:pPr algn="ctr">
              <a:spcBef>
                <a:spcPct val="50000"/>
              </a:spcBef>
            </a:pPr>
            <a:r>
              <a:rPr lang="en-US" sz="2400" b="1">
                <a:solidFill>
                  <a:srgbClr val="FFFF00"/>
                </a:solidFill>
                <a:latin typeface="Times New Roman" pitchFamily="18" charset="0"/>
              </a:rPr>
              <a:t>Nahor, Terug, Abram, Sarai</a:t>
            </a:r>
          </a:p>
        </p:txBody>
      </p:sp>
    </p:spTree>
    <p:extLst>
      <p:ext uri="{BB962C8B-B14F-4D97-AF65-F5344CB8AC3E}">
        <p14:creationId xmlns:p14="http://schemas.microsoft.com/office/powerpoint/2010/main" val="196396820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0"/>
            <a:ext cx="3663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Text Box 3"/>
          <p:cNvSpPr txBox="1">
            <a:spLocks noChangeArrowheads="1"/>
          </p:cNvSpPr>
          <p:nvPr/>
        </p:nvSpPr>
        <p:spPr bwMode="auto">
          <a:xfrm>
            <a:off x="4572000" y="2057400"/>
            <a:ext cx="3276600" cy="244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a:latin typeface="Verdana" pitchFamily="34" charset="0"/>
              </a:rPr>
              <a:t>The Five City League, including Sodom and Gomorrah</a:t>
            </a:r>
          </a:p>
          <a:p>
            <a:pPr eaLnBrk="0" hangingPunct="0">
              <a:spcBef>
                <a:spcPct val="50000"/>
              </a:spcBef>
            </a:pPr>
            <a:r>
              <a:rPr lang="en-US" sz="2800">
                <a:latin typeface="Verdana" pitchFamily="34" charset="0"/>
              </a:rPr>
              <a:t>Genesis 14:2</a:t>
            </a:r>
          </a:p>
        </p:txBody>
      </p:sp>
    </p:spTree>
    <p:extLst>
      <p:ext uri="{BB962C8B-B14F-4D97-AF65-F5344CB8AC3E}">
        <p14:creationId xmlns:p14="http://schemas.microsoft.com/office/powerpoint/2010/main" val="312171771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7" name="Picture 5" descr="deadseaearlybronzecit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81000"/>
            <a:ext cx="5262563" cy="754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21966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5" name="Picture 5" descr="sodom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24000"/>
            <a:ext cx="7543800" cy="5032375"/>
          </a:xfrm>
          <a:prstGeom prst="rect">
            <a:avLst/>
          </a:prstGeom>
          <a:noFill/>
          <a:extLst>
            <a:ext uri="{909E8E84-426E-40DD-AFC4-6F175D3DCCD1}">
              <a14:hiddenFill xmlns:a14="http://schemas.microsoft.com/office/drawing/2010/main">
                <a:solidFill>
                  <a:srgbClr val="FFFFFF"/>
                </a:solidFill>
              </a14:hiddenFill>
            </a:ext>
          </a:extLst>
        </p:spPr>
      </p:pic>
      <p:sp>
        <p:nvSpPr>
          <p:cNvPr id="102406" name="Text Box 6"/>
          <p:cNvSpPr txBox="1">
            <a:spLocks noChangeArrowheads="1"/>
          </p:cNvSpPr>
          <p:nvPr/>
        </p:nvSpPr>
        <p:spPr bwMode="auto">
          <a:xfrm>
            <a:off x="1524000" y="381000"/>
            <a:ext cx="6096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latin typeface="Times New Roman" pitchFamily="18" charset="0"/>
              </a:rPr>
              <a:t>Ruins at Bab ed-Dhra (Sodom</a:t>
            </a:r>
            <a:r>
              <a:rPr lang="en-US" sz="2400" b="1">
                <a:latin typeface="Times New Roman" pitchFamily="18" charset="0"/>
              </a:rPr>
              <a:t>)</a:t>
            </a:r>
          </a:p>
        </p:txBody>
      </p:sp>
    </p:spTree>
    <p:extLst>
      <p:ext uri="{BB962C8B-B14F-4D97-AF65-F5344CB8AC3E}">
        <p14:creationId xmlns:p14="http://schemas.microsoft.com/office/powerpoint/2010/main" val="399965610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bogazko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513513" cy="6858000"/>
          </a:xfrm>
          <a:prstGeom prst="rect">
            <a:avLst/>
          </a:prstGeom>
          <a:noFill/>
          <a:extLst>
            <a:ext uri="{909E8E84-426E-40DD-AFC4-6F175D3DCCD1}">
              <a14:hiddenFill xmlns:a14="http://schemas.microsoft.com/office/drawing/2010/main">
                <a:solidFill>
                  <a:srgbClr val="FFFFFF"/>
                </a:solidFill>
              </a14:hiddenFill>
            </a:ext>
          </a:extLst>
        </p:spPr>
      </p:pic>
      <p:sp>
        <p:nvSpPr>
          <p:cNvPr id="135171" name="Text Box 3"/>
          <p:cNvSpPr txBox="1">
            <a:spLocks noChangeArrowheads="1"/>
          </p:cNvSpPr>
          <p:nvPr/>
        </p:nvSpPr>
        <p:spPr bwMode="auto">
          <a:xfrm>
            <a:off x="6858000" y="1417320"/>
            <a:ext cx="19812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b="1" dirty="0">
                <a:latin typeface="Verdana" pitchFamily="34" charset="0"/>
              </a:rPr>
              <a:t>Ruins of </a:t>
            </a:r>
            <a:r>
              <a:rPr lang="en-US" sz="2400" b="1" dirty="0" err="1">
                <a:latin typeface="Verdana" pitchFamily="34" charset="0"/>
              </a:rPr>
              <a:t>Hattusha</a:t>
            </a:r>
            <a:r>
              <a:rPr lang="en-US" sz="2400" b="1" dirty="0">
                <a:latin typeface="Verdana" pitchFamily="34" charset="0"/>
              </a:rPr>
              <a:t>, capital of the Hittites</a:t>
            </a:r>
          </a:p>
        </p:txBody>
      </p:sp>
    </p:spTree>
    <p:extLst>
      <p:ext uri="{BB962C8B-B14F-4D97-AF65-F5344CB8AC3E}">
        <p14:creationId xmlns:p14="http://schemas.microsoft.com/office/powerpoint/2010/main" val="206402405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descr="hat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14450"/>
            <a:ext cx="7391400" cy="5543550"/>
          </a:xfrm>
          <a:prstGeom prst="rect">
            <a:avLst/>
          </a:prstGeom>
          <a:noFill/>
          <a:extLst>
            <a:ext uri="{909E8E84-426E-40DD-AFC4-6F175D3DCCD1}">
              <a14:hiddenFill xmlns:a14="http://schemas.microsoft.com/office/drawing/2010/main">
                <a:solidFill>
                  <a:srgbClr val="FFFFFF"/>
                </a:solidFill>
              </a14:hiddenFill>
            </a:ext>
          </a:extLst>
        </p:spPr>
      </p:pic>
      <p:sp>
        <p:nvSpPr>
          <p:cNvPr id="137219" name="Text Box 3"/>
          <p:cNvSpPr txBox="1">
            <a:spLocks noChangeArrowheads="1"/>
          </p:cNvSpPr>
          <p:nvPr/>
        </p:nvSpPr>
        <p:spPr bwMode="auto">
          <a:xfrm>
            <a:off x="1905000" y="304800"/>
            <a:ext cx="5867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sz="2400" dirty="0">
                <a:latin typeface="Verdana" pitchFamily="34" charset="0"/>
              </a:rPr>
              <a:t/>
            </a:r>
            <a:br>
              <a:rPr lang="en-US" sz="2400" dirty="0">
                <a:latin typeface="Verdana" pitchFamily="34" charset="0"/>
              </a:rPr>
            </a:br>
            <a:r>
              <a:rPr lang="en-US" sz="2400" b="1" dirty="0">
                <a:latin typeface="Verdana" pitchFamily="34" charset="0"/>
              </a:rPr>
              <a:t>The Lion Gate in </a:t>
            </a:r>
            <a:r>
              <a:rPr lang="en-US" sz="2400" b="1" dirty="0" err="1">
                <a:latin typeface="Verdana" pitchFamily="34" charset="0"/>
              </a:rPr>
              <a:t>Hattusha</a:t>
            </a:r>
            <a:endParaRPr lang="en-US" sz="2400" b="1" dirty="0">
              <a:latin typeface="Verdana" pitchFamily="34" charset="0"/>
            </a:endParaRPr>
          </a:p>
        </p:txBody>
      </p:sp>
    </p:spTree>
    <p:extLst>
      <p:ext uri="{BB962C8B-B14F-4D97-AF65-F5344CB8AC3E}">
        <p14:creationId xmlns:p14="http://schemas.microsoft.com/office/powerpoint/2010/main" val="264407019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ChangeArrowheads="1"/>
          </p:cNvSpPr>
          <p:nvPr/>
        </p:nvSpPr>
        <p:spPr bwMode="auto">
          <a:xfrm>
            <a:off x="0" y="3086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2400">
              <a:latin typeface="Times New Roman" pitchFamily="18" charset="0"/>
            </a:endParaRPr>
          </a:p>
        </p:txBody>
      </p:sp>
      <p:sp>
        <p:nvSpPr>
          <p:cNvPr id="141315" name="Rectangle 3"/>
          <p:cNvSpPr>
            <a:spLocks noChangeArrowheads="1"/>
          </p:cNvSpPr>
          <p:nvPr/>
        </p:nvSpPr>
        <p:spPr bwMode="auto">
          <a:xfrm>
            <a:off x="0" y="3086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41316" name="Group 4"/>
          <p:cNvGraphicFramePr>
            <a:graphicFrameLocks noGrp="1"/>
          </p:cNvGraphicFramePr>
          <p:nvPr/>
        </p:nvGraphicFramePr>
        <p:xfrm>
          <a:off x="4479925" y="3086100"/>
          <a:ext cx="208280" cy="518160"/>
        </p:xfrm>
        <a:graphic>
          <a:graphicData uri="http://schemas.openxmlformats.org/drawingml/2006/table">
            <a:tbl>
              <a:tblPr/>
              <a:tblGrid>
                <a:gridCol w="208280"/>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sp>
        <p:nvSpPr>
          <p:cNvPr id="141322" name="Rectangle 10"/>
          <p:cNvSpPr>
            <a:spLocks noChangeArrowheads="1"/>
          </p:cNvSpPr>
          <p:nvPr/>
        </p:nvSpPr>
        <p:spPr bwMode="auto">
          <a:xfrm>
            <a:off x="0" y="3603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2400">
              <a:latin typeface="Times New Roman" pitchFamily="18" charset="0"/>
            </a:endParaRPr>
          </a:p>
        </p:txBody>
      </p:sp>
      <p:sp>
        <p:nvSpPr>
          <p:cNvPr id="141323" name="Text Box 11"/>
          <p:cNvSpPr txBox="1">
            <a:spLocks noChangeArrowheads="1"/>
          </p:cNvSpPr>
          <p:nvPr/>
        </p:nvSpPr>
        <p:spPr bwMode="auto">
          <a:xfrm>
            <a:off x="0" y="685800"/>
            <a:ext cx="4343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i="1">
                <a:solidFill>
                  <a:srgbClr val="FFFF66"/>
                </a:solidFill>
                <a:latin typeface="Times New Roman" pitchFamily="18" charset="0"/>
              </a:rPr>
              <a:t>Papyrus Ipuwer</a:t>
            </a:r>
          </a:p>
        </p:txBody>
      </p:sp>
      <p:sp>
        <p:nvSpPr>
          <p:cNvPr id="141324" name="Text Box 12"/>
          <p:cNvSpPr txBox="1">
            <a:spLocks noChangeArrowheads="1"/>
          </p:cNvSpPr>
          <p:nvPr/>
        </p:nvSpPr>
        <p:spPr bwMode="auto">
          <a:xfrm>
            <a:off x="533400" y="1828800"/>
            <a:ext cx="83058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dirty="0">
                <a:latin typeface="Times New Roman" pitchFamily="18" charset="0"/>
              </a:rPr>
              <a:t/>
            </a:r>
            <a:br>
              <a:rPr lang="en-US" sz="2400" dirty="0">
                <a:latin typeface="Times New Roman" pitchFamily="18" charset="0"/>
              </a:rPr>
            </a:br>
            <a:r>
              <a:rPr lang="en-US" sz="2000" dirty="0">
                <a:latin typeface="Times New Roman" pitchFamily="18" charset="0"/>
              </a:rPr>
              <a:t>• </a:t>
            </a:r>
            <a:r>
              <a:rPr lang="en-US" sz="2000" b="1" dirty="0">
                <a:solidFill>
                  <a:srgbClr val="FFFF66"/>
                </a:solidFill>
                <a:latin typeface="Times New Roman" pitchFamily="18" charset="0"/>
              </a:rPr>
              <a:t>2:2—The river is blood = The river was turned to blood—</a:t>
            </a:r>
            <a:r>
              <a:rPr lang="en-US" sz="2000" b="1" dirty="0" err="1">
                <a:solidFill>
                  <a:srgbClr val="FFFF66"/>
                </a:solidFill>
                <a:latin typeface="Times New Roman" pitchFamily="18" charset="0"/>
              </a:rPr>
              <a:t>Exod</a:t>
            </a:r>
            <a:r>
              <a:rPr lang="en-US" sz="2000" b="1" dirty="0">
                <a:solidFill>
                  <a:srgbClr val="FFFF66"/>
                </a:solidFill>
                <a:latin typeface="Times New Roman" pitchFamily="18" charset="0"/>
              </a:rPr>
              <a:t> 7:20</a:t>
            </a:r>
            <a:br>
              <a:rPr lang="en-US" sz="2000" b="1" dirty="0">
                <a:solidFill>
                  <a:srgbClr val="FFFF66"/>
                </a:solidFill>
                <a:latin typeface="Times New Roman" pitchFamily="18" charset="0"/>
              </a:rPr>
            </a:br>
            <a:r>
              <a:rPr lang="en-US" sz="2000" b="1" dirty="0">
                <a:solidFill>
                  <a:srgbClr val="FFFF66"/>
                </a:solidFill>
                <a:latin typeface="Times New Roman" pitchFamily="18" charset="0"/>
              </a:rPr>
              <a:t/>
            </a:r>
            <a:br>
              <a:rPr lang="en-US" sz="2000" b="1" dirty="0">
                <a:solidFill>
                  <a:srgbClr val="FFFF66"/>
                </a:solidFill>
                <a:latin typeface="Times New Roman" pitchFamily="18" charset="0"/>
              </a:rPr>
            </a:br>
            <a:r>
              <a:rPr lang="en-US" sz="2000" b="1" dirty="0">
                <a:solidFill>
                  <a:srgbClr val="FFFF66"/>
                </a:solidFill>
                <a:latin typeface="Times New Roman" pitchFamily="18" charset="0"/>
              </a:rPr>
              <a:t>• 2:6— Blood is everywhere = Blood is throughout all the land of Egypt— </a:t>
            </a:r>
            <a:r>
              <a:rPr lang="en-US" sz="2000" b="1" dirty="0" err="1">
                <a:solidFill>
                  <a:srgbClr val="FFFF66"/>
                </a:solidFill>
                <a:latin typeface="Times New Roman" pitchFamily="18" charset="0"/>
              </a:rPr>
              <a:t>Exod</a:t>
            </a:r>
            <a:r>
              <a:rPr lang="en-US" sz="2000" b="1" dirty="0">
                <a:solidFill>
                  <a:srgbClr val="FFFF66"/>
                </a:solidFill>
                <a:latin typeface="Times New Roman" pitchFamily="18" charset="0"/>
              </a:rPr>
              <a:t> 7:21 </a:t>
            </a:r>
            <a:br>
              <a:rPr lang="en-US" sz="2000" b="1" dirty="0">
                <a:solidFill>
                  <a:srgbClr val="FFFF66"/>
                </a:solidFill>
                <a:latin typeface="Times New Roman" pitchFamily="18" charset="0"/>
              </a:rPr>
            </a:br>
            <a:r>
              <a:rPr lang="en-US" sz="2000" b="1" dirty="0">
                <a:solidFill>
                  <a:srgbClr val="FFFF66"/>
                </a:solidFill>
                <a:latin typeface="Times New Roman" pitchFamily="18" charset="0"/>
              </a:rPr>
              <a:t>• 4:14—Trees are destroyed = And the hail… broke every tree in the field— </a:t>
            </a:r>
            <a:r>
              <a:rPr lang="en-US" sz="2000" b="1" dirty="0" err="1">
                <a:solidFill>
                  <a:srgbClr val="FFFF66"/>
                </a:solidFill>
                <a:latin typeface="Times New Roman" pitchFamily="18" charset="0"/>
              </a:rPr>
              <a:t>Exod</a:t>
            </a:r>
            <a:r>
              <a:rPr lang="en-US" sz="2000" b="1" dirty="0">
                <a:solidFill>
                  <a:srgbClr val="FFFF66"/>
                </a:solidFill>
                <a:latin typeface="Times New Roman" pitchFamily="18" charset="0"/>
              </a:rPr>
              <a:t> 9:25</a:t>
            </a:r>
            <a:br>
              <a:rPr lang="en-US" sz="2000" b="1" dirty="0">
                <a:solidFill>
                  <a:srgbClr val="FFFF66"/>
                </a:solidFill>
                <a:latin typeface="Times New Roman" pitchFamily="18" charset="0"/>
              </a:rPr>
            </a:br>
            <a:r>
              <a:rPr lang="en-US" sz="2000" b="1" dirty="0">
                <a:solidFill>
                  <a:srgbClr val="FFFF66"/>
                </a:solidFill>
                <a:latin typeface="Times New Roman" pitchFamily="18" charset="0"/>
              </a:rPr>
              <a:t/>
            </a:r>
            <a:br>
              <a:rPr lang="en-US" sz="2000" b="1" dirty="0">
                <a:solidFill>
                  <a:srgbClr val="FFFF66"/>
                </a:solidFill>
                <a:latin typeface="Times New Roman" pitchFamily="18" charset="0"/>
              </a:rPr>
            </a:br>
            <a:r>
              <a:rPr lang="en-US" sz="2000" b="1" dirty="0">
                <a:solidFill>
                  <a:srgbClr val="FFFF66"/>
                </a:solidFill>
                <a:latin typeface="Times New Roman" pitchFamily="18" charset="0"/>
              </a:rPr>
              <a:t>• 9:11—The land is not light = And Moses stretched forth his hand… and there was a thick darkness— </a:t>
            </a:r>
            <a:r>
              <a:rPr lang="en-US" sz="2000" b="1" dirty="0" err="1">
                <a:solidFill>
                  <a:srgbClr val="FFFF66"/>
                </a:solidFill>
                <a:latin typeface="Times New Roman" pitchFamily="18" charset="0"/>
              </a:rPr>
              <a:t>Exod</a:t>
            </a:r>
            <a:r>
              <a:rPr lang="en-US" sz="2000" b="1" dirty="0">
                <a:solidFill>
                  <a:srgbClr val="FFFF66"/>
                </a:solidFill>
                <a:latin typeface="Times New Roman" pitchFamily="18" charset="0"/>
              </a:rPr>
              <a:t> 10:22 </a:t>
            </a:r>
            <a:br>
              <a:rPr lang="en-US" sz="2000" b="1" dirty="0">
                <a:solidFill>
                  <a:srgbClr val="FFFF66"/>
                </a:solidFill>
                <a:latin typeface="Times New Roman" pitchFamily="18" charset="0"/>
              </a:rPr>
            </a:br>
            <a:r>
              <a:rPr lang="en-US" sz="2000" b="1" dirty="0">
                <a:solidFill>
                  <a:srgbClr val="FFFF66"/>
                </a:solidFill>
                <a:latin typeface="Times New Roman" pitchFamily="18" charset="0"/>
              </a:rPr>
              <a:t/>
            </a:r>
            <a:br>
              <a:rPr lang="en-US" sz="2000" b="1" dirty="0">
                <a:solidFill>
                  <a:srgbClr val="FFFF66"/>
                </a:solidFill>
                <a:latin typeface="Times New Roman" pitchFamily="18" charset="0"/>
              </a:rPr>
            </a:br>
            <a:r>
              <a:rPr lang="en-US" sz="2000" b="1" dirty="0">
                <a:solidFill>
                  <a:srgbClr val="FFFF66"/>
                </a:solidFill>
                <a:latin typeface="Times New Roman" pitchFamily="18" charset="0"/>
              </a:rPr>
              <a:t>• 2:13—He who places his brother in the ground is everywhere = For there was not a house where there was not someone dead— </a:t>
            </a:r>
            <a:r>
              <a:rPr lang="en-US" sz="2000" b="1" dirty="0" err="1">
                <a:solidFill>
                  <a:srgbClr val="FFFF66"/>
                </a:solidFill>
                <a:latin typeface="Times New Roman" pitchFamily="18" charset="0"/>
              </a:rPr>
              <a:t>Exod</a:t>
            </a:r>
            <a:r>
              <a:rPr lang="en-US" sz="2000" b="1" dirty="0">
                <a:solidFill>
                  <a:srgbClr val="FFFF66"/>
                </a:solidFill>
                <a:latin typeface="Times New Roman" pitchFamily="18" charset="0"/>
              </a:rPr>
              <a:t> 12:30</a:t>
            </a:r>
            <a:br>
              <a:rPr lang="en-US" sz="2000" b="1" dirty="0">
                <a:solidFill>
                  <a:srgbClr val="FFFF66"/>
                </a:solidFill>
                <a:latin typeface="Times New Roman" pitchFamily="18" charset="0"/>
              </a:rPr>
            </a:br>
            <a:r>
              <a:rPr lang="en-US" sz="2000" dirty="0">
                <a:solidFill>
                  <a:srgbClr val="FFFF66"/>
                </a:solidFill>
                <a:latin typeface="Times New Roman" pitchFamily="18" charset="0"/>
              </a:rPr>
              <a:t/>
            </a:r>
            <a:br>
              <a:rPr lang="en-US" sz="2000" dirty="0">
                <a:solidFill>
                  <a:srgbClr val="FFFF66"/>
                </a:solidFill>
                <a:latin typeface="Times New Roman" pitchFamily="18" charset="0"/>
              </a:rPr>
            </a:br>
            <a:endParaRPr lang="en-US" sz="2000" dirty="0">
              <a:solidFill>
                <a:srgbClr val="FFFF66"/>
              </a:solidFill>
              <a:latin typeface="Times New Roman" pitchFamily="18" charset="0"/>
            </a:endParaRPr>
          </a:p>
        </p:txBody>
      </p:sp>
      <p:pic>
        <p:nvPicPr>
          <p:cNvPr id="141325" name="Picture 13" descr="ipu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0"/>
            <a:ext cx="49530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17542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p:cNvSpPr>
          <p:nvPr/>
        </p:nvSpPr>
        <p:spPr bwMode="auto">
          <a:xfrm>
            <a:off x="26988" y="14716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400">
              <a:latin typeface="Times New Roman" pitchFamily="18" charset="0"/>
            </a:endParaRPr>
          </a:p>
        </p:txBody>
      </p:sp>
      <p:sp>
        <p:nvSpPr>
          <p:cNvPr id="114691" name="Text Box 3"/>
          <p:cNvSpPr txBox="1">
            <a:spLocks noChangeArrowheads="1"/>
          </p:cNvSpPr>
          <p:nvPr/>
        </p:nvSpPr>
        <p:spPr bwMode="auto">
          <a:xfrm>
            <a:off x="838200" y="5756275"/>
            <a:ext cx="76755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b="1">
                <a:solidFill>
                  <a:srgbClr val="FFFF00"/>
                </a:solidFill>
                <a:latin typeface="Times New Roman" pitchFamily="18" charset="0"/>
              </a:rPr>
              <a:t>One of the Tel El Amarna Letters c. 1400 BC</a:t>
            </a:r>
          </a:p>
        </p:txBody>
      </p:sp>
      <p:pic>
        <p:nvPicPr>
          <p:cNvPr id="114692" name="Picture 4" descr="ElAmarnaTablet15cm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81000"/>
            <a:ext cx="3506788" cy="5105400"/>
          </a:xfrm>
          <a:prstGeom prst="rect">
            <a:avLst/>
          </a:prstGeom>
          <a:noFill/>
          <a:extLst>
            <a:ext uri="{909E8E84-426E-40DD-AFC4-6F175D3DCCD1}">
              <a14:hiddenFill xmlns:a14="http://schemas.microsoft.com/office/drawing/2010/main">
                <a:solidFill>
                  <a:srgbClr val="FFFFFF"/>
                </a:solidFill>
              </a14:hiddenFill>
            </a:ext>
          </a:extLst>
        </p:spPr>
      </p:pic>
      <p:sp>
        <p:nvSpPr>
          <p:cNvPr id="114693" name="Text Box 5"/>
          <p:cNvSpPr txBox="1">
            <a:spLocks noChangeArrowheads="1"/>
          </p:cNvSpPr>
          <p:nvPr/>
        </p:nvSpPr>
        <p:spPr bwMode="auto">
          <a:xfrm>
            <a:off x="304800" y="1143000"/>
            <a:ext cx="38862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b="1" dirty="0">
                <a:solidFill>
                  <a:srgbClr val="FFFF00"/>
                </a:solidFill>
              </a:rPr>
              <a:t>‘The </a:t>
            </a:r>
            <a:r>
              <a:rPr lang="en-US" sz="2000" b="1" dirty="0" err="1">
                <a:solidFill>
                  <a:srgbClr val="FFFF00"/>
                </a:solidFill>
              </a:rPr>
              <a:t>Habiru</a:t>
            </a:r>
            <a:r>
              <a:rPr lang="en-US" sz="2000" b="1" dirty="0">
                <a:solidFill>
                  <a:srgbClr val="FFFF00"/>
                </a:solidFill>
              </a:rPr>
              <a:t> plunder all lands of the king.  If archers </a:t>
            </a:r>
          </a:p>
          <a:p>
            <a:r>
              <a:rPr lang="en-US" sz="2000" b="1" dirty="0">
                <a:solidFill>
                  <a:srgbClr val="FFFF00"/>
                </a:solidFill>
              </a:rPr>
              <a:t>are here this year, then the lands of the king, the </a:t>
            </a:r>
          </a:p>
          <a:p>
            <a:r>
              <a:rPr lang="en-US" sz="2000" b="1" dirty="0">
                <a:solidFill>
                  <a:srgbClr val="FFFF00"/>
                </a:solidFill>
              </a:rPr>
              <a:t>lord, will remain; but if the archers are not here, </a:t>
            </a:r>
          </a:p>
          <a:p>
            <a:r>
              <a:rPr lang="en-US" sz="2000" b="1" dirty="0">
                <a:solidFill>
                  <a:srgbClr val="FFFF00"/>
                </a:solidFill>
              </a:rPr>
              <a:t>then the lands of the king, my lord, are lost.’</a:t>
            </a:r>
          </a:p>
        </p:txBody>
      </p:sp>
    </p:spTree>
    <p:extLst>
      <p:ext uri="{BB962C8B-B14F-4D97-AF65-F5344CB8AC3E}">
        <p14:creationId xmlns:p14="http://schemas.microsoft.com/office/powerpoint/2010/main" val="365860393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Deir 'Alla Inscription (or Bala'am Son of Be'or Inscriptio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828800"/>
            <a:ext cx="5839239" cy="44767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19200" y="628412"/>
            <a:ext cx="6934200" cy="954107"/>
          </a:xfrm>
          <a:prstGeom prst="rect">
            <a:avLst/>
          </a:prstGeom>
          <a:noFill/>
        </p:spPr>
        <p:txBody>
          <a:bodyPr wrap="square" rtlCol="0">
            <a:spAutoFit/>
          </a:bodyPr>
          <a:lstStyle/>
          <a:p>
            <a:r>
              <a:rPr lang="en-US" sz="2800" b="1" dirty="0" err="1" smtClean="0"/>
              <a:t>Deir</a:t>
            </a:r>
            <a:r>
              <a:rPr lang="en-US" sz="2800" b="1" dirty="0" smtClean="0"/>
              <a:t> </a:t>
            </a:r>
            <a:r>
              <a:rPr lang="en-US" sz="2800" b="1" dirty="0" err="1" smtClean="0"/>
              <a:t>Alla</a:t>
            </a:r>
            <a:r>
              <a:rPr lang="en-US" sz="2800" b="1" dirty="0" smtClean="0"/>
              <a:t> Inscription:  Balaam the Seer</a:t>
            </a:r>
          </a:p>
          <a:p>
            <a:r>
              <a:rPr lang="en-US" sz="2800" b="1" dirty="0" smtClean="0"/>
              <a:t>8</a:t>
            </a:r>
            <a:r>
              <a:rPr lang="en-US" sz="2800" b="1" baseline="30000" dirty="0" smtClean="0"/>
              <a:t>th</a:t>
            </a:r>
            <a:r>
              <a:rPr lang="en-US" sz="2800" b="1" dirty="0" smtClean="0"/>
              <a:t> Century </a:t>
            </a:r>
            <a:r>
              <a:rPr lang="en-US" sz="2800" b="1" dirty="0" err="1" smtClean="0"/>
              <a:t>Jabbok</a:t>
            </a:r>
            <a:r>
              <a:rPr lang="en-US" sz="2800" b="1" dirty="0" smtClean="0"/>
              <a:t> River (Ammon)</a:t>
            </a:r>
            <a:endParaRPr lang="en-US" sz="2800" b="1" dirty="0"/>
          </a:p>
        </p:txBody>
      </p:sp>
    </p:spTree>
    <p:extLst>
      <p:ext uri="{BB962C8B-B14F-4D97-AF65-F5344CB8AC3E}">
        <p14:creationId xmlns:p14="http://schemas.microsoft.com/office/powerpoint/2010/main" val="386818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457200" y="228600"/>
            <a:ext cx="8458200" cy="1371600"/>
          </a:xfrm>
        </p:spPr>
        <p:txBody>
          <a:bodyPr/>
          <a:lstStyle/>
          <a:p>
            <a:pPr eaLnBrk="1" hangingPunct="1">
              <a:defRPr/>
            </a:pPr>
            <a:r>
              <a:rPr lang="en-US" sz="2800" b="1" smtClean="0"/>
              <a:t>Is the Bible Inerrant?</a:t>
            </a:r>
            <a:br>
              <a:rPr lang="en-US" sz="2800" b="1" smtClean="0"/>
            </a:br>
            <a:r>
              <a:rPr lang="en-US" sz="2800" b="1" smtClean="0"/>
              <a:t>Are There Mistakes in the Autographs (Original Manuscripts)?</a:t>
            </a:r>
          </a:p>
        </p:txBody>
      </p:sp>
      <p:sp>
        <p:nvSpPr>
          <p:cNvPr id="130051" name="Rectangle 3"/>
          <p:cNvSpPr>
            <a:spLocks noGrp="1" noChangeArrowheads="1"/>
          </p:cNvSpPr>
          <p:nvPr>
            <p:ph type="body" idx="1"/>
          </p:nvPr>
        </p:nvSpPr>
        <p:spPr>
          <a:xfrm>
            <a:off x="0" y="1752600"/>
            <a:ext cx="8915400" cy="4378325"/>
          </a:xfrm>
        </p:spPr>
        <p:txBody>
          <a:bodyPr>
            <a:noAutofit/>
          </a:bodyPr>
          <a:lstStyle/>
          <a:p>
            <a:pPr marL="777240" lvl="2" indent="0" eaLnBrk="1" hangingPunct="1">
              <a:buNone/>
              <a:defRPr/>
            </a:pPr>
            <a:r>
              <a:rPr lang="en-US" sz="2400" b="1" dirty="0" smtClean="0"/>
              <a:t>Does </a:t>
            </a:r>
            <a:r>
              <a:rPr lang="en-US" sz="2400" b="1" dirty="0" smtClean="0"/>
              <a:t>the sun move across the sky?</a:t>
            </a:r>
          </a:p>
          <a:p>
            <a:pPr marL="777240" lvl="2" indent="0" eaLnBrk="1" hangingPunct="1">
              <a:buNone/>
              <a:defRPr/>
            </a:pPr>
            <a:r>
              <a:rPr lang="en-US" sz="2400" b="1" dirty="0" smtClean="0"/>
              <a:t>Are the gospels or Bible in general exact transcriptions?</a:t>
            </a:r>
          </a:p>
          <a:p>
            <a:pPr marL="777240" lvl="2" indent="0" eaLnBrk="1" hangingPunct="1">
              <a:buNone/>
              <a:defRPr/>
            </a:pPr>
            <a:r>
              <a:rPr lang="en-US" sz="2400" b="1" dirty="0" smtClean="0"/>
              <a:t>Is Genesis 1 literal?</a:t>
            </a:r>
          </a:p>
          <a:p>
            <a:pPr marL="777240" lvl="2" indent="0" eaLnBrk="1" hangingPunct="1">
              <a:buNone/>
              <a:defRPr/>
            </a:pPr>
            <a:r>
              <a:rPr lang="en-US" sz="2400" b="1" dirty="0" smtClean="0"/>
              <a:t>Did Jesus clear the temple twice?</a:t>
            </a:r>
          </a:p>
          <a:p>
            <a:pPr marL="777240" lvl="2" indent="0" eaLnBrk="1" hangingPunct="1">
              <a:buNone/>
              <a:defRPr/>
            </a:pPr>
            <a:r>
              <a:rPr lang="en-US" sz="2400" b="1" dirty="0" smtClean="0"/>
              <a:t>Are there chronological errors in the NT?</a:t>
            </a:r>
          </a:p>
          <a:p>
            <a:pPr marL="777240" lvl="2" indent="0" eaLnBrk="1" hangingPunct="1">
              <a:buNone/>
              <a:defRPr/>
            </a:pPr>
            <a:r>
              <a:rPr lang="en-US" sz="2400" b="1" dirty="0" smtClean="0"/>
              <a:t>What would it mean if there was a “mistake” in the Bible?</a:t>
            </a:r>
          </a:p>
          <a:p>
            <a:pPr marL="777240" lvl="2" indent="0" eaLnBrk="1" hangingPunct="1">
              <a:buNone/>
              <a:defRPr/>
            </a:pPr>
            <a:r>
              <a:rPr lang="en-US" sz="2400" b="1" dirty="0" smtClean="0"/>
              <a:t>What is your definition of “error?”</a:t>
            </a:r>
          </a:p>
          <a:p>
            <a:pPr marL="777240" lvl="2" indent="0" eaLnBrk="1" hangingPunct="1">
              <a:buNone/>
              <a:defRPr/>
            </a:pPr>
            <a:r>
              <a:rPr lang="en-US" sz="2400" b="1" dirty="0" smtClean="0"/>
              <a:t>Was Moses literally in the desert exactly 40 years</a:t>
            </a:r>
          </a:p>
          <a:p>
            <a:pPr marL="777240" lvl="2" indent="0" eaLnBrk="1" hangingPunct="1">
              <a:buNone/>
              <a:defRPr/>
            </a:pPr>
            <a:r>
              <a:rPr lang="en-US" sz="2400" b="1" dirty="0" smtClean="0"/>
              <a:t>Be cautious about imposing a modernist/Western concept of inerrancy.</a:t>
            </a:r>
          </a:p>
          <a:p>
            <a:pPr marL="777240" lvl="2" indent="0" eaLnBrk="1" hangingPunct="1">
              <a:buNone/>
              <a:defRPr/>
            </a:pPr>
            <a:endParaRPr lang="en-US" sz="2400" dirty="0" smtClean="0"/>
          </a:p>
        </p:txBody>
      </p:sp>
    </p:spTree>
    <p:extLst>
      <p:ext uri="{BB962C8B-B14F-4D97-AF65-F5344CB8AC3E}">
        <p14:creationId xmlns:p14="http://schemas.microsoft.com/office/powerpoint/2010/main" val="397130341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304800" y="990600"/>
            <a:ext cx="8610600" cy="557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b="1" dirty="0">
                <a:solidFill>
                  <a:srgbClr val="FFFF66"/>
                </a:solidFill>
                <a:latin typeface="Times New Roman" pitchFamily="18" charset="0"/>
                <a:cs typeface="Times New Roman" pitchFamily="18" charset="0"/>
              </a:rPr>
              <a:t>1. The city was strongly fortified in the Late Bronze I period, the time of the Conquest according to the biblical chronology (Joshua 2:5,7,15).</a:t>
            </a:r>
          </a:p>
          <a:p>
            <a:pPr eaLnBrk="0" hangingPunct="0"/>
            <a:r>
              <a:rPr lang="en-US" sz="2000" b="1" dirty="0">
                <a:solidFill>
                  <a:srgbClr val="FFFF66"/>
                </a:solidFill>
                <a:latin typeface="Times New Roman" pitchFamily="18" charset="0"/>
                <a:cs typeface="Times New Roman" pitchFamily="18" charset="0"/>
              </a:rPr>
              <a:t> </a:t>
            </a:r>
          </a:p>
          <a:p>
            <a:pPr eaLnBrk="0" hangingPunct="0"/>
            <a:r>
              <a:rPr lang="en-US" sz="2000" b="1" dirty="0">
                <a:solidFill>
                  <a:srgbClr val="FFFF66"/>
                </a:solidFill>
                <a:latin typeface="Times New Roman" pitchFamily="18" charset="0"/>
                <a:cs typeface="Times New Roman" pitchFamily="18" charset="0"/>
              </a:rPr>
              <a:t>2. The city was massively destroyed by fire (Joshua 6:24).</a:t>
            </a:r>
          </a:p>
          <a:p>
            <a:pPr eaLnBrk="0" hangingPunct="0"/>
            <a:r>
              <a:rPr lang="en-US" sz="2000" b="1" dirty="0">
                <a:solidFill>
                  <a:srgbClr val="FFFF66"/>
                </a:solidFill>
                <a:latin typeface="Times New Roman" pitchFamily="18" charset="0"/>
                <a:cs typeface="Times New Roman" pitchFamily="18" charset="0"/>
              </a:rPr>
              <a:t> </a:t>
            </a:r>
          </a:p>
          <a:p>
            <a:pPr eaLnBrk="0" hangingPunct="0"/>
            <a:r>
              <a:rPr lang="en-US" sz="2000" b="1" dirty="0">
                <a:solidFill>
                  <a:srgbClr val="FFFF66"/>
                </a:solidFill>
                <a:latin typeface="Times New Roman" pitchFamily="18" charset="0"/>
                <a:cs typeface="Times New Roman" pitchFamily="18" charset="0"/>
              </a:rPr>
              <a:t>3. The fortification walls collapsed at the time the city was destroyed, possibly by earthquake activity (Joshua 6:20).</a:t>
            </a:r>
          </a:p>
          <a:p>
            <a:pPr eaLnBrk="0" hangingPunct="0"/>
            <a:r>
              <a:rPr lang="en-US" sz="2000" b="1" dirty="0">
                <a:solidFill>
                  <a:srgbClr val="FFFF66"/>
                </a:solidFill>
                <a:latin typeface="Times New Roman" pitchFamily="18" charset="0"/>
                <a:cs typeface="Times New Roman" pitchFamily="18" charset="0"/>
              </a:rPr>
              <a:t> </a:t>
            </a:r>
          </a:p>
          <a:p>
            <a:pPr eaLnBrk="0" hangingPunct="0"/>
            <a:r>
              <a:rPr lang="en-US" sz="2000" b="1" dirty="0">
                <a:solidFill>
                  <a:srgbClr val="FFFF66"/>
                </a:solidFill>
                <a:latin typeface="Times New Roman" pitchFamily="18" charset="0"/>
                <a:cs typeface="Times New Roman" pitchFamily="18" charset="0"/>
              </a:rPr>
              <a:t>4. The destruction occurred at harvest time, in the spring, as indicated by the large quantities of grain stored in the city (Joshua 2:6, 3:15, 5:10).</a:t>
            </a:r>
          </a:p>
          <a:p>
            <a:pPr eaLnBrk="0" hangingPunct="0"/>
            <a:r>
              <a:rPr lang="en-US" sz="2000" b="1" dirty="0">
                <a:solidFill>
                  <a:srgbClr val="FFFF66"/>
                </a:solidFill>
                <a:latin typeface="Times New Roman" pitchFamily="18" charset="0"/>
                <a:cs typeface="Times New Roman" pitchFamily="18" charset="0"/>
              </a:rPr>
              <a:t> </a:t>
            </a:r>
          </a:p>
          <a:p>
            <a:pPr eaLnBrk="0" hangingPunct="0"/>
            <a:r>
              <a:rPr lang="en-US" sz="2000" b="1" dirty="0">
                <a:solidFill>
                  <a:srgbClr val="FFFF66"/>
                </a:solidFill>
                <a:latin typeface="Times New Roman" pitchFamily="18" charset="0"/>
                <a:cs typeface="Times New Roman" pitchFamily="18" charset="0"/>
              </a:rPr>
              <a:t>5. The siege of Jericho was short, as the grain stored in the city was not consumed (Joshua 6:15,20).</a:t>
            </a:r>
          </a:p>
          <a:p>
            <a:pPr eaLnBrk="0" hangingPunct="0"/>
            <a:r>
              <a:rPr lang="en-US" sz="2000" b="1" dirty="0">
                <a:solidFill>
                  <a:srgbClr val="FFFF66"/>
                </a:solidFill>
                <a:latin typeface="Times New Roman" pitchFamily="18" charset="0"/>
                <a:cs typeface="Times New Roman" pitchFamily="18" charset="0"/>
              </a:rPr>
              <a:t> </a:t>
            </a:r>
          </a:p>
          <a:p>
            <a:pPr eaLnBrk="0" hangingPunct="0"/>
            <a:r>
              <a:rPr lang="en-US" sz="2000" b="1" dirty="0">
                <a:solidFill>
                  <a:srgbClr val="FFFF66"/>
                </a:solidFill>
                <a:latin typeface="Times New Roman" pitchFamily="18" charset="0"/>
                <a:cs typeface="Times New Roman" pitchFamily="18" charset="0"/>
              </a:rPr>
              <a:t>6. Contrary to what was customary, the grain was not plundered, in accordance to the command given to Joshua (Joshua 6:17,18).</a:t>
            </a:r>
          </a:p>
          <a:p>
            <a:pPr eaLnBrk="0" hangingPunct="0"/>
            <a:r>
              <a:rPr lang="en-US" sz="2000" dirty="0">
                <a:solidFill>
                  <a:srgbClr val="FFFF66"/>
                </a:solidFill>
                <a:latin typeface="Times New Roman" pitchFamily="18" charset="0"/>
                <a:cs typeface="Times New Roman" pitchFamily="18" charset="0"/>
              </a:rPr>
              <a:t> </a:t>
            </a:r>
          </a:p>
          <a:p>
            <a:pPr eaLnBrk="0" hangingPunct="0"/>
            <a:endParaRPr lang="en-US" sz="2000" dirty="0">
              <a:solidFill>
                <a:srgbClr val="FFFF66"/>
              </a:solidFill>
              <a:latin typeface="Times New Roman" pitchFamily="18" charset="0"/>
              <a:cs typeface="Times New Roman" pitchFamily="18" charset="0"/>
            </a:endParaRPr>
          </a:p>
        </p:txBody>
      </p:sp>
      <p:sp>
        <p:nvSpPr>
          <p:cNvPr id="145411" name="Text Box 3"/>
          <p:cNvSpPr txBox="1">
            <a:spLocks noChangeArrowheads="1"/>
          </p:cNvSpPr>
          <p:nvPr/>
        </p:nvSpPr>
        <p:spPr bwMode="auto">
          <a:xfrm>
            <a:off x="325437" y="269875"/>
            <a:ext cx="8569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b="1" dirty="0">
                <a:solidFill>
                  <a:srgbClr val="FFFF66"/>
                </a:solidFill>
                <a:latin typeface="Times New Roman" pitchFamily="18" charset="0"/>
              </a:rPr>
              <a:t>Archaeological Facts about Jericho</a:t>
            </a:r>
          </a:p>
        </p:txBody>
      </p:sp>
    </p:spTree>
    <p:extLst>
      <p:ext uri="{BB962C8B-B14F-4D97-AF65-F5344CB8AC3E}">
        <p14:creationId xmlns:p14="http://schemas.microsoft.com/office/powerpoint/2010/main" val="409030324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descr="MerneptahSte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2163" y="381000"/>
            <a:ext cx="3376612" cy="6477000"/>
          </a:xfrm>
          <a:prstGeom prst="rect">
            <a:avLst/>
          </a:prstGeom>
          <a:noFill/>
          <a:extLst>
            <a:ext uri="{909E8E84-426E-40DD-AFC4-6F175D3DCCD1}">
              <a14:hiddenFill xmlns:a14="http://schemas.microsoft.com/office/drawing/2010/main">
                <a:solidFill>
                  <a:srgbClr val="FFFFFF"/>
                </a:solidFill>
              </a14:hiddenFill>
            </a:ext>
          </a:extLst>
        </p:spPr>
      </p:pic>
      <p:sp>
        <p:nvSpPr>
          <p:cNvPr id="147459" name="Text Box 3"/>
          <p:cNvSpPr txBox="1">
            <a:spLocks noChangeArrowheads="1"/>
          </p:cNvSpPr>
          <p:nvPr/>
        </p:nvSpPr>
        <p:spPr bwMode="auto">
          <a:xfrm>
            <a:off x="838200" y="1295400"/>
            <a:ext cx="2362200" cy="331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latin typeface="Times New Roman" pitchFamily="18" charset="0"/>
              </a:rPr>
              <a:t>The Stele of Merneptah Egypt, 1230 BC</a:t>
            </a:r>
          </a:p>
          <a:p>
            <a:pPr>
              <a:spcBef>
                <a:spcPct val="50000"/>
              </a:spcBef>
            </a:pPr>
            <a:r>
              <a:rPr lang="en-US" sz="2400">
                <a:latin typeface="Times New Roman" pitchFamily="18" charset="0"/>
              </a:rPr>
              <a:t>Mentions the Israelites in Canaan</a:t>
            </a:r>
          </a:p>
        </p:txBody>
      </p:sp>
    </p:spTree>
    <p:extLst>
      <p:ext uri="{BB962C8B-B14F-4D97-AF65-F5344CB8AC3E}">
        <p14:creationId xmlns:p14="http://schemas.microsoft.com/office/powerpoint/2010/main" val="292602585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descr="bol3s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228600"/>
            <a:ext cx="3948113" cy="6400800"/>
          </a:xfrm>
          <a:prstGeom prst="rect">
            <a:avLst/>
          </a:prstGeom>
          <a:noFill/>
          <a:extLst>
            <a:ext uri="{909E8E84-426E-40DD-AFC4-6F175D3DCCD1}">
              <a14:hiddenFill xmlns:a14="http://schemas.microsoft.com/office/drawing/2010/main">
                <a:solidFill>
                  <a:srgbClr val="FFFFFF"/>
                </a:solidFill>
              </a14:hiddenFill>
            </a:ext>
          </a:extLst>
        </p:spPr>
      </p:pic>
      <p:sp>
        <p:nvSpPr>
          <p:cNvPr id="149507" name="Text Box 3"/>
          <p:cNvSpPr txBox="1">
            <a:spLocks noChangeArrowheads="1"/>
          </p:cNvSpPr>
          <p:nvPr/>
        </p:nvSpPr>
        <p:spPr bwMode="auto">
          <a:xfrm>
            <a:off x="5105400" y="1066800"/>
            <a:ext cx="2971800" cy="399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latin typeface="Times New Roman" pitchFamily="18" charset="0"/>
              </a:rPr>
              <a:t>The Moabite Stone or Mesha Stele 870 BC</a:t>
            </a:r>
          </a:p>
          <a:p>
            <a:pPr>
              <a:spcBef>
                <a:spcPct val="50000"/>
              </a:spcBef>
            </a:pPr>
            <a:r>
              <a:rPr lang="en-US" sz="3200">
                <a:latin typeface="Times New Roman" pitchFamily="18" charset="0"/>
              </a:rPr>
              <a:t> the Louvre</a:t>
            </a:r>
          </a:p>
          <a:p>
            <a:pPr>
              <a:spcBef>
                <a:spcPct val="50000"/>
              </a:spcBef>
            </a:pPr>
            <a:r>
              <a:rPr lang="en-US" sz="2800">
                <a:latin typeface="Times New Roman" pitchFamily="18" charset="0"/>
              </a:rPr>
              <a:t>Ahab “of the house of Omri”</a:t>
            </a:r>
          </a:p>
          <a:p>
            <a:pPr>
              <a:spcBef>
                <a:spcPct val="50000"/>
              </a:spcBef>
            </a:pPr>
            <a:r>
              <a:rPr lang="en-US" sz="2800">
                <a:latin typeface="Times New Roman" pitchFamily="18" charset="0"/>
              </a:rPr>
              <a:t>1 Kings 16:28</a:t>
            </a:r>
          </a:p>
        </p:txBody>
      </p:sp>
    </p:spTree>
    <p:extLst>
      <p:ext uri="{BB962C8B-B14F-4D97-AF65-F5344CB8AC3E}">
        <p14:creationId xmlns:p14="http://schemas.microsoft.com/office/powerpoint/2010/main" val="100584456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ext Box 2"/>
          <p:cNvSpPr txBox="1">
            <a:spLocks noChangeArrowheads="1"/>
          </p:cNvSpPr>
          <p:nvPr/>
        </p:nvSpPr>
        <p:spPr bwMode="auto">
          <a:xfrm>
            <a:off x="5791200" y="533400"/>
            <a:ext cx="3048000" cy="545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latin typeface="Times New Roman" pitchFamily="18" charset="0"/>
              </a:rPr>
              <a:t>The Tel Dan Inscription</a:t>
            </a:r>
          </a:p>
          <a:p>
            <a:pPr>
              <a:spcBef>
                <a:spcPct val="50000"/>
              </a:spcBef>
            </a:pPr>
            <a:r>
              <a:rPr lang="en-US" sz="3200">
                <a:latin typeface="Times New Roman" pitchFamily="18" charset="0"/>
              </a:rPr>
              <a:t>820 BC</a:t>
            </a:r>
          </a:p>
          <a:p>
            <a:pPr>
              <a:spcBef>
                <a:spcPct val="50000"/>
              </a:spcBef>
            </a:pPr>
            <a:r>
              <a:rPr lang="en-US" sz="2800">
                <a:latin typeface="Times New Roman" pitchFamily="18" charset="0"/>
              </a:rPr>
              <a:t>2 Kings 8:28-29</a:t>
            </a:r>
          </a:p>
          <a:p>
            <a:pPr>
              <a:spcBef>
                <a:spcPct val="50000"/>
              </a:spcBef>
            </a:pPr>
            <a:endParaRPr lang="en-US" sz="2800">
              <a:latin typeface="Times New Roman" pitchFamily="18" charset="0"/>
            </a:endParaRPr>
          </a:p>
          <a:p>
            <a:pPr>
              <a:spcBef>
                <a:spcPct val="50000"/>
              </a:spcBef>
            </a:pPr>
            <a:r>
              <a:rPr lang="en-US" sz="2400" b="1">
                <a:latin typeface="Times New Roman" pitchFamily="18" charset="0"/>
              </a:rPr>
              <a:t>‘I killed Jehoram, son of Ahab, king of Israel and I killed Ahaziah, son of Jehoram, king of the house of David”</a:t>
            </a:r>
          </a:p>
        </p:txBody>
      </p:sp>
      <p:pic>
        <p:nvPicPr>
          <p:cNvPr id="153603" name="Picture 3" descr="davidste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963" y="304800"/>
            <a:ext cx="5054600"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93697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7" name="Picture 5" descr="jehu_bowing_shalmanesar_ii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62400"/>
            <a:ext cx="3810000" cy="2247900"/>
          </a:xfrm>
          <a:prstGeom prst="rect">
            <a:avLst/>
          </a:prstGeom>
          <a:noFill/>
          <a:extLst>
            <a:ext uri="{909E8E84-426E-40DD-AFC4-6F175D3DCCD1}">
              <a14:hiddenFill xmlns:a14="http://schemas.microsoft.com/office/drawing/2010/main">
                <a:solidFill>
                  <a:srgbClr val="FFFFFF"/>
                </a:solidFill>
              </a14:hiddenFill>
            </a:ext>
          </a:extLst>
        </p:spPr>
      </p:pic>
      <p:pic>
        <p:nvPicPr>
          <p:cNvPr id="90119" name="Picture 7" descr="jehu_bowing_shalmanesar_iii_clos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066800"/>
            <a:ext cx="2857500" cy="1733550"/>
          </a:xfrm>
          <a:prstGeom prst="rect">
            <a:avLst/>
          </a:prstGeom>
          <a:noFill/>
          <a:extLst>
            <a:ext uri="{909E8E84-426E-40DD-AFC4-6F175D3DCCD1}">
              <a14:hiddenFill xmlns:a14="http://schemas.microsoft.com/office/drawing/2010/main">
                <a:solidFill>
                  <a:srgbClr val="FFFFFF"/>
                </a:solidFill>
              </a14:hiddenFill>
            </a:ext>
          </a:extLst>
        </p:spPr>
      </p:pic>
      <p:pic>
        <p:nvPicPr>
          <p:cNvPr id="90120" name="Picture 8" descr="20030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152400"/>
            <a:ext cx="5410200" cy="4108450"/>
          </a:xfrm>
          <a:prstGeom prst="rect">
            <a:avLst/>
          </a:prstGeom>
          <a:noFill/>
          <a:extLst>
            <a:ext uri="{909E8E84-426E-40DD-AFC4-6F175D3DCCD1}">
              <a14:hiddenFill xmlns:a14="http://schemas.microsoft.com/office/drawing/2010/main">
                <a:solidFill>
                  <a:srgbClr val="FFFFFF"/>
                </a:solidFill>
              </a14:hiddenFill>
            </a:ext>
          </a:extLst>
        </p:spPr>
      </p:pic>
      <p:sp>
        <p:nvSpPr>
          <p:cNvPr id="90121" name="Text Box 9"/>
          <p:cNvSpPr txBox="1">
            <a:spLocks noChangeArrowheads="1"/>
          </p:cNvSpPr>
          <p:nvPr/>
        </p:nvSpPr>
        <p:spPr bwMode="auto">
          <a:xfrm>
            <a:off x="4038600" y="4800600"/>
            <a:ext cx="4876800" cy="173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b="1">
                <a:solidFill>
                  <a:srgbClr val="FFFF00"/>
                </a:solidFill>
              </a:rPr>
              <a:t>Black Obelisk of Shalmanezer III 840 BC</a:t>
            </a:r>
          </a:p>
          <a:p>
            <a:pPr algn="ctr"/>
            <a:r>
              <a:rPr lang="en-US" sz="2400" b="1">
                <a:solidFill>
                  <a:srgbClr val="FFFF00"/>
                </a:solidFill>
              </a:rPr>
              <a:t>British Museum    2 Kings 17:3-6</a:t>
            </a:r>
          </a:p>
          <a:p>
            <a:pPr>
              <a:spcBef>
                <a:spcPct val="50000"/>
              </a:spcBef>
            </a:pPr>
            <a:endParaRPr lang="en-US" sz="2400" b="1">
              <a:solidFill>
                <a:srgbClr val="FFFF00"/>
              </a:solidFill>
            </a:endParaRPr>
          </a:p>
        </p:txBody>
      </p:sp>
    </p:spTree>
    <p:extLst>
      <p:ext uri="{BB962C8B-B14F-4D97-AF65-F5344CB8AC3E}">
        <p14:creationId xmlns:p14="http://schemas.microsoft.com/office/powerpoint/2010/main" val="289135929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Text Box 6"/>
          <p:cNvSpPr txBox="1">
            <a:spLocks noChangeArrowheads="1"/>
          </p:cNvSpPr>
          <p:nvPr/>
        </p:nvSpPr>
        <p:spPr bwMode="auto">
          <a:xfrm>
            <a:off x="457200" y="304800"/>
            <a:ext cx="8229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latin typeface="Times New Roman" pitchFamily="18" charset="0"/>
              </a:rPr>
              <a:t>The Sennacherib Cylinder or Taylor Prism  British Museum, London (2 Kings 18)  691 BC</a:t>
            </a:r>
          </a:p>
        </p:txBody>
      </p:sp>
      <p:sp>
        <p:nvSpPr>
          <p:cNvPr id="33799" name="Text Box 7"/>
          <p:cNvSpPr txBox="1">
            <a:spLocks noChangeArrowheads="1"/>
          </p:cNvSpPr>
          <p:nvPr/>
        </p:nvSpPr>
        <p:spPr bwMode="auto">
          <a:xfrm>
            <a:off x="4800600" y="1793875"/>
            <a:ext cx="4452938"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latin typeface="Times New Roman" pitchFamily="18" charset="0"/>
              </a:rPr>
              <a:t>As to Hezekiah the </a:t>
            </a:r>
          </a:p>
          <a:p>
            <a:r>
              <a:rPr lang="en-US" sz="2400" b="1">
                <a:latin typeface="Times New Roman" pitchFamily="18" charset="0"/>
              </a:rPr>
              <a:t>Jew…  I made him…  </a:t>
            </a:r>
          </a:p>
          <a:p>
            <a:r>
              <a:rPr lang="en-US" sz="2400" b="1">
                <a:latin typeface="Times New Roman" pitchFamily="18" charset="0"/>
              </a:rPr>
              <a:t>“like a bird in a </a:t>
            </a:r>
          </a:p>
          <a:p>
            <a:r>
              <a:rPr lang="en-US" sz="2400" b="1">
                <a:latin typeface="Times New Roman" pitchFamily="18" charset="0"/>
              </a:rPr>
              <a:t>cage”</a:t>
            </a:r>
          </a:p>
        </p:txBody>
      </p:sp>
      <p:pic>
        <p:nvPicPr>
          <p:cNvPr id="33801" name="Picture 9" descr="cylinderofsennacherib-taylorprism-800h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600200"/>
            <a:ext cx="2300288"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23516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0" name="Text Box 6"/>
          <p:cNvSpPr txBox="1">
            <a:spLocks noChangeArrowheads="1"/>
          </p:cNvSpPr>
          <p:nvPr/>
        </p:nvSpPr>
        <p:spPr bwMode="auto">
          <a:xfrm>
            <a:off x="1676400" y="838200"/>
            <a:ext cx="487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a:solidFill>
                  <a:srgbClr val="FFFF00"/>
                </a:solidFill>
                <a:latin typeface="Times New Roman" pitchFamily="18" charset="0"/>
              </a:rPr>
              <a:t>The Siloam Inscription</a:t>
            </a:r>
            <a:r>
              <a:rPr lang="en-US" sz="2400">
                <a:solidFill>
                  <a:srgbClr val="FFFF00"/>
                </a:solidFill>
                <a:latin typeface="Times New Roman" pitchFamily="18" charset="0"/>
              </a:rPr>
              <a:t>.</a:t>
            </a:r>
          </a:p>
        </p:txBody>
      </p:sp>
      <p:sp>
        <p:nvSpPr>
          <p:cNvPr id="88071" name="Text Box 7"/>
          <p:cNvSpPr txBox="1">
            <a:spLocks noChangeArrowheads="1"/>
          </p:cNvSpPr>
          <p:nvPr/>
        </p:nvSpPr>
        <p:spPr bwMode="auto">
          <a:xfrm>
            <a:off x="990600" y="4800600"/>
            <a:ext cx="70104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i="1"/>
              <a:t>2 Kings 20:20-21</a:t>
            </a:r>
          </a:p>
          <a:p>
            <a:r>
              <a:rPr lang="en-US" b="1" i="1"/>
              <a:t>"Now the rest of the acts of Hezekiah--all his might, and how he made a pool and a tunnel and brought water into the city--are they not written in the book of the chronicles of the kings of Judah? So Hezekiah rested with his fathers."</a:t>
            </a:r>
          </a:p>
        </p:txBody>
      </p:sp>
      <p:pic>
        <p:nvPicPr>
          <p:cNvPr id="88073" name="Picture 9" descr="siloam-inscrip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676400"/>
            <a:ext cx="6096000" cy="2847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3625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7" name="Picture 5" descr="LACHISH_SIEGE_RELIEFS_ROOM,_TB112004283-7153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65200"/>
            <a:ext cx="8458200" cy="5626100"/>
          </a:xfrm>
          <a:prstGeom prst="rect">
            <a:avLst/>
          </a:prstGeom>
          <a:noFill/>
          <a:extLst>
            <a:ext uri="{909E8E84-426E-40DD-AFC4-6F175D3DCCD1}">
              <a14:hiddenFill xmlns:a14="http://schemas.microsoft.com/office/drawing/2010/main">
                <a:solidFill>
                  <a:srgbClr val="FFFFFF"/>
                </a:solidFill>
              </a14:hiddenFill>
            </a:ext>
          </a:extLst>
        </p:spPr>
      </p:pic>
      <p:sp>
        <p:nvSpPr>
          <p:cNvPr id="79878" name="Text Box 6"/>
          <p:cNvSpPr txBox="1">
            <a:spLocks noChangeArrowheads="1"/>
          </p:cNvSpPr>
          <p:nvPr/>
        </p:nvSpPr>
        <p:spPr bwMode="auto">
          <a:xfrm>
            <a:off x="1295400" y="228600"/>
            <a:ext cx="6629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66"/>
                </a:solidFill>
              </a:rPr>
              <a:t>Lachish Room, British Museum</a:t>
            </a:r>
          </a:p>
        </p:txBody>
      </p:sp>
    </p:spTree>
    <p:extLst>
      <p:ext uri="{BB962C8B-B14F-4D97-AF65-F5344CB8AC3E}">
        <p14:creationId xmlns:p14="http://schemas.microsoft.com/office/powerpoint/2010/main" val="315912529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3" name="Picture 5" descr="lachish-relie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209675"/>
            <a:ext cx="7086600" cy="5314950"/>
          </a:xfrm>
          <a:prstGeom prst="rect">
            <a:avLst/>
          </a:prstGeom>
          <a:noFill/>
          <a:extLst>
            <a:ext uri="{909E8E84-426E-40DD-AFC4-6F175D3DCCD1}">
              <a14:hiddenFill xmlns:a14="http://schemas.microsoft.com/office/drawing/2010/main">
                <a:solidFill>
                  <a:srgbClr val="FFFFFF"/>
                </a:solidFill>
              </a14:hiddenFill>
            </a:ext>
          </a:extLst>
        </p:spPr>
      </p:pic>
      <p:sp>
        <p:nvSpPr>
          <p:cNvPr id="83975" name="Text Box 7"/>
          <p:cNvSpPr txBox="1">
            <a:spLocks noChangeArrowheads="1"/>
          </p:cNvSpPr>
          <p:nvPr/>
        </p:nvSpPr>
        <p:spPr bwMode="auto">
          <a:xfrm>
            <a:off x="1143000" y="381000"/>
            <a:ext cx="7239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FFFF66"/>
                </a:solidFill>
              </a:rPr>
              <a:t>Israeli Captives Being Led from Lachish</a:t>
            </a:r>
          </a:p>
        </p:txBody>
      </p:sp>
    </p:spTree>
    <p:extLst>
      <p:ext uri="{BB962C8B-B14F-4D97-AF65-F5344CB8AC3E}">
        <p14:creationId xmlns:p14="http://schemas.microsoft.com/office/powerpoint/2010/main" val="426648455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6" name="Text Box 6"/>
          <p:cNvSpPr txBox="1">
            <a:spLocks noChangeArrowheads="1"/>
          </p:cNvSpPr>
          <p:nvPr/>
        </p:nvSpPr>
        <p:spPr bwMode="auto">
          <a:xfrm>
            <a:off x="1219200" y="762000"/>
            <a:ext cx="6629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00"/>
                </a:solidFill>
                <a:latin typeface="Times New Roman" pitchFamily="18" charset="0"/>
              </a:rPr>
              <a:t>Jewish captives skinned alive in front of Lachish Walls</a:t>
            </a:r>
          </a:p>
        </p:txBody>
      </p:sp>
      <p:pic>
        <p:nvPicPr>
          <p:cNvPr id="92168" name="Picture 8" descr="17-Copy-Lachish-wall-relief-British-Muse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133600"/>
            <a:ext cx="5410200" cy="438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4057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sz="2800"/>
              <a:t>Bible “Errors”</a:t>
            </a:r>
          </a:p>
        </p:txBody>
      </p:sp>
      <p:sp>
        <p:nvSpPr>
          <p:cNvPr id="123907" name="Rectangle 3"/>
          <p:cNvSpPr>
            <a:spLocks noGrp="1" noChangeArrowheads="1"/>
          </p:cNvSpPr>
          <p:nvPr>
            <p:ph type="body" idx="1"/>
          </p:nvPr>
        </p:nvSpPr>
        <p:spPr/>
        <p:txBody>
          <a:bodyPr/>
          <a:lstStyle/>
          <a:p>
            <a:r>
              <a:rPr lang="en-US" sz="2000" b="1"/>
              <a:t>Matthew 2:23  Where is the prophecy that Jesus will be called a Nazarene?    Answer: Isaiah 11:1-2, Zechariah 6:9-15 </a:t>
            </a:r>
          </a:p>
          <a:p>
            <a:endParaRPr lang="en-US" sz="2000" b="1"/>
          </a:p>
          <a:p>
            <a:r>
              <a:rPr lang="en-US" sz="2000" b="1"/>
              <a:t>Two different and contradictory Genealogies in Matthew and Luke.   Answer: Matthew is genealogy of Joseph and Luke is genealogy of Mary (Joseph the son in law of Heli)</a:t>
            </a:r>
          </a:p>
          <a:p>
            <a:endParaRPr lang="en-US" sz="2000" b="1"/>
          </a:p>
          <a:p>
            <a:r>
              <a:rPr lang="en-US" sz="2000" b="1"/>
              <a:t>Matthew 1:23  “The </a:t>
            </a:r>
            <a:r>
              <a:rPr lang="en-US" sz="2000" b="1" i="1"/>
              <a:t>virgin</a:t>
            </a:r>
            <a:r>
              <a:rPr lang="en-US" sz="2000" b="1"/>
              <a:t> will be with child” is a misquote of the Bible.</a:t>
            </a:r>
          </a:p>
          <a:p>
            <a:endParaRPr lang="en-US" sz="2000" b="1"/>
          </a:p>
          <a:p>
            <a:r>
              <a:rPr lang="en-US" sz="2000" b="1"/>
              <a:t>Matthew 2:15  Mistakenly makes Hosea 11:1 a prophecy (no, it is a fulfilled foreshadow, not a fulfilled historical prophecy)</a:t>
            </a:r>
          </a:p>
          <a:p>
            <a:endParaRPr lang="en-US" sz="2000" b="1"/>
          </a:p>
        </p:txBody>
      </p:sp>
    </p:spTree>
    <p:extLst>
      <p:ext uri="{BB962C8B-B14F-4D97-AF65-F5344CB8AC3E}">
        <p14:creationId xmlns:p14="http://schemas.microsoft.com/office/powerpoint/2010/main" val="371142864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5" name="Picture 5" descr="LachishLett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900113"/>
            <a:ext cx="5410200" cy="5159375"/>
          </a:xfrm>
          <a:prstGeom prst="rect">
            <a:avLst/>
          </a:prstGeom>
          <a:noFill/>
          <a:extLst>
            <a:ext uri="{909E8E84-426E-40DD-AFC4-6F175D3DCCD1}">
              <a14:hiddenFill xmlns:a14="http://schemas.microsoft.com/office/drawing/2010/main">
                <a:solidFill>
                  <a:srgbClr val="FFFFFF"/>
                </a:solidFill>
              </a14:hiddenFill>
            </a:ext>
          </a:extLst>
        </p:spPr>
      </p:pic>
      <p:sp>
        <p:nvSpPr>
          <p:cNvPr id="30729" name="Text Box 9"/>
          <p:cNvSpPr txBox="1">
            <a:spLocks noChangeArrowheads="1"/>
          </p:cNvSpPr>
          <p:nvPr/>
        </p:nvSpPr>
        <p:spPr bwMode="auto">
          <a:xfrm>
            <a:off x="381000" y="2667000"/>
            <a:ext cx="2971800" cy="21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rgbClr val="FFFF00"/>
                </a:solidFill>
                <a:latin typeface="Times New Roman" pitchFamily="18" charset="0"/>
              </a:rPr>
              <a:t>One of the Lachish Letters, 588 BC</a:t>
            </a:r>
          </a:p>
          <a:p>
            <a:pPr>
              <a:spcBef>
                <a:spcPct val="50000"/>
              </a:spcBef>
            </a:pPr>
            <a:r>
              <a:rPr lang="en-US" sz="2800" b="1">
                <a:solidFill>
                  <a:srgbClr val="FFFF00"/>
                </a:solidFill>
                <a:latin typeface="Times New Roman" pitchFamily="18" charset="0"/>
              </a:rPr>
              <a:t>Jeremiah 34:6,7</a:t>
            </a:r>
          </a:p>
        </p:txBody>
      </p:sp>
    </p:spTree>
    <p:extLst>
      <p:ext uri="{BB962C8B-B14F-4D97-AF65-F5344CB8AC3E}">
        <p14:creationId xmlns:p14="http://schemas.microsoft.com/office/powerpoint/2010/main" val="422143901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8" name="Picture 4" descr="temple-destruction-tabl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4800600" cy="4800600"/>
          </a:xfrm>
          <a:prstGeom prst="rect">
            <a:avLst/>
          </a:prstGeom>
          <a:noFill/>
          <a:extLst>
            <a:ext uri="{909E8E84-426E-40DD-AFC4-6F175D3DCCD1}">
              <a14:hiddenFill xmlns:a14="http://schemas.microsoft.com/office/drawing/2010/main">
                <a:solidFill>
                  <a:srgbClr val="FFFFFF"/>
                </a:solidFill>
              </a14:hiddenFill>
            </a:ext>
          </a:extLst>
        </p:spPr>
      </p:pic>
      <p:sp>
        <p:nvSpPr>
          <p:cNvPr id="108549" name="Text Box 5"/>
          <p:cNvSpPr txBox="1">
            <a:spLocks noChangeArrowheads="1"/>
          </p:cNvSpPr>
          <p:nvPr/>
        </p:nvSpPr>
        <p:spPr bwMode="auto">
          <a:xfrm>
            <a:off x="5562600" y="1447800"/>
            <a:ext cx="2743200" cy="329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00"/>
                </a:solidFill>
              </a:rPr>
              <a:t>The Babylonian Chronicles  British Museum, London, 597 BC  2 Kings 24:10-17</a:t>
            </a:r>
          </a:p>
          <a:p>
            <a:pPr>
              <a:spcBef>
                <a:spcPct val="50000"/>
              </a:spcBef>
            </a:pPr>
            <a:endParaRPr lang="en-US" sz="2800">
              <a:solidFill>
                <a:srgbClr val="FFFF00"/>
              </a:solidFill>
            </a:endParaRPr>
          </a:p>
        </p:txBody>
      </p:sp>
      <p:sp>
        <p:nvSpPr>
          <p:cNvPr id="108550" name="Text Box 6"/>
          <p:cNvSpPr txBox="1">
            <a:spLocks noChangeArrowheads="1"/>
          </p:cNvSpPr>
          <p:nvPr/>
        </p:nvSpPr>
        <p:spPr bwMode="auto">
          <a:xfrm>
            <a:off x="381000" y="5029200"/>
            <a:ext cx="83820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solidFill>
                  <a:srgbClr val="FFFF00"/>
                </a:solidFill>
              </a:rPr>
              <a:t>[In] the seventh year, the month of Kislev, the king of  Babylonia mustered his forces and marched to Syria.  He camped against the city of Judah (Jerusalem) and on the second day of the month of Adar he took the city and captured the king.  He appointed a king of his own choice there, took its heavy tribute and brought them to Babylon.</a:t>
            </a:r>
          </a:p>
        </p:txBody>
      </p:sp>
    </p:spTree>
    <p:extLst>
      <p:ext uri="{BB962C8B-B14F-4D97-AF65-F5344CB8AC3E}">
        <p14:creationId xmlns:p14="http://schemas.microsoft.com/office/powerpoint/2010/main" val="325250146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9" name="Picture 5" descr="21Rations-Jehoiach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119188"/>
            <a:ext cx="4953000" cy="4689475"/>
          </a:xfrm>
          <a:prstGeom prst="rect">
            <a:avLst/>
          </a:prstGeom>
          <a:noFill/>
          <a:extLst>
            <a:ext uri="{909E8E84-426E-40DD-AFC4-6F175D3DCCD1}">
              <a14:hiddenFill xmlns:a14="http://schemas.microsoft.com/office/drawing/2010/main">
                <a:solidFill>
                  <a:srgbClr val="FFFFFF"/>
                </a:solidFill>
              </a14:hiddenFill>
            </a:ext>
          </a:extLst>
        </p:spPr>
      </p:pic>
      <p:sp>
        <p:nvSpPr>
          <p:cNvPr id="98310" name="Text Box 6"/>
          <p:cNvSpPr txBox="1">
            <a:spLocks noChangeArrowheads="1"/>
          </p:cNvSpPr>
          <p:nvPr/>
        </p:nvSpPr>
        <p:spPr bwMode="auto">
          <a:xfrm>
            <a:off x="1371600" y="304800"/>
            <a:ext cx="640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a:solidFill>
                  <a:srgbClr val="FFFF00"/>
                </a:solidFill>
                <a:latin typeface="Times New Roman" pitchFamily="18" charset="0"/>
              </a:rPr>
              <a:t>Yaukin (Jehoiachin), king of the land of Judah</a:t>
            </a:r>
          </a:p>
        </p:txBody>
      </p:sp>
    </p:spTree>
    <p:extLst>
      <p:ext uri="{BB962C8B-B14F-4D97-AF65-F5344CB8AC3E}">
        <p14:creationId xmlns:p14="http://schemas.microsoft.com/office/powerpoint/2010/main" val="83776725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85800" y="304800"/>
            <a:ext cx="7772400" cy="685800"/>
          </a:xfrm>
        </p:spPr>
        <p:txBody>
          <a:bodyPr/>
          <a:lstStyle/>
          <a:p>
            <a:r>
              <a:rPr lang="en-US" sz="3200"/>
              <a:t>Ziggurat in Ur: Nabonidus and Belshazzar</a:t>
            </a:r>
          </a:p>
        </p:txBody>
      </p:sp>
      <p:pic>
        <p:nvPicPr>
          <p:cNvPr id="59395" name="Picture 3" descr="Ziggurat%20di%20U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066800"/>
            <a:ext cx="9144000" cy="6219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3829813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6" name="Picture 4" descr="cyrus_cilin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57200"/>
            <a:ext cx="7620000" cy="3924300"/>
          </a:xfrm>
          <a:prstGeom prst="rect">
            <a:avLst/>
          </a:prstGeom>
          <a:noFill/>
          <a:extLst>
            <a:ext uri="{909E8E84-426E-40DD-AFC4-6F175D3DCCD1}">
              <a14:hiddenFill xmlns:a14="http://schemas.microsoft.com/office/drawing/2010/main">
                <a:solidFill>
                  <a:srgbClr val="FFFFFF"/>
                </a:solidFill>
              </a14:hiddenFill>
            </a:ext>
          </a:extLst>
        </p:spPr>
      </p:pic>
      <p:sp>
        <p:nvSpPr>
          <p:cNvPr id="110597" name="Text Box 5"/>
          <p:cNvSpPr txBox="1">
            <a:spLocks noChangeArrowheads="1"/>
          </p:cNvSpPr>
          <p:nvPr/>
        </p:nvSpPr>
        <p:spPr bwMode="auto">
          <a:xfrm>
            <a:off x="685800" y="4953000"/>
            <a:ext cx="7924800"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b="1">
                <a:solidFill>
                  <a:srgbClr val="FFFF00"/>
                </a:solidFill>
              </a:rPr>
              <a:t>Cyrus Cylinder  British Museum  535 BC</a:t>
            </a:r>
          </a:p>
          <a:p>
            <a:pPr algn="ctr"/>
            <a:r>
              <a:rPr lang="en-US" sz="2800" b="1">
                <a:solidFill>
                  <a:srgbClr val="FFFF00"/>
                </a:solidFill>
              </a:rPr>
              <a:t>Ezra 1:2-4</a:t>
            </a:r>
          </a:p>
          <a:p>
            <a:pPr>
              <a:spcBef>
                <a:spcPct val="50000"/>
              </a:spcBef>
            </a:pPr>
            <a:endParaRPr lang="en-US" sz="2800" b="1">
              <a:solidFill>
                <a:srgbClr val="FFFF66"/>
              </a:solidFill>
            </a:endParaRPr>
          </a:p>
        </p:txBody>
      </p:sp>
    </p:spTree>
    <p:extLst>
      <p:ext uri="{BB962C8B-B14F-4D97-AF65-F5344CB8AC3E}">
        <p14:creationId xmlns:p14="http://schemas.microsoft.com/office/powerpoint/2010/main" val="145968441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4267200"/>
          </a:xfrm>
        </p:spPr>
        <p:txBody>
          <a:bodyPr>
            <a:normAutofit/>
          </a:bodyPr>
          <a:lstStyle/>
          <a:p>
            <a:r>
              <a:rPr lang="en-US" sz="2800" b="1" dirty="0" smtClean="0"/>
              <a:t>Luke 24:44  He said to them, “This is what I told you while I was still with you; Everything must be fulfilled that is written about me in the Law of Moses, the Prophets and the Psalms.</a:t>
            </a:r>
            <a:endParaRPr lang="en-US" sz="2800" b="1" dirty="0"/>
          </a:p>
        </p:txBody>
      </p:sp>
      <p:sp>
        <p:nvSpPr>
          <p:cNvPr id="3" name="Title 2"/>
          <p:cNvSpPr>
            <a:spLocks noGrp="1"/>
          </p:cNvSpPr>
          <p:nvPr>
            <p:ph type="title"/>
          </p:nvPr>
        </p:nvSpPr>
        <p:spPr/>
        <p:txBody>
          <a:bodyPr>
            <a:normAutofit/>
          </a:bodyPr>
          <a:lstStyle/>
          <a:p>
            <a:pPr algn="ctr"/>
            <a:r>
              <a:rPr lang="en-US" sz="3600" b="1" dirty="0" smtClean="0">
                <a:solidFill>
                  <a:srgbClr val="FFFF00"/>
                </a:solidFill>
              </a:rPr>
              <a:t>VII.  Messianic Prophecies</a:t>
            </a:r>
            <a:endParaRPr lang="en-US" sz="3600" b="1" dirty="0">
              <a:solidFill>
                <a:srgbClr val="FFFF00"/>
              </a:solidFill>
            </a:endParaRPr>
          </a:p>
        </p:txBody>
      </p:sp>
    </p:spTree>
    <p:extLst>
      <p:ext uri="{BB962C8B-B14F-4D97-AF65-F5344CB8AC3E}">
        <p14:creationId xmlns:p14="http://schemas.microsoft.com/office/powerpoint/2010/main" val="222374587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57200"/>
            <a:ext cx="8229600" cy="5668963"/>
          </a:xfrm>
        </p:spPr>
        <p:txBody>
          <a:bodyPr>
            <a:normAutofit lnSpcReduction="10000"/>
          </a:bodyPr>
          <a:lstStyle/>
          <a:p>
            <a:pPr marL="0" indent="0" algn="ctr">
              <a:buNone/>
            </a:pPr>
            <a:r>
              <a:rPr lang="en-US" sz="2800" b="1" dirty="0" smtClean="0"/>
              <a:t>Good Questions:</a:t>
            </a:r>
          </a:p>
          <a:p>
            <a:endParaRPr lang="en-US" sz="2800" b="1" dirty="0">
              <a:solidFill>
                <a:srgbClr val="FFFF00"/>
              </a:solidFill>
            </a:endParaRPr>
          </a:p>
          <a:p>
            <a:r>
              <a:rPr lang="en-US" sz="2800" b="1" dirty="0" smtClean="0">
                <a:solidFill>
                  <a:srgbClr val="FFFF00"/>
                </a:solidFill>
              </a:rPr>
              <a:t>Where these prophecies in fact written hundreds of years before Jesus lived?</a:t>
            </a:r>
          </a:p>
          <a:p>
            <a:endParaRPr lang="en-US" sz="900" b="1" dirty="0">
              <a:solidFill>
                <a:srgbClr val="FFFF00"/>
              </a:solidFill>
            </a:endParaRPr>
          </a:p>
          <a:p>
            <a:r>
              <a:rPr lang="en-US" sz="2800" b="1" dirty="0" smtClean="0">
                <a:solidFill>
                  <a:srgbClr val="FFFF00"/>
                </a:solidFill>
              </a:rPr>
              <a:t>Were they in fact written about the Jewish Messiah?</a:t>
            </a:r>
          </a:p>
          <a:p>
            <a:endParaRPr lang="en-US" sz="900" b="1" dirty="0">
              <a:solidFill>
                <a:srgbClr val="FFFF00"/>
              </a:solidFill>
            </a:endParaRPr>
          </a:p>
          <a:p>
            <a:r>
              <a:rPr lang="en-US" sz="2800" b="1" dirty="0" smtClean="0">
                <a:solidFill>
                  <a:srgbClr val="FFFF00"/>
                </a:solidFill>
              </a:rPr>
              <a:t>Might Jesus have arranged to fulfill the prophecies in order to support his claim to be the </a:t>
            </a:r>
            <a:r>
              <a:rPr lang="en-US" sz="2800" b="1" dirty="0" err="1" smtClean="0">
                <a:solidFill>
                  <a:srgbClr val="FFFF00"/>
                </a:solidFill>
              </a:rPr>
              <a:t>Mesiah</a:t>
            </a:r>
            <a:r>
              <a:rPr lang="en-US" sz="2800" b="1" dirty="0" smtClean="0">
                <a:solidFill>
                  <a:srgbClr val="FFFF00"/>
                </a:solidFill>
              </a:rPr>
              <a:t>?</a:t>
            </a:r>
          </a:p>
          <a:p>
            <a:endParaRPr lang="en-US" sz="900" b="1" dirty="0">
              <a:solidFill>
                <a:srgbClr val="FFFF00"/>
              </a:solidFill>
            </a:endParaRPr>
          </a:p>
          <a:p>
            <a:r>
              <a:rPr lang="en-US" sz="2800" b="1" dirty="0" smtClean="0">
                <a:solidFill>
                  <a:srgbClr val="FFFF00"/>
                </a:solidFill>
              </a:rPr>
              <a:t>Do we know from extra-biblical sources that Jesus did in fact do this?</a:t>
            </a:r>
            <a:endParaRPr lang="en-US" sz="2800" b="1" dirty="0">
              <a:solidFill>
                <a:srgbClr val="FFFF00"/>
              </a:solidFill>
            </a:endParaRPr>
          </a:p>
        </p:txBody>
      </p:sp>
    </p:spTree>
    <p:extLst>
      <p:ext uri="{BB962C8B-B14F-4D97-AF65-F5344CB8AC3E}">
        <p14:creationId xmlns:p14="http://schemas.microsoft.com/office/powerpoint/2010/main" val="33933479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6"/>
          <p:cNvSpPr txBox="1">
            <a:spLocks noChangeArrowheads="1"/>
          </p:cNvSpPr>
          <p:nvPr/>
        </p:nvSpPr>
        <p:spPr bwMode="auto">
          <a:xfrm>
            <a:off x="914400" y="228600"/>
            <a:ext cx="7543800" cy="523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FFFF66"/>
                </a:solidFill>
                <a:latin typeface="Arial" charset="0"/>
              </a:defRPr>
            </a:lvl1pPr>
            <a:lvl2pPr marL="742950" indent="-285750" eaLnBrk="0" hangingPunct="0">
              <a:defRPr sz="2800">
                <a:solidFill>
                  <a:srgbClr val="FFFF66"/>
                </a:solidFill>
                <a:latin typeface="Arial" charset="0"/>
              </a:defRPr>
            </a:lvl2pPr>
            <a:lvl3pPr marL="1143000" indent="-228600" eaLnBrk="0" hangingPunct="0">
              <a:defRPr sz="2800">
                <a:solidFill>
                  <a:srgbClr val="FFFF66"/>
                </a:solidFill>
                <a:latin typeface="Arial" charset="0"/>
              </a:defRPr>
            </a:lvl3pPr>
            <a:lvl4pPr marL="1600200" indent="-228600" eaLnBrk="0" hangingPunct="0">
              <a:defRPr sz="2800">
                <a:solidFill>
                  <a:srgbClr val="FFFF66"/>
                </a:solidFill>
                <a:latin typeface="Arial" charset="0"/>
              </a:defRPr>
            </a:lvl4pPr>
            <a:lvl5pPr marL="2057400" indent="-228600" eaLnBrk="0" hangingPunct="0">
              <a:defRPr sz="2800">
                <a:solidFill>
                  <a:srgbClr val="FFFF66"/>
                </a:solidFill>
                <a:latin typeface="Arial" charset="0"/>
              </a:defRPr>
            </a:lvl5pPr>
            <a:lvl6pPr marL="2514600" indent="-228600" eaLnBrk="0" fontAlgn="base" hangingPunct="0">
              <a:spcBef>
                <a:spcPct val="0"/>
              </a:spcBef>
              <a:spcAft>
                <a:spcPct val="0"/>
              </a:spcAft>
              <a:defRPr sz="2800">
                <a:solidFill>
                  <a:srgbClr val="FFFF66"/>
                </a:solidFill>
                <a:latin typeface="Arial" charset="0"/>
              </a:defRPr>
            </a:lvl6pPr>
            <a:lvl7pPr marL="2971800" indent="-228600" eaLnBrk="0" fontAlgn="base" hangingPunct="0">
              <a:spcBef>
                <a:spcPct val="0"/>
              </a:spcBef>
              <a:spcAft>
                <a:spcPct val="0"/>
              </a:spcAft>
              <a:defRPr sz="2800">
                <a:solidFill>
                  <a:srgbClr val="FFFF66"/>
                </a:solidFill>
                <a:latin typeface="Arial" charset="0"/>
              </a:defRPr>
            </a:lvl7pPr>
            <a:lvl8pPr marL="3429000" indent="-228600" eaLnBrk="0" fontAlgn="base" hangingPunct="0">
              <a:spcBef>
                <a:spcPct val="0"/>
              </a:spcBef>
              <a:spcAft>
                <a:spcPct val="0"/>
              </a:spcAft>
              <a:defRPr sz="2800">
                <a:solidFill>
                  <a:srgbClr val="FFFF66"/>
                </a:solidFill>
                <a:latin typeface="Arial" charset="0"/>
              </a:defRPr>
            </a:lvl8pPr>
            <a:lvl9pPr marL="3886200" indent="-228600" eaLnBrk="0" fontAlgn="base" hangingPunct="0">
              <a:spcBef>
                <a:spcPct val="0"/>
              </a:spcBef>
              <a:spcAft>
                <a:spcPct val="0"/>
              </a:spcAft>
              <a:defRPr sz="2800">
                <a:solidFill>
                  <a:srgbClr val="FFFF66"/>
                </a:solidFill>
                <a:latin typeface="Arial" charset="0"/>
              </a:defRPr>
            </a:lvl9pPr>
          </a:lstStyle>
          <a:p>
            <a:pPr algn="ctr" eaLnBrk="1" hangingPunct="1">
              <a:spcBef>
                <a:spcPct val="50000"/>
              </a:spcBef>
            </a:pPr>
            <a:r>
              <a:rPr lang="en-US" dirty="0"/>
              <a:t>Isaiah 53:1-13:</a:t>
            </a:r>
          </a:p>
          <a:p>
            <a:pPr algn="ctr" eaLnBrk="1" hangingPunct="1">
              <a:spcBef>
                <a:spcPct val="50000"/>
              </a:spcBef>
            </a:pPr>
            <a:endParaRPr lang="en-US" sz="2000" dirty="0"/>
          </a:p>
          <a:p>
            <a:pPr eaLnBrk="1" hangingPunct="1">
              <a:spcBef>
                <a:spcPct val="50000"/>
              </a:spcBef>
            </a:pPr>
            <a:r>
              <a:rPr lang="en-US" sz="2400" b="1" dirty="0"/>
              <a:t>He was despised and rejected by men, a man of sorrows, familiar with suffering. (v. 3)</a:t>
            </a:r>
          </a:p>
          <a:p>
            <a:pPr eaLnBrk="1" hangingPunct="1">
              <a:spcBef>
                <a:spcPct val="50000"/>
              </a:spcBef>
            </a:pPr>
            <a:r>
              <a:rPr lang="en-US" sz="2400" b="1" dirty="0" smtClean="0"/>
              <a:t>But </a:t>
            </a:r>
            <a:r>
              <a:rPr lang="en-US" sz="2400" b="1" dirty="0"/>
              <a:t>he was pierced for our transgressions, he was crushed for our iniquities; the punishment that brought us peace was upon him, and by his wounds we are healed. (v. 5)  (John 19:31-37)</a:t>
            </a:r>
          </a:p>
          <a:p>
            <a:pPr eaLnBrk="1" hangingPunct="1">
              <a:spcBef>
                <a:spcPct val="50000"/>
              </a:spcBef>
            </a:pPr>
            <a:r>
              <a:rPr lang="en-US" sz="2400" b="1" dirty="0" smtClean="0"/>
              <a:t>He </a:t>
            </a:r>
            <a:r>
              <a:rPr lang="en-US" sz="2400" b="1" dirty="0"/>
              <a:t>was oppressed and afflicted, yet he did not open his mouth; he was led like a lamb to the slaughter and as a sheep before her shearers is silent, so he did not open his mouth. (v. 7)</a:t>
            </a:r>
          </a:p>
        </p:txBody>
      </p:sp>
    </p:spTree>
    <p:extLst>
      <p:ext uri="{BB962C8B-B14F-4D97-AF65-F5344CB8AC3E}">
        <p14:creationId xmlns:p14="http://schemas.microsoft.com/office/powerpoint/2010/main" val="224762329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descr="68_sm"/>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2427288" y="304800"/>
            <a:ext cx="4046537" cy="6324600"/>
          </a:xfrm>
          <a:noFill/>
        </p:spPr>
      </p:pic>
    </p:spTree>
    <p:extLst>
      <p:ext uri="{BB962C8B-B14F-4D97-AF65-F5344CB8AC3E}">
        <p14:creationId xmlns:p14="http://schemas.microsoft.com/office/powerpoint/2010/main" val="400077548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4"/>
          <p:cNvSpPr txBox="1">
            <a:spLocks noChangeArrowheads="1"/>
          </p:cNvSpPr>
          <p:nvPr/>
        </p:nvSpPr>
        <p:spPr bwMode="auto">
          <a:xfrm>
            <a:off x="609600" y="228600"/>
            <a:ext cx="7620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FFFF66"/>
                </a:solidFill>
                <a:latin typeface="Arial" charset="0"/>
              </a:defRPr>
            </a:lvl1pPr>
            <a:lvl2pPr marL="742950" indent="-285750" eaLnBrk="0" hangingPunct="0">
              <a:defRPr sz="2800">
                <a:solidFill>
                  <a:srgbClr val="FFFF66"/>
                </a:solidFill>
                <a:latin typeface="Arial" charset="0"/>
              </a:defRPr>
            </a:lvl2pPr>
            <a:lvl3pPr marL="1143000" indent="-228600" eaLnBrk="0" hangingPunct="0">
              <a:defRPr sz="2800">
                <a:solidFill>
                  <a:srgbClr val="FFFF66"/>
                </a:solidFill>
                <a:latin typeface="Arial" charset="0"/>
              </a:defRPr>
            </a:lvl3pPr>
            <a:lvl4pPr marL="1600200" indent="-228600" eaLnBrk="0" hangingPunct="0">
              <a:defRPr sz="2800">
                <a:solidFill>
                  <a:srgbClr val="FFFF66"/>
                </a:solidFill>
                <a:latin typeface="Arial" charset="0"/>
              </a:defRPr>
            </a:lvl4pPr>
            <a:lvl5pPr marL="2057400" indent="-228600" eaLnBrk="0" hangingPunct="0">
              <a:defRPr sz="2800">
                <a:solidFill>
                  <a:srgbClr val="FFFF66"/>
                </a:solidFill>
                <a:latin typeface="Arial" charset="0"/>
              </a:defRPr>
            </a:lvl5pPr>
            <a:lvl6pPr marL="2514600" indent="-228600" eaLnBrk="0" fontAlgn="base" hangingPunct="0">
              <a:spcBef>
                <a:spcPct val="0"/>
              </a:spcBef>
              <a:spcAft>
                <a:spcPct val="0"/>
              </a:spcAft>
              <a:defRPr sz="2800">
                <a:solidFill>
                  <a:srgbClr val="FFFF66"/>
                </a:solidFill>
                <a:latin typeface="Arial" charset="0"/>
              </a:defRPr>
            </a:lvl6pPr>
            <a:lvl7pPr marL="2971800" indent="-228600" eaLnBrk="0" fontAlgn="base" hangingPunct="0">
              <a:spcBef>
                <a:spcPct val="0"/>
              </a:spcBef>
              <a:spcAft>
                <a:spcPct val="0"/>
              </a:spcAft>
              <a:defRPr sz="2800">
                <a:solidFill>
                  <a:srgbClr val="FFFF66"/>
                </a:solidFill>
                <a:latin typeface="Arial" charset="0"/>
              </a:defRPr>
            </a:lvl7pPr>
            <a:lvl8pPr marL="3429000" indent="-228600" eaLnBrk="0" fontAlgn="base" hangingPunct="0">
              <a:spcBef>
                <a:spcPct val="0"/>
              </a:spcBef>
              <a:spcAft>
                <a:spcPct val="0"/>
              </a:spcAft>
              <a:defRPr sz="2800">
                <a:solidFill>
                  <a:srgbClr val="FFFF66"/>
                </a:solidFill>
                <a:latin typeface="Arial" charset="0"/>
              </a:defRPr>
            </a:lvl8pPr>
            <a:lvl9pPr marL="3886200" indent="-228600" eaLnBrk="0" fontAlgn="base" hangingPunct="0">
              <a:spcBef>
                <a:spcPct val="0"/>
              </a:spcBef>
              <a:spcAft>
                <a:spcPct val="0"/>
              </a:spcAft>
              <a:defRPr sz="2800">
                <a:solidFill>
                  <a:srgbClr val="FFFF66"/>
                </a:solidFill>
                <a:latin typeface="Arial" charset="0"/>
              </a:defRPr>
            </a:lvl9pPr>
          </a:lstStyle>
          <a:p>
            <a:pPr eaLnBrk="1" hangingPunct="1">
              <a:spcBef>
                <a:spcPct val="50000"/>
              </a:spcBef>
            </a:pPr>
            <a:endParaRPr lang="en-US"/>
          </a:p>
        </p:txBody>
      </p:sp>
      <p:sp>
        <p:nvSpPr>
          <p:cNvPr id="27651" name="Text Box 5"/>
          <p:cNvSpPr txBox="1">
            <a:spLocks noChangeArrowheads="1"/>
          </p:cNvSpPr>
          <p:nvPr/>
        </p:nvSpPr>
        <p:spPr bwMode="auto">
          <a:xfrm>
            <a:off x="685800" y="838200"/>
            <a:ext cx="8229600"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FFFF66"/>
                </a:solidFill>
                <a:latin typeface="Arial" charset="0"/>
              </a:defRPr>
            </a:lvl1pPr>
            <a:lvl2pPr marL="742950" indent="-285750" eaLnBrk="0" hangingPunct="0">
              <a:defRPr sz="2800">
                <a:solidFill>
                  <a:srgbClr val="FFFF66"/>
                </a:solidFill>
                <a:latin typeface="Arial" charset="0"/>
              </a:defRPr>
            </a:lvl2pPr>
            <a:lvl3pPr marL="1143000" indent="-228600" eaLnBrk="0" hangingPunct="0">
              <a:defRPr sz="2800">
                <a:solidFill>
                  <a:srgbClr val="FFFF66"/>
                </a:solidFill>
                <a:latin typeface="Arial" charset="0"/>
              </a:defRPr>
            </a:lvl3pPr>
            <a:lvl4pPr marL="1600200" indent="-228600" eaLnBrk="0" hangingPunct="0">
              <a:defRPr sz="2800">
                <a:solidFill>
                  <a:srgbClr val="FFFF66"/>
                </a:solidFill>
                <a:latin typeface="Arial" charset="0"/>
              </a:defRPr>
            </a:lvl4pPr>
            <a:lvl5pPr marL="2057400" indent="-228600" eaLnBrk="0" hangingPunct="0">
              <a:defRPr sz="2800">
                <a:solidFill>
                  <a:srgbClr val="FFFF66"/>
                </a:solidFill>
                <a:latin typeface="Arial" charset="0"/>
              </a:defRPr>
            </a:lvl5pPr>
            <a:lvl6pPr marL="2514600" indent="-228600" eaLnBrk="0" fontAlgn="base" hangingPunct="0">
              <a:spcBef>
                <a:spcPct val="0"/>
              </a:spcBef>
              <a:spcAft>
                <a:spcPct val="0"/>
              </a:spcAft>
              <a:defRPr sz="2800">
                <a:solidFill>
                  <a:srgbClr val="FFFF66"/>
                </a:solidFill>
                <a:latin typeface="Arial" charset="0"/>
              </a:defRPr>
            </a:lvl6pPr>
            <a:lvl7pPr marL="2971800" indent="-228600" eaLnBrk="0" fontAlgn="base" hangingPunct="0">
              <a:spcBef>
                <a:spcPct val="0"/>
              </a:spcBef>
              <a:spcAft>
                <a:spcPct val="0"/>
              </a:spcAft>
              <a:defRPr sz="2800">
                <a:solidFill>
                  <a:srgbClr val="FFFF66"/>
                </a:solidFill>
                <a:latin typeface="Arial" charset="0"/>
              </a:defRPr>
            </a:lvl7pPr>
            <a:lvl8pPr marL="3429000" indent="-228600" eaLnBrk="0" fontAlgn="base" hangingPunct="0">
              <a:spcBef>
                <a:spcPct val="0"/>
              </a:spcBef>
              <a:spcAft>
                <a:spcPct val="0"/>
              </a:spcAft>
              <a:defRPr sz="2800">
                <a:solidFill>
                  <a:srgbClr val="FFFF66"/>
                </a:solidFill>
                <a:latin typeface="Arial" charset="0"/>
              </a:defRPr>
            </a:lvl8pPr>
            <a:lvl9pPr marL="3886200" indent="-228600" eaLnBrk="0" fontAlgn="base" hangingPunct="0">
              <a:spcBef>
                <a:spcPct val="0"/>
              </a:spcBef>
              <a:spcAft>
                <a:spcPct val="0"/>
              </a:spcAft>
              <a:defRPr sz="2800">
                <a:solidFill>
                  <a:srgbClr val="FFFF66"/>
                </a:solidFill>
                <a:latin typeface="Arial" charset="0"/>
              </a:defRPr>
            </a:lvl9pPr>
          </a:lstStyle>
          <a:p>
            <a:pPr algn="ctr" eaLnBrk="1" hangingPunct="1">
              <a:spcBef>
                <a:spcPct val="50000"/>
              </a:spcBef>
            </a:pPr>
            <a:r>
              <a:rPr lang="en-US" dirty="0"/>
              <a:t>Micah 5:2</a:t>
            </a:r>
          </a:p>
          <a:p>
            <a:pPr eaLnBrk="1" hangingPunct="1">
              <a:spcBef>
                <a:spcPct val="50000"/>
              </a:spcBef>
            </a:pPr>
            <a:r>
              <a:rPr lang="en-US" sz="2400" b="1" dirty="0"/>
              <a:t>But you, Bethlehem </a:t>
            </a:r>
            <a:r>
              <a:rPr lang="en-US" sz="2400" b="1" dirty="0" err="1"/>
              <a:t>Ephrathrah</a:t>
            </a:r>
            <a:r>
              <a:rPr lang="en-US" sz="2400" b="1" dirty="0"/>
              <a:t>, though you are small among the clans of Judah, out of you will come for me one who will be ruler over Israel, whose origins are from old, from ancient times.</a:t>
            </a:r>
          </a:p>
          <a:p>
            <a:pPr algn="ctr" eaLnBrk="1" hangingPunct="1">
              <a:spcBef>
                <a:spcPct val="50000"/>
              </a:spcBef>
            </a:pPr>
            <a:r>
              <a:rPr lang="en-US" dirty="0"/>
              <a:t>Isaiah 9:1,6</a:t>
            </a:r>
          </a:p>
          <a:p>
            <a:pPr eaLnBrk="1" hangingPunct="1">
              <a:spcBef>
                <a:spcPct val="50000"/>
              </a:spcBef>
            </a:pPr>
            <a:r>
              <a:rPr lang="en-US" sz="2400" b="1" dirty="0"/>
              <a:t>In the past he humbled the land of </a:t>
            </a:r>
            <a:r>
              <a:rPr lang="en-US" sz="2400" b="1" dirty="0" err="1"/>
              <a:t>Zebulun</a:t>
            </a:r>
            <a:r>
              <a:rPr lang="en-US" sz="2400" b="1" dirty="0"/>
              <a:t> and the land of Naphtali, but in the future he will honor Galilee of the Gentiles, by the way of the sea, along the Jordan….   For to us a child is born… And he will be called Wonderful Counselor, Mighty God, Everlasting Father, Prince of Peace.</a:t>
            </a:r>
          </a:p>
        </p:txBody>
      </p:sp>
    </p:spTree>
    <p:extLst>
      <p:ext uri="{BB962C8B-B14F-4D97-AF65-F5344CB8AC3E}">
        <p14:creationId xmlns:p14="http://schemas.microsoft.com/office/powerpoint/2010/main" val="29903455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en-US" sz="2800" b="1"/>
              <a:t>Bible “Errors”? (cont.)</a:t>
            </a:r>
          </a:p>
        </p:txBody>
      </p:sp>
      <p:sp>
        <p:nvSpPr>
          <p:cNvPr id="142339" name="Rectangle 3"/>
          <p:cNvSpPr>
            <a:spLocks noGrp="1" noChangeArrowheads="1"/>
          </p:cNvSpPr>
          <p:nvPr>
            <p:ph type="body" idx="1"/>
          </p:nvPr>
        </p:nvSpPr>
        <p:spPr/>
        <p:txBody>
          <a:bodyPr/>
          <a:lstStyle/>
          <a:p>
            <a:pPr>
              <a:lnSpc>
                <a:spcPct val="80000"/>
              </a:lnSpc>
            </a:pPr>
            <a:r>
              <a:rPr lang="en-US" sz="2000" b="1"/>
              <a:t>Is David mistaken?  Psalm 51:4   Against you only have I sinned.   Psalm 51:5 Original sin?</a:t>
            </a:r>
          </a:p>
          <a:p>
            <a:pPr>
              <a:lnSpc>
                <a:spcPct val="80000"/>
              </a:lnSpc>
            </a:pPr>
            <a:endParaRPr lang="en-US" sz="2000" b="1"/>
          </a:p>
          <a:p>
            <a:pPr>
              <a:lnSpc>
                <a:spcPct val="80000"/>
              </a:lnSpc>
            </a:pPr>
            <a:r>
              <a:rPr lang="en-US" sz="2000" b="1"/>
              <a:t>Psalm 103:12  How far is it from the East to the West?</a:t>
            </a:r>
          </a:p>
          <a:p>
            <a:pPr>
              <a:lnSpc>
                <a:spcPct val="80000"/>
              </a:lnSpc>
            </a:pPr>
            <a:endParaRPr lang="en-US" sz="2000" b="1"/>
          </a:p>
          <a:p>
            <a:pPr>
              <a:lnSpc>
                <a:spcPct val="80000"/>
              </a:lnSpc>
            </a:pPr>
            <a:r>
              <a:rPr lang="en-US" sz="2000" b="1"/>
              <a:t>Do Bible writers misquote the OT?  Is it an “error” if they quote from an unispired translation (the Septuagint)?  Are they paraphrasing?  Is that a mistake?</a:t>
            </a:r>
          </a:p>
          <a:p>
            <a:pPr>
              <a:lnSpc>
                <a:spcPct val="80000"/>
              </a:lnSpc>
            </a:pPr>
            <a:endParaRPr lang="en-US" sz="2000" b="1"/>
          </a:p>
          <a:p>
            <a:pPr>
              <a:lnSpc>
                <a:spcPct val="80000"/>
              </a:lnSpc>
            </a:pPr>
            <a:r>
              <a:rPr lang="en-US" sz="2000" b="1"/>
              <a:t>Bottom line, Inspiration is very solid, but inerrancy is tricky, depending on how you define it.</a:t>
            </a:r>
          </a:p>
        </p:txBody>
      </p:sp>
    </p:spTree>
    <p:extLst>
      <p:ext uri="{BB962C8B-B14F-4D97-AF65-F5344CB8AC3E}">
        <p14:creationId xmlns:p14="http://schemas.microsoft.com/office/powerpoint/2010/main" val="176492101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descr="IsraelTribes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25" y="381000"/>
            <a:ext cx="4532313"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2550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maps-palestine-33A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143000"/>
            <a:ext cx="6021388" cy="944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632479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457200" y="1981200"/>
            <a:ext cx="807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FFFF66"/>
                </a:solidFill>
                <a:latin typeface="Arial" charset="0"/>
              </a:defRPr>
            </a:lvl1pPr>
            <a:lvl2pPr marL="742950" indent="-285750" eaLnBrk="0" hangingPunct="0">
              <a:defRPr sz="2800">
                <a:solidFill>
                  <a:srgbClr val="FFFF66"/>
                </a:solidFill>
                <a:latin typeface="Arial" charset="0"/>
              </a:defRPr>
            </a:lvl2pPr>
            <a:lvl3pPr marL="1143000" indent="-228600" eaLnBrk="0" hangingPunct="0">
              <a:defRPr sz="2800">
                <a:solidFill>
                  <a:srgbClr val="FFFF66"/>
                </a:solidFill>
                <a:latin typeface="Arial" charset="0"/>
              </a:defRPr>
            </a:lvl3pPr>
            <a:lvl4pPr marL="1600200" indent="-228600" eaLnBrk="0" hangingPunct="0">
              <a:defRPr sz="2800">
                <a:solidFill>
                  <a:srgbClr val="FFFF66"/>
                </a:solidFill>
                <a:latin typeface="Arial" charset="0"/>
              </a:defRPr>
            </a:lvl4pPr>
            <a:lvl5pPr marL="2057400" indent="-228600" eaLnBrk="0" hangingPunct="0">
              <a:defRPr sz="2800">
                <a:solidFill>
                  <a:srgbClr val="FFFF66"/>
                </a:solidFill>
                <a:latin typeface="Arial" charset="0"/>
              </a:defRPr>
            </a:lvl5pPr>
            <a:lvl6pPr marL="2514600" indent="-228600" eaLnBrk="0" fontAlgn="base" hangingPunct="0">
              <a:spcBef>
                <a:spcPct val="0"/>
              </a:spcBef>
              <a:spcAft>
                <a:spcPct val="0"/>
              </a:spcAft>
              <a:defRPr sz="2800">
                <a:solidFill>
                  <a:srgbClr val="FFFF66"/>
                </a:solidFill>
                <a:latin typeface="Arial" charset="0"/>
              </a:defRPr>
            </a:lvl6pPr>
            <a:lvl7pPr marL="2971800" indent="-228600" eaLnBrk="0" fontAlgn="base" hangingPunct="0">
              <a:spcBef>
                <a:spcPct val="0"/>
              </a:spcBef>
              <a:spcAft>
                <a:spcPct val="0"/>
              </a:spcAft>
              <a:defRPr sz="2800">
                <a:solidFill>
                  <a:srgbClr val="FFFF66"/>
                </a:solidFill>
                <a:latin typeface="Arial" charset="0"/>
              </a:defRPr>
            </a:lvl7pPr>
            <a:lvl8pPr marL="3429000" indent="-228600" eaLnBrk="0" fontAlgn="base" hangingPunct="0">
              <a:spcBef>
                <a:spcPct val="0"/>
              </a:spcBef>
              <a:spcAft>
                <a:spcPct val="0"/>
              </a:spcAft>
              <a:defRPr sz="2800">
                <a:solidFill>
                  <a:srgbClr val="FFFF66"/>
                </a:solidFill>
                <a:latin typeface="Arial" charset="0"/>
              </a:defRPr>
            </a:lvl8pPr>
            <a:lvl9pPr marL="3886200" indent="-228600" eaLnBrk="0" fontAlgn="base" hangingPunct="0">
              <a:spcBef>
                <a:spcPct val="0"/>
              </a:spcBef>
              <a:spcAft>
                <a:spcPct val="0"/>
              </a:spcAft>
              <a:defRPr sz="2800">
                <a:solidFill>
                  <a:srgbClr val="FFFF66"/>
                </a:solidFill>
                <a:latin typeface="Arial" charset="0"/>
              </a:defRPr>
            </a:lvl9pPr>
          </a:lstStyle>
          <a:p>
            <a:pPr eaLnBrk="1" hangingPunct="1">
              <a:spcBef>
                <a:spcPct val="50000"/>
              </a:spcBef>
            </a:pPr>
            <a:endParaRPr lang="en-US"/>
          </a:p>
        </p:txBody>
      </p:sp>
      <p:sp>
        <p:nvSpPr>
          <p:cNvPr id="30723" name="Text Box 5"/>
          <p:cNvSpPr txBox="1">
            <a:spLocks noChangeArrowheads="1"/>
          </p:cNvSpPr>
          <p:nvPr/>
        </p:nvSpPr>
        <p:spPr bwMode="auto">
          <a:xfrm>
            <a:off x="533400" y="2590800"/>
            <a:ext cx="815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FFFF66"/>
                </a:solidFill>
                <a:latin typeface="Arial" charset="0"/>
              </a:defRPr>
            </a:lvl1pPr>
            <a:lvl2pPr marL="742950" indent="-285750" eaLnBrk="0" hangingPunct="0">
              <a:defRPr sz="2800">
                <a:solidFill>
                  <a:srgbClr val="FFFF66"/>
                </a:solidFill>
                <a:latin typeface="Arial" charset="0"/>
              </a:defRPr>
            </a:lvl2pPr>
            <a:lvl3pPr marL="1143000" indent="-228600" eaLnBrk="0" hangingPunct="0">
              <a:defRPr sz="2800">
                <a:solidFill>
                  <a:srgbClr val="FFFF66"/>
                </a:solidFill>
                <a:latin typeface="Arial" charset="0"/>
              </a:defRPr>
            </a:lvl3pPr>
            <a:lvl4pPr marL="1600200" indent="-228600" eaLnBrk="0" hangingPunct="0">
              <a:defRPr sz="2800">
                <a:solidFill>
                  <a:srgbClr val="FFFF66"/>
                </a:solidFill>
                <a:latin typeface="Arial" charset="0"/>
              </a:defRPr>
            </a:lvl4pPr>
            <a:lvl5pPr marL="2057400" indent="-228600" eaLnBrk="0" hangingPunct="0">
              <a:defRPr sz="2800">
                <a:solidFill>
                  <a:srgbClr val="FFFF66"/>
                </a:solidFill>
                <a:latin typeface="Arial" charset="0"/>
              </a:defRPr>
            </a:lvl5pPr>
            <a:lvl6pPr marL="2514600" indent="-228600" eaLnBrk="0" fontAlgn="base" hangingPunct="0">
              <a:spcBef>
                <a:spcPct val="0"/>
              </a:spcBef>
              <a:spcAft>
                <a:spcPct val="0"/>
              </a:spcAft>
              <a:defRPr sz="2800">
                <a:solidFill>
                  <a:srgbClr val="FFFF66"/>
                </a:solidFill>
                <a:latin typeface="Arial" charset="0"/>
              </a:defRPr>
            </a:lvl6pPr>
            <a:lvl7pPr marL="2971800" indent="-228600" eaLnBrk="0" fontAlgn="base" hangingPunct="0">
              <a:spcBef>
                <a:spcPct val="0"/>
              </a:spcBef>
              <a:spcAft>
                <a:spcPct val="0"/>
              </a:spcAft>
              <a:defRPr sz="2800">
                <a:solidFill>
                  <a:srgbClr val="FFFF66"/>
                </a:solidFill>
                <a:latin typeface="Arial" charset="0"/>
              </a:defRPr>
            </a:lvl7pPr>
            <a:lvl8pPr marL="3429000" indent="-228600" eaLnBrk="0" fontAlgn="base" hangingPunct="0">
              <a:spcBef>
                <a:spcPct val="0"/>
              </a:spcBef>
              <a:spcAft>
                <a:spcPct val="0"/>
              </a:spcAft>
              <a:defRPr sz="2800">
                <a:solidFill>
                  <a:srgbClr val="FFFF66"/>
                </a:solidFill>
                <a:latin typeface="Arial" charset="0"/>
              </a:defRPr>
            </a:lvl8pPr>
            <a:lvl9pPr marL="3886200" indent="-228600" eaLnBrk="0" fontAlgn="base" hangingPunct="0">
              <a:spcBef>
                <a:spcPct val="0"/>
              </a:spcBef>
              <a:spcAft>
                <a:spcPct val="0"/>
              </a:spcAft>
              <a:defRPr sz="2800">
                <a:solidFill>
                  <a:srgbClr val="FFFF66"/>
                </a:solidFill>
                <a:latin typeface="Arial" charset="0"/>
              </a:defRPr>
            </a:lvl9pPr>
          </a:lstStyle>
          <a:p>
            <a:pPr eaLnBrk="1" hangingPunct="1">
              <a:spcBef>
                <a:spcPct val="50000"/>
              </a:spcBef>
            </a:pPr>
            <a:endParaRPr lang="en-US"/>
          </a:p>
        </p:txBody>
      </p:sp>
      <p:sp>
        <p:nvSpPr>
          <p:cNvPr id="30724" name="Text Box 6"/>
          <p:cNvSpPr txBox="1">
            <a:spLocks noChangeArrowheads="1"/>
          </p:cNvSpPr>
          <p:nvPr/>
        </p:nvSpPr>
        <p:spPr bwMode="auto">
          <a:xfrm>
            <a:off x="838200" y="1143000"/>
            <a:ext cx="8077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FFFF66"/>
                </a:solidFill>
                <a:latin typeface="Arial" charset="0"/>
              </a:defRPr>
            </a:lvl1pPr>
            <a:lvl2pPr marL="742950" indent="-285750" eaLnBrk="0" hangingPunct="0">
              <a:defRPr sz="2800">
                <a:solidFill>
                  <a:srgbClr val="FFFF66"/>
                </a:solidFill>
                <a:latin typeface="Arial" charset="0"/>
              </a:defRPr>
            </a:lvl2pPr>
            <a:lvl3pPr marL="1143000" indent="-228600" eaLnBrk="0" hangingPunct="0">
              <a:defRPr sz="2800">
                <a:solidFill>
                  <a:srgbClr val="FFFF66"/>
                </a:solidFill>
                <a:latin typeface="Arial" charset="0"/>
              </a:defRPr>
            </a:lvl3pPr>
            <a:lvl4pPr marL="1600200" indent="-228600" eaLnBrk="0" hangingPunct="0">
              <a:defRPr sz="2800">
                <a:solidFill>
                  <a:srgbClr val="FFFF66"/>
                </a:solidFill>
                <a:latin typeface="Arial" charset="0"/>
              </a:defRPr>
            </a:lvl4pPr>
            <a:lvl5pPr marL="2057400" indent="-228600" eaLnBrk="0" hangingPunct="0">
              <a:defRPr sz="2800">
                <a:solidFill>
                  <a:srgbClr val="FFFF66"/>
                </a:solidFill>
                <a:latin typeface="Arial" charset="0"/>
              </a:defRPr>
            </a:lvl5pPr>
            <a:lvl6pPr marL="2514600" indent="-228600" eaLnBrk="0" fontAlgn="base" hangingPunct="0">
              <a:spcBef>
                <a:spcPct val="0"/>
              </a:spcBef>
              <a:spcAft>
                <a:spcPct val="0"/>
              </a:spcAft>
              <a:defRPr sz="2800">
                <a:solidFill>
                  <a:srgbClr val="FFFF66"/>
                </a:solidFill>
                <a:latin typeface="Arial" charset="0"/>
              </a:defRPr>
            </a:lvl6pPr>
            <a:lvl7pPr marL="2971800" indent="-228600" eaLnBrk="0" fontAlgn="base" hangingPunct="0">
              <a:spcBef>
                <a:spcPct val="0"/>
              </a:spcBef>
              <a:spcAft>
                <a:spcPct val="0"/>
              </a:spcAft>
              <a:defRPr sz="2800">
                <a:solidFill>
                  <a:srgbClr val="FFFF66"/>
                </a:solidFill>
                <a:latin typeface="Arial" charset="0"/>
              </a:defRPr>
            </a:lvl7pPr>
            <a:lvl8pPr marL="3429000" indent="-228600" eaLnBrk="0" fontAlgn="base" hangingPunct="0">
              <a:spcBef>
                <a:spcPct val="0"/>
              </a:spcBef>
              <a:spcAft>
                <a:spcPct val="0"/>
              </a:spcAft>
              <a:defRPr sz="2800">
                <a:solidFill>
                  <a:srgbClr val="FFFF66"/>
                </a:solidFill>
                <a:latin typeface="Arial" charset="0"/>
              </a:defRPr>
            </a:lvl8pPr>
            <a:lvl9pPr marL="3886200" indent="-228600" eaLnBrk="0" fontAlgn="base" hangingPunct="0">
              <a:spcBef>
                <a:spcPct val="0"/>
              </a:spcBef>
              <a:spcAft>
                <a:spcPct val="0"/>
              </a:spcAft>
              <a:defRPr sz="2800">
                <a:solidFill>
                  <a:srgbClr val="FFFF66"/>
                </a:solidFill>
                <a:latin typeface="Arial" charset="0"/>
              </a:defRPr>
            </a:lvl9pPr>
          </a:lstStyle>
          <a:p>
            <a:pPr algn="ctr" eaLnBrk="1" hangingPunct="1">
              <a:spcBef>
                <a:spcPct val="50000"/>
              </a:spcBef>
            </a:pPr>
            <a:r>
              <a:rPr lang="en-US"/>
              <a:t>Psalm 22:16-18</a:t>
            </a:r>
          </a:p>
          <a:p>
            <a:pPr eaLnBrk="1" hangingPunct="1">
              <a:spcBef>
                <a:spcPct val="50000"/>
              </a:spcBef>
            </a:pPr>
            <a:r>
              <a:rPr lang="en-US" sz="2400" b="1"/>
              <a:t>Dogs have surrounded me;</a:t>
            </a:r>
          </a:p>
          <a:p>
            <a:pPr eaLnBrk="1" hangingPunct="1">
              <a:spcBef>
                <a:spcPct val="50000"/>
              </a:spcBef>
            </a:pPr>
            <a:r>
              <a:rPr lang="en-US" sz="2400" b="1"/>
              <a:t>   a band of evil men have encircled me,</a:t>
            </a:r>
          </a:p>
          <a:p>
            <a:pPr eaLnBrk="1" hangingPunct="1">
              <a:spcBef>
                <a:spcPct val="50000"/>
              </a:spcBef>
            </a:pPr>
            <a:r>
              <a:rPr lang="en-US" sz="2400" b="1"/>
              <a:t>   they have pierced my hands and my feet.</a:t>
            </a:r>
          </a:p>
          <a:p>
            <a:pPr eaLnBrk="1" hangingPunct="1">
              <a:spcBef>
                <a:spcPct val="50000"/>
              </a:spcBef>
            </a:pPr>
            <a:r>
              <a:rPr lang="en-US" sz="2400" b="1"/>
              <a:t>I can count all my bones;    (John 19:3-37)</a:t>
            </a:r>
          </a:p>
          <a:p>
            <a:pPr eaLnBrk="1" hangingPunct="1">
              <a:spcBef>
                <a:spcPct val="50000"/>
              </a:spcBef>
            </a:pPr>
            <a:r>
              <a:rPr lang="en-US" sz="2400" b="1"/>
              <a:t>   people stare and gloat over me.</a:t>
            </a:r>
          </a:p>
          <a:p>
            <a:pPr eaLnBrk="1" hangingPunct="1">
              <a:spcBef>
                <a:spcPct val="50000"/>
              </a:spcBef>
            </a:pPr>
            <a:r>
              <a:rPr lang="en-US" sz="2400" b="1"/>
              <a:t>They divide my garments among them</a:t>
            </a:r>
          </a:p>
          <a:p>
            <a:pPr eaLnBrk="1" hangingPunct="1">
              <a:spcBef>
                <a:spcPct val="50000"/>
              </a:spcBef>
            </a:pPr>
            <a:r>
              <a:rPr lang="en-US" sz="2400" b="1"/>
              <a:t>   and cast lots for my clothing.   (John 19:23,24)</a:t>
            </a:r>
          </a:p>
        </p:txBody>
      </p:sp>
    </p:spTree>
    <p:extLst>
      <p:ext uri="{BB962C8B-B14F-4D97-AF65-F5344CB8AC3E}">
        <p14:creationId xmlns:p14="http://schemas.microsoft.com/office/powerpoint/2010/main" val="283293488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descr="34"/>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508000" y="1403350"/>
            <a:ext cx="8128000" cy="3594100"/>
          </a:xfrm>
          <a:noFill/>
        </p:spPr>
      </p:pic>
    </p:spTree>
    <p:extLst>
      <p:ext uri="{BB962C8B-B14F-4D97-AF65-F5344CB8AC3E}">
        <p14:creationId xmlns:p14="http://schemas.microsoft.com/office/powerpoint/2010/main" val="282829888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descr="img_passion_h"/>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2362200" y="2133600"/>
            <a:ext cx="3962400" cy="2725738"/>
          </a:xfrm>
          <a:noFill/>
        </p:spPr>
      </p:pic>
    </p:spTree>
    <p:extLst>
      <p:ext uri="{BB962C8B-B14F-4D97-AF65-F5344CB8AC3E}">
        <p14:creationId xmlns:p14="http://schemas.microsoft.com/office/powerpoint/2010/main" val="194614906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4"/>
          <p:cNvSpPr txBox="1">
            <a:spLocks noChangeArrowheads="1"/>
          </p:cNvSpPr>
          <p:nvPr/>
        </p:nvSpPr>
        <p:spPr bwMode="auto">
          <a:xfrm>
            <a:off x="457200" y="304800"/>
            <a:ext cx="83058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FFFF66"/>
                </a:solidFill>
                <a:latin typeface="Arial" charset="0"/>
              </a:defRPr>
            </a:lvl1pPr>
            <a:lvl2pPr marL="742950" indent="-285750" eaLnBrk="0" hangingPunct="0">
              <a:defRPr sz="2800">
                <a:solidFill>
                  <a:srgbClr val="FFFF66"/>
                </a:solidFill>
                <a:latin typeface="Arial" charset="0"/>
              </a:defRPr>
            </a:lvl2pPr>
            <a:lvl3pPr marL="1143000" indent="-228600" eaLnBrk="0" hangingPunct="0">
              <a:defRPr sz="2800">
                <a:solidFill>
                  <a:srgbClr val="FFFF66"/>
                </a:solidFill>
                <a:latin typeface="Arial" charset="0"/>
              </a:defRPr>
            </a:lvl3pPr>
            <a:lvl4pPr marL="1600200" indent="-228600" eaLnBrk="0" hangingPunct="0">
              <a:defRPr sz="2800">
                <a:solidFill>
                  <a:srgbClr val="FFFF66"/>
                </a:solidFill>
                <a:latin typeface="Arial" charset="0"/>
              </a:defRPr>
            </a:lvl4pPr>
            <a:lvl5pPr marL="2057400" indent="-228600" eaLnBrk="0" hangingPunct="0">
              <a:defRPr sz="2800">
                <a:solidFill>
                  <a:srgbClr val="FFFF66"/>
                </a:solidFill>
                <a:latin typeface="Arial" charset="0"/>
              </a:defRPr>
            </a:lvl5pPr>
            <a:lvl6pPr marL="2514600" indent="-228600" eaLnBrk="0" fontAlgn="base" hangingPunct="0">
              <a:spcBef>
                <a:spcPct val="0"/>
              </a:spcBef>
              <a:spcAft>
                <a:spcPct val="0"/>
              </a:spcAft>
              <a:defRPr sz="2800">
                <a:solidFill>
                  <a:srgbClr val="FFFF66"/>
                </a:solidFill>
                <a:latin typeface="Arial" charset="0"/>
              </a:defRPr>
            </a:lvl6pPr>
            <a:lvl7pPr marL="2971800" indent="-228600" eaLnBrk="0" fontAlgn="base" hangingPunct="0">
              <a:spcBef>
                <a:spcPct val="0"/>
              </a:spcBef>
              <a:spcAft>
                <a:spcPct val="0"/>
              </a:spcAft>
              <a:defRPr sz="2800">
                <a:solidFill>
                  <a:srgbClr val="FFFF66"/>
                </a:solidFill>
                <a:latin typeface="Arial" charset="0"/>
              </a:defRPr>
            </a:lvl7pPr>
            <a:lvl8pPr marL="3429000" indent="-228600" eaLnBrk="0" fontAlgn="base" hangingPunct="0">
              <a:spcBef>
                <a:spcPct val="0"/>
              </a:spcBef>
              <a:spcAft>
                <a:spcPct val="0"/>
              </a:spcAft>
              <a:defRPr sz="2800">
                <a:solidFill>
                  <a:srgbClr val="FFFF66"/>
                </a:solidFill>
                <a:latin typeface="Arial" charset="0"/>
              </a:defRPr>
            </a:lvl8pPr>
            <a:lvl9pPr marL="3886200" indent="-228600" eaLnBrk="0" fontAlgn="base" hangingPunct="0">
              <a:spcBef>
                <a:spcPct val="0"/>
              </a:spcBef>
              <a:spcAft>
                <a:spcPct val="0"/>
              </a:spcAft>
              <a:defRPr sz="2800">
                <a:solidFill>
                  <a:srgbClr val="FFFF66"/>
                </a:solidFill>
                <a:latin typeface="Arial" charset="0"/>
              </a:defRPr>
            </a:lvl9pPr>
          </a:lstStyle>
          <a:p>
            <a:pPr algn="ctr" eaLnBrk="1" hangingPunct="1">
              <a:spcBef>
                <a:spcPct val="50000"/>
              </a:spcBef>
            </a:pPr>
            <a:r>
              <a:rPr lang="en-US"/>
              <a:t>Zechariah 11:12,13</a:t>
            </a:r>
          </a:p>
          <a:p>
            <a:pPr algn="ctr" eaLnBrk="1" hangingPunct="1">
              <a:spcBef>
                <a:spcPct val="50000"/>
              </a:spcBef>
            </a:pPr>
            <a:endParaRPr lang="en-US" sz="1600"/>
          </a:p>
          <a:p>
            <a:pPr eaLnBrk="1" hangingPunct="1">
              <a:spcBef>
                <a:spcPct val="50000"/>
              </a:spcBef>
            </a:pPr>
            <a:r>
              <a:rPr lang="en-US" sz="2400"/>
              <a:t>	</a:t>
            </a:r>
            <a:r>
              <a:rPr lang="en-US" sz="2400" b="1"/>
              <a:t>I told them, “If you think it best, give me my pay; but if not, keep it.”  so they paid me thirty pieces of silver.      (Matthew 26:14-16)</a:t>
            </a:r>
          </a:p>
          <a:p>
            <a:pPr eaLnBrk="1" hangingPunct="1">
              <a:spcBef>
                <a:spcPct val="50000"/>
              </a:spcBef>
            </a:pPr>
            <a:r>
              <a:rPr lang="en-US" sz="2400"/>
              <a:t>	</a:t>
            </a:r>
          </a:p>
          <a:p>
            <a:pPr eaLnBrk="1" hangingPunct="1">
              <a:spcBef>
                <a:spcPct val="50000"/>
              </a:spcBef>
            </a:pPr>
            <a:endParaRPr lang="en-US" sz="2400"/>
          </a:p>
        </p:txBody>
      </p:sp>
      <p:pic>
        <p:nvPicPr>
          <p:cNvPr id="33795" name="Picture 4" descr="http://www.indyprops.com/pp-30pc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514600"/>
            <a:ext cx="4438650"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Box 3"/>
          <p:cNvSpPr txBox="1">
            <a:spLocks noChangeArrowheads="1"/>
          </p:cNvSpPr>
          <p:nvPr/>
        </p:nvSpPr>
        <p:spPr bwMode="auto">
          <a:xfrm>
            <a:off x="457200" y="2895600"/>
            <a:ext cx="3886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FFFF66"/>
                </a:solidFill>
                <a:latin typeface="Arial" charset="0"/>
              </a:defRPr>
            </a:lvl1pPr>
            <a:lvl2pPr marL="742950" indent="-285750" eaLnBrk="0" hangingPunct="0">
              <a:defRPr sz="2800">
                <a:solidFill>
                  <a:srgbClr val="FFFF66"/>
                </a:solidFill>
                <a:latin typeface="Arial" charset="0"/>
              </a:defRPr>
            </a:lvl2pPr>
            <a:lvl3pPr marL="1143000" indent="-228600" eaLnBrk="0" hangingPunct="0">
              <a:defRPr sz="2800">
                <a:solidFill>
                  <a:srgbClr val="FFFF66"/>
                </a:solidFill>
                <a:latin typeface="Arial" charset="0"/>
              </a:defRPr>
            </a:lvl3pPr>
            <a:lvl4pPr marL="1600200" indent="-228600" eaLnBrk="0" hangingPunct="0">
              <a:defRPr sz="2800">
                <a:solidFill>
                  <a:srgbClr val="FFFF66"/>
                </a:solidFill>
                <a:latin typeface="Arial" charset="0"/>
              </a:defRPr>
            </a:lvl4pPr>
            <a:lvl5pPr marL="2057400" indent="-228600" eaLnBrk="0" hangingPunct="0">
              <a:defRPr sz="2800">
                <a:solidFill>
                  <a:srgbClr val="FFFF66"/>
                </a:solidFill>
                <a:latin typeface="Arial" charset="0"/>
              </a:defRPr>
            </a:lvl5pPr>
            <a:lvl6pPr marL="2514600" indent="-228600" eaLnBrk="0" fontAlgn="base" hangingPunct="0">
              <a:spcBef>
                <a:spcPct val="0"/>
              </a:spcBef>
              <a:spcAft>
                <a:spcPct val="0"/>
              </a:spcAft>
              <a:defRPr sz="2800">
                <a:solidFill>
                  <a:srgbClr val="FFFF66"/>
                </a:solidFill>
                <a:latin typeface="Arial" charset="0"/>
              </a:defRPr>
            </a:lvl6pPr>
            <a:lvl7pPr marL="2971800" indent="-228600" eaLnBrk="0" fontAlgn="base" hangingPunct="0">
              <a:spcBef>
                <a:spcPct val="0"/>
              </a:spcBef>
              <a:spcAft>
                <a:spcPct val="0"/>
              </a:spcAft>
              <a:defRPr sz="2800">
                <a:solidFill>
                  <a:srgbClr val="FFFF66"/>
                </a:solidFill>
                <a:latin typeface="Arial" charset="0"/>
              </a:defRPr>
            </a:lvl7pPr>
            <a:lvl8pPr marL="3429000" indent="-228600" eaLnBrk="0" fontAlgn="base" hangingPunct="0">
              <a:spcBef>
                <a:spcPct val="0"/>
              </a:spcBef>
              <a:spcAft>
                <a:spcPct val="0"/>
              </a:spcAft>
              <a:defRPr sz="2800">
                <a:solidFill>
                  <a:srgbClr val="FFFF66"/>
                </a:solidFill>
                <a:latin typeface="Arial" charset="0"/>
              </a:defRPr>
            </a:lvl8pPr>
            <a:lvl9pPr marL="3886200" indent="-228600" eaLnBrk="0" fontAlgn="base" hangingPunct="0">
              <a:spcBef>
                <a:spcPct val="0"/>
              </a:spcBef>
              <a:spcAft>
                <a:spcPct val="0"/>
              </a:spcAft>
              <a:defRPr sz="2800">
                <a:solidFill>
                  <a:srgbClr val="FFFF66"/>
                </a:solidFill>
                <a:latin typeface="Arial" charset="0"/>
              </a:defRPr>
            </a:lvl9pPr>
          </a:lstStyle>
          <a:p>
            <a:pPr eaLnBrk="1" hangingPunct="1"/>
            <a:r>
              <a:rPr lang="en-US" sz="2400" b="1"/>
              <a:t>And the Lord said to me, “Throw it to the potter”—the handsome price at which they priced me!  So I  took the thirty pieces of silver and threw them into the house of the Lord, to the potter.    (Matthew 27:3-8)</a:t>
            </a:r>
          </a:p>
        </p:txBody>
      </p:sp>
    </p:spTree>
    <p:extLst>
      <p:ext uri="{BB962C8B-B14F-4D97-AF65-F5344CB8AC3E}">
        <p14:creationId xmlns:p14="http://schemas.microsoft.com/office/powerpoint/2010/main" val="239873087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4"/>
          <p:cNvSpPr txBox="1">
            <a:spLocks noChangeArrowheads="1"/>
          </p:cNvSpPr>
          <p:nvPr/>
        </p:nvSpPr>
        <p:spPr bwMode="auto">
          <a:xfrm>
            <a:off x="228600" y="381000"/>
            <a:ext cx="8610600" cy="601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FFFF66"/>
                </a:solidFill>
                <a:latin typeface="Arial" charset="0"/>
              </a:defRPr>
            </a:lvl1pPr>
            <a:lvl2pPr marL="742950" indent="-285750" eaLnBrk="0" hangingPunct="0">
              <a:defRPr sz="2800">
                <a:solidFill>
                  <a:srgbClr val="FFFF66"/>
                </a:solidFill>
                <a:latin typeface="Arial" charset="0"/>
              </a:defRPr>
            </a:lvl2pPr>
            <a:lvl3pPr marL="1143000" indent="-228600" eaLnBrk="0" hangingPunct="0">
              <a:defRPr sz="2800">
                <a:solidFill>
                  <a:srgbClr val="FFFF66"/>
                </a:solidFill>
                <a:latin typeface="Arial" charset="0"/>
              </a:defRPr>
            </a:lvl3pPr>
            <a:lvl4pPr marL="1600200" indent="-228600" eaLnBrk="0" hangingPunct="0">
              <a:defRPr sz="2800">
                <a:solidFill>
                  <a:srgbClr val="FFFF66"/>
                </a:solidFill>
                <a:latin typeface="Arial" charset="0"/>
              </a:defRPr>
            </a:lvl4pPr>
            <a:lvl5pPr marL="2057400" indent="-228600" eaLnBrk="0" hangingPunct="0">
              <a:defRPr sz="2800">
                <a:solidFill>
                  <a:srgbClr val="FFFF66"/>
                </a:solidFill>
                <a:latin typeface="Arial" charset="0"/>
              </a:defRPr>
            </a:lvl5pPr>
            <a:lvl6pPr marL="2514600" indent="-228600" eaLnBrk="0" fontAlgn="base" hangingPunct="0">
              <a:spcBef>
                <a:spcPct val="0"/>
              </a:spcBef>
              <a:spcAft>
                <a:spcPct val="0"/>
              </a:spcAft>
              <a:defRPr sz="2800">
                <a:solidFill>
                  <a:srgbClr val="FFFF66"/>
                </a:solidFill>
                <a:latin typeface="Arial" charset="0"/>
              </a:defRPr>
            </a:lvl6pPr>
            <a:lvl7pPr marL="2971800" indent="-228600" eaLnBrk="0" fontAlgn="base" hangingPunct="0">
              <a:spcBef>
                <a:spcPct val="0"/>
              </a:spcBef>
              <a:spcAft>
                <a:spcPct val="0"/>
              </a:spcAft>
              <a:defRPr sz="2800">
                <a:solidFill>
                  <a:srgbClr val="FFFF66"/>
                </a:solidFill>
                <a:latin typeface="Arial" charset="0"/>
              </a:defRPr>
            </a:lvl7pPr>
            <a:lvl8pPr marL="3429000" indent="-228600" eaLnBrk="0" fontAlgn="base" hangingPunct="0">
              <a:spcBef>
                <a:spcPct val="0"/>
              </a:spcBef>
              <a:spcAft>
                <a:spcPct val="0"/>
              </a:spcAft>
              <a:defRPr sz="2800">
                <a:solidFill>
                  <a:srgbClr val="FFFF66"/>
                </a:solidFill>
                <a:latin typeface="Arial" charset="0"/>
              </a:defRPr>
            </a:lvl8pPr>
            <a:lvl9pPr marL="3886200" indent="-228600" eaLnBrk="0" fontAlgn="base" hangingPunct="0">
              <a:spcBef>
                <a:spcPct val="0"/>
              </a:spcBef>
              <a:spcAft>
                <a:spcPct val="0"/>
              </a:spcAft>
              <a:defRPr sz="2800">
                <a:solidFill>
                  <a:srgbClr val="FFFF66"/>
                </a:solidFill>
                <a:latin typeface="Arial" charset="0"/>
              </a:defRPr>
            </a:lvl9pPr>
          </a:lstStyle>
          <a:p>
            <a:pPr algn="ctr" eaLnBrk="1" hangingPunct="1">
              <a:spcBef>
                <a:spcPct val="50000"/>
              </a:spcBef>
            </a:pPr>
            <a:r>
              <a:rPr lang="en-US"/>
              <a:t>Daniel 9:24-26</a:t>
            </a:r>
          </a:p>
          <a:p>
            <a:pPr algn="ctr" eaLnBrk="1" hangingPunct="1">
              <a:spcBef>
                <a:spcPct val="50000"/>
              </a:spcBef>
            </a:pPr>
            <a:endParaRPr lang="en-US" sz="1000"/>
          </a:p>
          <a:p>
            <a:pPr eaLnBrk="1" hangingPunct="1">
              <a:spcBef>
                <a:spcPct val="50000"/>
              </a:spcBef>
            </a:pPr>
            <a:r>
              <a:rPr lang="en-US" sz="2400"/>
              <a:t>	</a:t>
            </a:r>
            <a:r>
              <a:rPr lang="en-US" sz="2400" b="1"/>
              <a:t>Seventy ‘sevens’ are decreed for your people and your holy city to finish transgression, to put an end to sin, to atone for wickedness, to bring in everlasting righteousness, to seal up vision and prophecy and to anoint the most holy.</a:t>
            </a:r>
          </a:p>
          <a:p>
            <a:pPr eaLnBrk="1" hangingPunct="1">
              <a:spcBef>
                <a:spcPct val="50000"/>
              </a:spcBef>
            </a:pPr>
            <a:r>
              <a:rPr lang="en-US" sz="2400" b="1"/>
              <a:t>	Know and understand this: From the issuing of the decree to restore and rebuild Jerusalem, until the Anointed One, the ruler comes, there will be seven ‘sevens’ and sixty two ‘sevens’  </a:t>
            </a:r>
          </a:p>
          <a:p>
            <a:pPr eaLnBrk="1" hangingPunct="1">
              <a:spcBef>
                <a:spcPct val="50000"/>
              </a:spcBef>
            </a:pPr>
            <a:endParaRPr lang="en-US" sz="1000" b="1"/>
          </a:p>
          <a:p>
            <a:pPr eaLnBrk="1" hangingPunct="1">
              <a:spcBef>
                <a:spcPct val="50000"/>
              </a:spcBef>
            </a:pPr>
            <a:r>
              <a:rPr lang="en-US" sz="2400" b="1"/>
              <a:t>Decree of Artaxerxes (Ezra 7:12-26)  458 BC</a:t>
            </a:r>
          </a:p>
          <a:p>
            <a:pPr eaLnBrk="1" hangingPunct="1">
              <a:spcBef>
                <a:spcPct val="50000"/>
              </a:spcBef>
            </a:pPr>
            <a:endParaRPr lang="en-US" sz="1000" b="1"/>
          </a:p>
          <a:p>
            <a:pPr eaLnBrk="1" hangingPunct="1">
              <a:spcBef>
                <a:spcPct val="50000"/>
              </a:spcBef>
            </a:pPr>
            <a:r>
              <a:rPr lang="en-US" sz="2400" b="1"/>
              <a:t>458 BC - 490 years = -32    (no zero BC)</a:t>
            </a:r>
          </a:p>
        </p:txBody>
      </p:sp>
    </p:spTree>
    <p:extLst>
      <p:ext uri="{BB962C8B-B14F-4D97-AF65-F5344CB8AC3E}">
        <p14:creationId xmlns:p14="http://schemas.microsoft.com/office/powerpoint/2010/main" val="271994929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ChangeArrowheads="1"/>
          </p:cNvSpPr>
          <p:nvPr>
            <p:ph type="title"/>
          </p:nvPr>
        </p:nvSpPr>
        <p:spPr>
          <a:xfrm>
            <a:off x="463394" y="311150"/>
            <a:ext cx="8027963" cy="868363"/>
          </a:xfrm>
        </p:spPr>
        <p:txBody>
          <a:bodyPr>
            <a:normAutofit/>
          </a:bodyPr>
          <a:lstStyle/>
          <a:p>
            <a:pPr marL="54864" indent="0" eaLnBrk="1" fontAlgn="auto" hangingPunct="1">
              <a:spcAft>
                <a:spcPts val="0"/>
              </a:spcAft>
              <a:defRPr/>
            </a:pPr>
            <a:r>
              <a:rPr lang="en-US" sz="2600" b="1" dirty="0">
                <a:solidFill>
                  <a:srgbClr val="FFFF66"/>
                </a:solidFill>
              </a:rPr>
              <a:t>According to the Old Testament, the Messiah must:</a:t>
            </a:r>
          </a:p>
        </p:txBody>
      </p:sp>
      <p:sp>
        <p:nvSpPr>
          <p:cNvPr id="35843" name="Rectangle 3"/>
          <p:cNvSpPr>
            <a:spLocks noGrp="1" noChangeArrowheads="1"/>
          </p:cNvSpPr>
          <p:nvPr>
            <p:ph idx="1"/>
          </p:nvPr>
        </p:nvSpPr>
        <p:spPr>
          <a:xfrm>
            <a:off x="381000" y="1447800"/>
            <a:ext cx="8305800" cy="5181600"/>
          </a:xfrm>
        </p:spPr>
        <p:txBody>
          <a:bodyPr>
            <a:normAutofit/>
          </a:bodyPr>
          <a:lstStyle/>
          <a:p>
            <a:pPr eaLnBrk="1" hangingPunct="1"/>
            <a:r>
              <a:rPr lang="en-US" sz="2000" b="1" dirty="0" smtClean="0">
                <a:solidFill>
                  <a:srgbClr val="FFFF66"/>
                </a:solidFill>
              </a:rPr>
              <a:t>Be born in Bethlehem</a:t>
            </a:r>
          </a:p>
          <a:p>
            <a:pPr eaLnBrk="1" hangingPunct="1"/>
            <a:r>
              <a:rPr lang="en-US" sz="2000" b="1" dirty="0" smtClean="0">
                <a:solidFill>
                  <a:srgbClr val="FFFF66"/>
                </a:solidFill>
              </a:rPr>
              <a:t>Be raised in Galilee near Nazareth</a:t>
            </a:r>
          </a:p>
          <a:p>
            <a:pPr eaLnBrk="1" hangingPunct="1"/>
            <a:r>
              <a:rPr lang="en-US" sz="2000" b="1" dirty="0" smtClean="0">
                <a:solidFill>
                  <a:srgbClr val="FFFF66"/>
                </a:solidFill>
              </a:rPr>
              <a:t>Be despised and rejected by men</a:t>
            </a:r>
          </a:p>
          <a:p>
            <a:pPr eaLnBrk="1" hangingPunct="1"/>
            <a:r>
              <a:rPr lang="en-US" sz="2000" b="1" dirty="0" smtClean="0">
                <a:solidFill>
                  <a:srgbClr val="FFFF66"/>
                </a:solidFill>
              </a:rPr>
              <a:t>Be meek and silent before his accusers</a:t>
            </a:r>
          </a:p>
          <a:p>
            <a:pPr eaLnBrk="1" hangingPunct="1"/>
            <a:r>
              <a:rPr lang="en-US" sz="2000" b="1" dirty="0" smtClean="0">
                <a:solidFill>
                  <a:srgbClr val="FFFF66"/>
                </a:solidFill>
              </a:rPr>
              <a:t>Be “pierced”</a:t>
            </a:r>
          </a:p>
          <a:p>
            <a:pPr eaLnBrk="1" hangingPunct="1"/>
            <a:r>
              <a:rPr lang="en-US" sz="2000" b="1" dirty="0" smtClean="0">
                <a:solidFill>
                  <a:srgbClr val="FFFF66"/>
                </a:solidFill>
              </a:rPr>
              <a:t>Be crucified</a:t>
            </a:r>
          </a:p>
          <a:p>
            <a:pPr eaLnBrk="1" hangingPunct="1"/>
            <a:r>
              <a:rPr lang="en-US" sz="2000" b="1" dirty="0" smtClean="0">
                <a:solidFill>
                  <a:srgbClr val="FFFF66"/>
                </a:solidFill>
              </a:rPr>
              <a:t>Have his garments divided and gambled over</a:t>
            </a:r>
          </a:p>
          <a:p>
            <a:pPr eaLnBrk="1" hangingPunct="1"/>
            <a:r>
              <a:rPr lang="en-US" sz="2000" b="1" dirty="0" smtClean="0">
                <a:solidFill>
                  <a:srgbClr val="FFFF66"/>
                </a:solidFill>
              </a:rPr>
              <a:t>Be betrayed for 30 pieces of silver</a:t>
            </a:r>
          </a:p>
          <a:p>
            <a:pPr eaLnBrk="1" hangingPunct="1"/>
            <a:r>
              <a:rPr lang="en-US" sz="2000" b="1" dirty="0" smtClean="0">
                <a:solidFill>
                  <a:srgbClr val="FFFF66"/>
                </a:solidFill>
              </a:rPr>
              <a:t>Come to Jerusalem to make atonement for sin in about AD 33</a:t>
            </a:r>
          </a:p>
          <a:p>
            <a:pPr eaLnBrk="1" hangingPunct="1"/>
            <a:r>
              <a:rPr lang="en-US" sz="2000" b="1" dirty="0" smtClean="0">
                <a:solidFill>
                  <a:srgbClr val="FFFF66"/>
                </a:solidFill>
              </a:rPr>
              <a:t>And many more….</a:t>
            </a:r>
          </a:p>
          <a:p>
            <a:pPr eaLnBrk="1" hangingPunct="1"/>
            <a:endParaRPr lang="en-US" sz="900" dirty="0" smtClean="0">
              <a:solidFill>
                <a:srgbClr val="FFFF66"/>
              </a:solidFill>
            </a:endParaRPr>
          </a:p>
          <a:p>
            <a:pPr eaLnBrk="1" hangingPunct="1">
              <a:buFontTx/>
              <a:buNone/>
            </a:pPr>
            <a:r>
              <a:rPr lang="en-US" sz="2000" b="1" dirty="0" smtClean="0">
                <a:solidFill>
                  <a:srgbClr val="FFFF66"/>
                </a:solidFill>
              </a:rPr>
              <a:t>Was all this an accident, or did God plan all along for the death of Christ for forgiveness of sins?   </a:t>
            </a:r>
          </a:p>
          <a:p>
            <a:pPr eaLnBrk="1" hangingPunct="1">
              <a:buFontTx/>
              <a:buNone/>
            </a:pPr>
            <a:endParaRPr lang="en-US" sz="2000" dirty="0" smtClean="0">
              <a:solidFill>
                <a:srgbClr val="FFFF66"/>
              </a:solidFill>
            </a:endParaRPr>
          </a:p>
        </p:txBody>
      </p:sp>
    </p:spTree>
    <p:extLst>
      <p:ext uri="{BB962C8B-B14F-4D97-AF65-F5344CB8AC3E}">
        <p14:creationId xmlns:p14="http://schemas.microsoft.com/office/powerpoint/2010/main" val="327545598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8229600" cy="1041400"/>
          </a:xfrm>
        </p:spPr>
        <p:txBody>
          <a:bodyPr/>
          <a:lstStyle/>
          <a:p>
            <a:pPr algn="ctr">
              <a:defRPr/>
            </a:pPr>
            <a:r>
              <a:rPr lang="en-US" sz="3600" b="1" dirty="0" smtClean="0"/>
              <a:t>But There is More…  A Lot More!</a:t>
            </a:r>
            <a:endParaRPr lang="en-US" sz="3600" b="1" dirty="0"/>
          </a:p>
        </p:txBody>
      </p:sp>
      <p:sp>
        <p:nvSpPr>
          <p:cNvPr id="36867" name="Content Placeholder 2"/>
          <p:cNvSpPr>
            <a:spLocks noGrp="1"/>
          </p:cNvSpPr>
          <p:nvPr>
            <p:ph idx="1"/>
          </p:nvPr>
        </p:nvSpPr>
        <p:spPr>
          <a:xfrm>
            <a:off x="457200" y="2209800"/>
            <a:ext cx="8229600" cy="3962400"/>
          </a:xfrm>
        </p:spPr>
        <p:txBody>
          <a:bodyPr/>
          <a:lstStyle/>
          <a:p>
            <a:r>
              <a:rPr lang="en-US" sz="2800" smtClean="0"/>
              <a:t>Historical Foreshadows</a:t>
            </a:r>
          </a:p>
          <a:p>
            <a:endParaRPr lang="en-US" sz="2800" smtClean="0"/>
          </a:p>
          <a:p>
            <a:r>
              <a:rPr lang="en-US" sz="2800" smtClean="0"/>
              <a:t>Prefigures of the Messiah</a:t>
            </a:r>
          </a:p>
        </p:txBody>
      </p:sp>
    </p:spTree>
    <p:extLst>
      <p:ext uri="{BB962C8B-B14F-4D97-AF65-F5344CB8AC3E}">
        <p14:creationId xmlns:p14="http://schemas.microsoft.com/office/powerpoint/2010/main" val="317077438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8229600" cy="1041400"/>
          </a:xfrm>
        </p:spPr>
        <p:txBody>
          <a:bodyPr/>
          <a:lstStyle/>
          <a:p>
            <a:pPr algn="ctr">
              <a:defRPr/>
            </a:pPr>
            <a:r>
              <a:rPr lang="en-US" sz="3600" b="1" dirty="0" smtClean="0"/>
              <a:t>Foreshadows of the Messiah</a:t>
            </a:r>
            <a:endParaRPr lang="en-US" sz="3600" b="1" dirty="0"/>
          </a:p>
        </p:txBody>
      </p:sp>
      <p:sp>
        <p:nvSpPr>
          <p:cNvPr id="37891" name="Content Placeholder 2"/>
          <p:cNvSpPr>
            <a:spLocks noGrp="1"/>
          </p:cNvSpPr>
          <p:nvPr>
            <p:ph idx="1"/>
          </p:nvPr>
        </p:nvSpPr>
        <p:spPr/>
        <p:txBody>
          <a:bodyPr/>
          <a:lstStyle/>
          <a:p>
            <a:r>
              <a:rPr lang="en-US" sz="2800" b="1" smtClean="0">
                <a:solidFill>
                  <a:srgbClr val="FFFF00"/>
                </a:solidFill>
              </a:rPr>
              <a:t>You diligently study the Scriptures becauseyou think that by them you possess eternal life.  These are the Scriptures that testify about me, yet you refuse to come to me to have life.    John 5:39,40</a:t>
            </a:r>
          </a:p>
          <a:p>
            <a:endParaRPr lang="en-US" sz="2800" smtClean="0"/>
          </a:p>
          <a:p>
            <a:r>
              <a:rPr lang="en-US" sz="2800" b="1" smtClean="0">
                <a:solidFill>
                  <a:srgbClr val="FFFF00"/>
                </a:solidFill>
              </a:rPr>
              <a:t>Numbers 21:4-9 </a:t>
            </a:r>
            <a:r>
              <a:rPr lang="en-US" sz="2400" b="1" smtClean="0"/>
              <a:t>(John 3:14, Romans 6:23, 2 Corinthians 5:21)</a:t>
            </a:r>
          </a:p>
          <a:p>
            <a:endParaRPr lang="en-US" sz="2400" b="1" smtClean="0"/>
          </a:p>
          <a:p>
            <a:r>
              <a:rPr lang="en-US" sz="2800" b="1" smtClean="0">
                <a:solidFill>
                  <a:srgbClr val="FFFF00"/>
                </a:solidFill>
              </a:rPr>
              <a:t>Genesis 22:1-10  </a:t>
            </a:r>
            <a:r>
              <a:rPr lang="en-US" sz="2800" b="1" smtClean="0"/>
              <a:t>Abraham and Isaac</a:t>
            </a:r>
          </a:p>
        </p:txBody>
      </p:sp>
    </p:spTree>
    <p:extLst>
      <p:ext uri="{BB962C8B-B14F-4D97-AF65-F5344CB8AC3E}">
        <p14:creationId xmlns:p14="http://schemas.microsoft.com/office/powerpoint/2010/main" val="418756167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14_Bible ppt">
  <a:themeElements>
    <a:clrScheme name="Bible p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ible pp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1" u="none" strike="noStrike" cap="none" normalizeH="0" baseline="0" smtClean="0">
            <a:ln>
              <a:noFill/>
            </a:ln>
            <a:solidFill>
              <a:srgbClr val="FFFF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1" u="none" strike="noStrike" cap="none" normalizeH="0" baseline="0" smtClean="0">
            <a:ln>
              <a:noFill/>
            </a:ln>
            <a:solidFill>
              <a:srgbClr val="FFFF00"/>
            </a:solidFill>
            <a:effectLst/>
            <a:latin typeface="Times New Roman" pitchFamily="18" charset="0"/>
          </a:defRPr>
        </a:defPPr>
      </a:lstStyle>
    </a:lnDef>
  </a:objectDefaults>
  <a:extraClrSchemeLst>
    <a:extraClrScheme>
      <a:clrScheme name="Bible p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ible p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ible pp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ible pp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ible pp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ible pp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ible pp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4529</TotalTime>
  <Words>5063</Words>
  <Application>Microsoft Office PowerPoint</Application>
  <PresentationFormat>On-screen Show (4:3)</PresentationFormat>
  <Paragraphs>841</Paragraphs>
  <Slides>116</Slides>
  <Notes>108</Notes>
  <HiddenSlides>0</HiddenSlides>
  <MMClips>0</MMClips>
  <ScaleCrop>false</ScaleCrop>
  <HeadingPairs>
    <vt:vector size="4" baseType="variant">
      <vt:variant>
        <vt:lpstr>Theme</vt:lpstr>
      </vt:variant>
      <vt:variant>
        <vt:i4>2</vt:i4>
      </vt:variant>
      <vt:variant>
        <vt:lpstr>Slide Titles</vt:lpstr>
      </vt:variant>
      <vt:variant>
        <vt:i4>116</vt:i4>
      </vt:variant>
    </vt:vector>
  </HeadingPairs>
  <TitlesOfParts>
    <vt:vector size="118" baseType="lpstr">
      <vt:lpstr>Paper</vt:lpstr>
      <vt:lpstr>14_Bible ppt</vt:lpstr>
      <vt:lpstr>The  Old Testament Reliability, Inspiration and Inerrancy</vt:lpstr>
      <vt:lpstr>Outline</vt:lpstr>
      <vt:lpstr> I.  Inspiration and Inerrancy  The Biblical Meaning of Inspiration</vt:lpstr>
      <vt:lpstr>What, Exactly, Is Inspired by God?</vt:lpstr>
      <vt:lpstr>Inspired Translations?</vt:lpstr>
      <vt:lpstr>Inerrancy</vt:lpstr>
      <vt:lpstr>Is the Bible Inerrant? Are There Mistakes in the Autographs (Original Manuscripts)?</vt:lpstr>
      <vt:lpstr>Bible “Errors”</vt:lpstr>
      <vt:lpstr>Bible “Errors”? (cont.)</vt:lpstr>
      <vt:lpstr>Conclusion (with regard to Biblical inspiration)</vt:lpstr>
      <vt:lpstr>Is The Bible Inerrant?</vt:lpstr>
      <vt:lpstr>Chicago Statement on Inerrancy</vt:lpstr>
      <vt:lpstr>Chicago Statement on Inerrancy</vt:lpstr>
      <vt:lpstr>Inerrancy:  A Conclusion</vt:lpstr>
      <vt:lpstr>  How Do I Answer Questions About Biblical Reliability?</vt:lpstr>
      <vt:lpstr>II.  The Hebrew Text of the Old Testament</vt:lpstr>
      <vt:lpstr>Reliability of the Old Testament Hebrew and Aramaic Text</vt:lpstr>
      <vt:lpstr>The Hebrew Text of the Old Testament</vt:lpstr>
      <vt:lpstr>Early Translations of the Old Testament</vt:lpstr>
      <vt:lpstr>The Masoretes AD 500-1000  Tiberias</vt:lpstr>
      <vt:lpstr>The Talmudists  (AD 100-400) were radical too!!!</vt:lpstr>
      <vt:lpstr>But…  There is still that annoying 1400 years or so! </vt:lpstr>
      <vt:lpstr>PowerPoint Presentation</vt:lpstr>
      <vt:lpstr>PowerPoint Presentation</vt:lpstr>
      <vt:lpstr>PowerPoint Presentation</vt:lpstr>
      <vt:lpstr>Important Dead Sea Scrolls</vt:lpstr>
      <vt:lpstr>Other Hebrew Bible Translations</vt:lpstr>
      <vt:lpstr>Copying Errors/Editing of the Text?</vt:lpstr>
      <vt:lpstr>Textual Errors in the Hebrew Bible</vt:lpstr>
      <vt:lpstr>III.  Old Testament Canon</vt:lpstr>
      <vt:lpstr>Old Testament Apocrypha</vt:lpstr>
      <vt:lpstr>Old Testament Apocrypha</vt:lpstr>
      <vt:lpstr>Old Testament Apocrypha</vt:lpstr>
      <vt:lpstr>Tobit, Judith, Additions to Esther, Susanna, Bel and the Dragon </vt:lpstr>
      <vt:lpstr>1st and 2nd Maccabees</vt:lpstr>
      <vt:lpstr>Wisdom and Sirach (Ecclesiasticus)</vt:lpstr>
      <vt:lpstr>Wisdom and Sirach Include False Doctrine and Unbiblical Advice</vt:lpstr>
      <vt:lpstr>Summary of the Evidence for the Old Testament</vt:lpstr>
      <vt:lpstr>VII.  Inspiration of Scriptures of Other Religions</vt:lpstr>
      <vt:lpstr>Muslim Apologetics</vt:lpstr>
      <vt:lpstr>Quranic view of biblical inspiration  </vt:lpstr>
      <vt:lpstr>    Historical errors in the Qur’an  </vt:lpstr>
      <vt:lpstr>PowerPoint Presentation</vt:lpstr>
      <vt:lpstr> Scientific errors in Qur’an (II) </vt:lpstr>
      <vt:lpstr>Purported Prophecies (I)</vt:lpstr>
      <vt:lpstr>  Purported Prophecies  (III)  </vt:lpstr>
      <vt:lpstr>  Purported Prophecies  (III)  </vt:lpstr>
      <vt:lpstr>Theory of Abrogation</vt:lpstr>
      <vt:lpstr>Abrogation (cont.)</vt:lpstr>
      <vt:lpstr>Muslim Claims of Inerrancy</vt:lpstr>
      <vt:lpstr>Part V  Supposed Contradictions in the Bible</vt:lpstr>
      <vt:lpstr>Bible “Contradictions”</vt:lpstr>
      <vt:lpstr>Bible “Contradictions”</vt:lpstr>
      <vt:lpstr>Bible Contradictions (cont.)</vt:lpstr>
      <vt:lpstr>Bible Contradictions?  Au-Contraire</vt:lpstr>
      <vt:lpstr>More Thoughts on Biblical Inspiration</vt:lpstr>
      <vt:lpstr>VI.  OT History and Archaeology</vt:lpstr>
      <vt:lpstr>PowerPoint Presentation</vt:lpstr>
      <vt:lpstr>Ziggurat in 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Ziggurat in Ur: Nabonidus and Belshazzar</vt:lpstr>
      <vt:lpstr>PowerPoint Presentation</vt:lpstr>
      <vt:lpstr>VII.  Messianic Prophecies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According to the Old Testament, the Messiah must:</vt:lpstr>
      <vt:lpstr>But There is More…  A Lot More!</vt:lpstr>
      <vt:lpstr>Foreshadows of the Messiah</vt:lpstr>
      <vt:lpstr>Prefigures of the Messiah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Daniel Chaper Nine:  The Messiah Comes to Jerusalem</vt:lpstr>
      <vt:lpstr>PowerPoint Presentation</vt:lpstr>
      <vt:lpstr>PowerPoint Presentation</vt:lpstr>
      <vt:lpstr>Daniel 11:36-45 The Final End of the Greek Kingdoms</vt:lpstr>
      <vt:lpstr>The Theme of Daniel Eleven</vt:lpstr>
      <vt:lpstr>More Evidence for Inspiration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Bible Reliability, Inspiration and Inerrancy</dc:title>
  <dc:creator>John Oakes</dc:creator>
  <cp:lastModifiedBy>John Oakes</cp:lastModifiedBy>
  <cp:revision>65</cp:revision>
  <dcterms:created xsi:type="dcterms:W3CDTF">2011-09-05T17:10:30Z</dcterms:created>
  <dcterms:modified xsi:type="dcterms:W3CDTF">2013-09-14T02:55:27Z</dcterms:modified>
</cp:coreProperties>
</file>