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4"/>
  </p:notesMasterIdLst>
  <p:sldIdLst>
    <p:sldId id="256" r:id="rId2"/>
    <p:sldId id="257" r:id="rId3"/>
    <p:sldId id="258" r:id="rId4"/>
    <p:sldId id="259" r:id="rId5"/>
    <p:sldId id="271" r:id="rId6"/>
    <p:sldId id="260" r:id="rId7"/>
    <p:sldId id="261"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80" r:id="rId24"/>
    <p:sldId id="281" r:id="rId25"/>
    <p:sldId id="288" r:id="rId26"/>
    <p:sldId id="282" r:id="rId27"/>
    <p:sldId id="283" r:id="rId28"/>
    <p:sldId id="284" r:id="rId29"/>
    <p:sldId id="285" r:id="rId30"/>
    <p:sldId id="286" r:id="rId31"/>
    <p:sldId id="287" r:id="rId32"/>
    <p:sldId id="262"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22" autoAdjust="0"/>
  </p:normalViewPr>
  <p:slideViewPr>
    <p:cSldViewPr>
      <p:cViewPr>
        <p:scale>
          <a:sx n="90" d="100"/>
          <a:sy n="90" d="100"/>
        </p:scale>
        <p:origin x="-804"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dLbl>
              <c:idx val="0"/>
              <c:layout>
                <c:manualLayout>
                  <c:x val="2.707742782152231E-3"/>
                  <c:y val="-0.40694434029079696"/>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Sheet1!$A$2</c:f>
              <c:strCache>
                <c:ptCount val="1"/>
                <c:pt idx="0">
                  <c:v>Textual Variants</c:v>
                </c:pt>
              </c:strCache>
            </c:strRef>
          </c:cat>
          <c:val>
            <c:numRef>
              <c:f>Sheet1!$B$2</c:f>
              <c:numCache>
                <c:formatCode>General</c:formatCode>
                <c:ptCount val="1"/>
                <c:pt idx="0">
                  <c:v>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dLbl>
              <c:idx val="0"/>
              <c:layout>
                <c:manualLayout>
                  <c:x val="2.707742782152231E-3"/>
                  <c:y val="-0.40694434029079696"/>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Sheet1!$A$2:$A$3</c:f>
              <c:strCache>
                <c:ptCount val="2"/>
                <c:pt idx="0">
                  <c:v>Spelling Differences and Nonsense Errors</c:v>
                </c:pt>
                <c:pt idx="1">
                  <c:v>The rest</c:v>
                </c:pt>
              </c:strCache>
            </c:strRef>
          </c:cat>
          <c:val>
            <c:numRef>
              <c:f>Sheet1!$B$2:$B$3</c:f>
              <c:numCache>
                <c:formatCode>General</c:formatCode>
                <c:ptCount val="2"/>
                <c:pt idx="0">
                  <c:v>0.7</c:v>
                </c:pt>
                <c:pt idx="1">
                  <c:v>0.3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dLbl>
              <c:idx val="0"/>
              <c:layout>
                <c:manualLayout>
                  <c:x val="2.707742782152231E-3"/>
                  <c:y val="-0.40694434029079696"/>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Sheet1!$A$2:$A$4</c:f>
              <c:strCache>
                <c:ptCount val="3"/>
                <c:pt idx="0">
                  <c:v>Spelling Differences and Nonsense Errors</c:v>
                </c:pt>
                <c:pt idx="1">
                  <c:v>Do not affect translation</c:v>
                </c:pt>
                <c:pt idx="2">
                  <c:v>The rest</c:v>
                </c:pt>
              </c:strCache>
            </c:strRef>
          </c:cat>
          <c:val>
            <c:numRef>
              <c:f>Sheet1!$B$2:$B$4</c:f>
              <c:numCache>
                <c:formatCode>General</c:formatCode>
                <c:ptCount val="3"/>
                <c:pt idx="0">
                  <c:v>0.7</c:v>
                </c:pt>
                <c:pt idx="1">
                  <c:v>0.2</c:v>
                </c:pt>
                <c:pt idx="2">
                  <c:v>0.1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dLbl>
              <c:idx val="0"/>
              <c:layout>
                <c:manualLayout>
                  <c:x val="2.707742782152231E-3"/>
                  <c:y val="-0.40694434029079696"/>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Sheet1!$A$2:$A$5</c:f>
              <c:strCache>
                <c:ptCount val="4"/>
                <c:pt idx="0">
                  <c:v>Spelling Differences and Nonsense Errors</c:v>
                </c:pt>
                <c:pt idx="1">
                  <c:v>Do not affect translation</c:v>
                </c:pt>
                <c:pt idx="2">
                  <c:v>Meaningful but Not Viable</c:v>
                </c:pt>
                <c:pt idx="3">
                  <c:v>The rest</c:v>
                </c:pt>
              </c:strCache>
            </c:strRef>
          </c:cat>
          <c:val>
            <c:numRef>
              <c:f>Sheet1!$B$2:$B$5</c:f>
              <c:numCache>
                <c:formatCode>General</c:formatCode>
                <c:ptCount val="4"/>
                <c:pt idx="0">
                  <c:v>0.7</c:v>
                </c:pt>
                <c:pt idx="1">
                  <c:v>0.2</c:v>
                </c:pt>
                <c:pt idx="2">
                  <c:v>0.09</c:v>
                </c:pt>
                <c:pt idx="3">
                  <c:v>0.01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dLbl>
              <c:idx val="0"/>
              <c:layout>
                <c:manualLayout>
                  <c:x val="2.707742782152231E-3"/>
                  <c:y val="-0.40694434029079696"/>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Sheet1!$A$2:$A$5</c:f>
              <c:strCache>
                <c:ptCount val="4"/>
                <c:pt idx="0">
                  <c:v>Spelling Differences and Nonsense Errors</c:v>
                </c:pt>
                <c:pt idx="1">
                  <c:v>Do not affect translation</c:v>
                </c:pt>
                <c:pt idx="2">
                  <c:v>Meaningful but Not Viable</c:v>
                </c:pt>
                <c:pt idx="3">
                  <c:v>Meaningful and Viable</c:v>
                </c:pt>
              </c:strCache>
            </c:strRef>
          </c:cat>
          <c:val>
            <c:numRef>
              <c:f>Sheet1!$B$2:$B$5</c:f>
              <c:numCache>
                <c:formatCode>General</c:formatCode>
                <c:ptCount val="4"/>
                <c:pt idx="0">
                  <c:v>0.7</c:v>
                </c:pt>
                <c:pt idx="1">
                  <c:v>0.2</c:v>
                </c:pt>
                <c:pt idx="2">
                  <c:v>0.09</c:v>
                </c:pt>
                <c:pt idx="3">
                  <c:v>0.01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E2ECE6-B22E-46D9-8F54-E5CB9344D4E3}" type="doc">
      <dgm:prSet loTypeId="urn:microsoft.com/office/officeart/2005/8/layout/hierarchy6" loCatId="hierarchy" qsTypeId="urn:microsoft.com/office/officeart/2005/8/quickstyle/simple1" qsCatId="simple" csTypeId="urn:microsoft.com/office/officeart/2005/8/colors/colorful1" csCatId="colorful" phldr="1"/>
      <dgm:spPr/>
      <dgm:t>
        <a:bodyPr/>
        <a:lstStyle/>
        <a:p>
          <a:endParaRPr lang="en-US"/>
        </a:p>
      </dgm:t>
    </dgm:pt>
    <dgm:pt modelId="{A7FD1197-1766-475D-B024-8979B497F0E4}">
      <dgm:prSet phldrT="[Text]"/>
      <dgm:spPr/>
      <dgm:t>
        <a:bodyPr/>
        <a:lstStyle/>
        <a:p>
          <a:r>
            <a:rPr lang="en-US" dirty="0" smtClean="0"/>
            <a:t>Original</a:t>
          </a:r>
          <a:endParaRPr lang="en-US" dirty="0"/>
        </a:p>
      </dgm:t>
    </dgm:pt>
    <dgm:pt modelId="{42479170-061B-4692-B24B-9816FF77823E}" type="parTrans" cxnId="{4C3D00CA-D07E-49FF-91EC-63478841C900}">
      <dgm:prSet/>
      <dgm:spPr/>
      <dgm:t>
        <a:bodyPr/>
        <a:lstStyle/>
        <a:p>
          <a:endParaRPr lang="en-US"/>
        </a:p>
      </dgm:t>
    </dgm:pt>
    <dgm:pt modelId="{36D9EB5A-BF8E-4AF2-81B4-CB71794DECB6}" type="sibTrans" cxnId="{4C3D00CA-D07E-49FF-91EC-63478841C900}">
      <dgm:prSet/>
      <dgm:spPr/>
      <dgm:t>
        <a:bodyPr/>
        <a:lstStyle/>
        <a:p>
          <a:endParaRPr lang="en-US"/>
        </a:p>
      </dgm:t>
    </dgm:pt>
    <dgm:pt modelId="{7E07AD1C-2CA7-4456-8EA3-3A63902AD9D1}" type="asst">
      <dgm:prSet phldrT="[Text]"/>
      <dgm:spPr/>
      <dgm:t>
        <a:bodyPr/>
        <a:lstStyle/>
        <a:p>
          <a:r>
            <a:rPr lang="en-US" dirty="0" smtClean="0"/>
            <a:t>Copy</a:t>
          </a:r>
          <a:endParaRPr lang="en-US" dirty="0"/>
        </a:p>
      </dgm:t>
    </dgm:pt>
    <dgm:pt modelId="{A8F5BD84-5BD9-45AD-B9C2-EDE5D66D7C35}" type="parTrans" cxnId="{E4DA100C-2784-44F0-AACB-9F1576B235E6}">
      <dgm:prSet/>
      <dgm:spPr/>
      <dgm:t>
        <a:bodyPr/>
        <a:lstStyle/>
        <a:p>
          <a:endParaRPr lang="en-US"/>
        </a:p>
      </dgm:t>
    </dgm:pt>
    <dgm:pt modelId="{3327C986-612E-40C8-BD1B-48C37C32B44C}" type="sibTrans" cxnId="{E4DA100C-2784-44F0-AACB-9F1576B235E6}">
      <dgm:prSet/>
      <dgm:spPr/>
      <dgm:t>
        <a:bodyPr/>
        <a:lstStyle/>
        <a:p>
          <a:endParaRPr lang="en-US"/>
        </a:p>
      </dgm:t>
    </dgm:pt>
    <dgm:pt modelId="{43133492-9366-4EA0-8AE5-904F1D6C6D38}">
      <dgm:prSet phldrT="[Text]"/>
      <dgm:spPr/>
      <dgm:t>
        <a:bodyPr/>
        <a:lstStyle/>
        <a:p>
          <a:r>
            <a:rPr lang="en-US" dirty="0" smtClean="0"/>
            <a:t>Copy</a:t>
          </a:r>
          <a:endParaRPr lang="en-US" dirty="0"/>
        </a:p>
      </dgm:t>
    </dgm:pt>
    <dgm:pt modelId="{84FD1F5A-749B-4903-8DD6-E26198576202}" type="parTrans" cxnId="{C29FB1A9-3E74-4D31-9E18-BE77AE211EFF}">
      <dgm:prSet/>
      <dgm:spPr/>
      <dgm:t>
        <a:bodyPr/>
        <a:lstStyle/>
        <a:p>
          <a:endParaRPr lang="en-US"/>
        </a:p>
      </dgm:t>
    </dgm:pt>
    <dgm:pt modelId="{D48FDA58-7D14-44B6-8738-C530B52FF123}" type="sibTrans" cxnId="{C29FB1A9-3E74-4D31-9E18-BE77AE211EFF}">
      <dgm:prSet/>
      <dgm:spPr/>
      <dgm:t>
        <a:bodyPr/>
        <a:lstStyle/>
        <a:p>
          <a:endParaRPr lang="en-US"/>
        </a:p>
      </dgm:t>
    </dgm:pt>
    <dgm:pt modelId="{60123EA1-C6A2-4738-B930-0A236BA9A345}">
      <dgm:prSet phldrT="[Text]"/>
      <dgm:spPr/>
      <dgm:t>
        <a:bodyPr/>
        <a:lstStyle/>
        <a:p>
          <a:r>
            <a:rPr lang="en-US" dirty="0" smtClean="0"/>
            <a:t>Copy</a:t>
          </a:r>
          <a:endParaRPr lang="en-US" dirty="0"/>
        </a:p>
      </dgm:t>
    </dgm:pt>
    <dgm:pt modelId="{7630D29C-C3DF-460A-916E-D0E0B33F3F27}" type="parTrans" cxnId="{DCD636C6-2AF8-4D89-9413-EE63A98AF972}">
      <dgm:prSet/>
      <dgm:spPr/>
      <dgm:t>
        <a:bodyPr/>
        <a:lstStyle/>
        <a:p>
          <a:endParaRPr lang="en-US"/>
        </a:p>
      </dgm:t>
    </dgm:pt>
    <dgm:pt modelId="{6B2747F2-B6E6-4AB0-ADFC-29CC41F08D91}" type="sibTrans" cxnId="{DCD636C6-2AF8-4D89-9413-EE63A98AF972}">
      <dgm:prSet/>
      <dgm:spPr/>
      <dgm:t>
        <a:bodyPr/>
        <a:lstStyle/>
        <a:p>
          <a:endParaRPr lang="en-US"/>
        </a:p>
      </dgm:t>
    </dgm:pt>
    <dgm:pt modelId="{C663621C-E78E-4167-8BAC-609A0CB3CA9C}">
      <dgm:prSet phldrT="[Text]"/>
      <dgm:spPr/>
      <dgm:t>
        <a:bodyPr/>
        <a:lstStyle/>
        <a:p>
          <a:r>
            <a:rPr lang="en-US" dirty="0" smtClean="0"/>
            <a:t>Copy</a:t>
          </a:r>
          <a:endParaRPr lang="en-US" dirty="0"/>
        </a:p>
      </dgm:t>
    </dgm:pt>
    <dgm:pt modelId="{F96DF88A-77A1-49BC-8CB2-65CED7CDE2FE}" type="parTrans" cxnId="{267DC5F6-1572-49EA-B6F3-BDDA865438EE}">
      <dgm:prSet/>
      <dgm:spPr/>
      <dgm:t>
        <a:bodyPr/>
        <a:lstStyle/>
        <a:p>
          <a:endParaRPr lang="en-US"/>
        </a:p>
      </dgm:t>
    </dgm:pt>
    <dgm:pt modelId="{FBA43CB3-DDA3-417C-BCF8-7F223ABB7FF0}" type="sibTrans" cxnId="{267DC5F6-1572-49EA-B6F3-BDDA865438EE}">
      <dgm:prSet/>
      <dgm:spPr/>
      <dgm:t>
        <a:bodyPr/>
        <a:lstStyle/>
        <a:p>
          <a:endParaRPr lang="en-US"/>
        </a:p>
      </dgm:t>
    </dgm:pt>
    <dgm:pt modelId="{00AAEAB8-B3C0-4C2D-843C-C56A2D8786B8}">
      <dgm:prSet/>
      <dgm:spPr/>
      <dgm:t>
        <a:bodyPr/>
        <a:lstStyle/>
        <a:p>
          <a:r>
            <a:rPr lang="en-US" dirty="0" smtClean="0"/>
            <a:t>Copy</a:t>
          </a:r>
          <a:endParaRPr lang="en-US" dirty="0"/>
        </a:p>
      </dgm:t>
    </dgm:pt>
    <dgm:pt modelId="{97BE69EC-0EA7-4C05-A65F-A5BC72EA8563}" type="parTrans" cxnId="{A0E6A4D8-3961-4790-8959-99BA48EBA3F0}">
      <dgm:prSet/>
      <dgm:spPr/>
      <dgm:t>
        <a:bodyPr/>
        <a:lstStyle/>
        <a:p>
          <a:endParaRPr lang="en-US"/>
        </a:p>
      </dgm:t>
    </dgm:pt>
    <dgm:pt modelId="{553A6985-35EA-4A58-956B-22FAC676735D}" type="sibTrans" cxnId="{A0E6A4D8-3961-4790-8959-99BA48EBA3F0}">
      <dgm:prSet/>
      <dgm:spPr/>
      <dgm:t>
        <a:bodyPr/>
        <a:lstStyle/>
        <a:p>
          <a:endParaRPr lang="en-US"/>
        </a:p>
      </dgm:t>
    </dgm:pt>
    <dgm:pt modelId="{B1FA0540-105A-4008-9F00-03F3A37AA4E6}">
      <dgm:prSet/>
      <dgm:spPr/>
      <dgm:t>
        <a:bodyPr/>
        <a:lstStyle/>
        <a:p>
          <a:r>
            <a:rPr lang="en-US" dirty="0" smtClean="0"/>
            <a:t>Copy</a:t>
          </a:r>
          <a:endParaRPr lang="en-US" dirty="0"/>
        </a:p>
      </dgm:t>
    </dgm:pt>
    <dgm:pt modelId="{49755712-E9C8-4FFC-B465-6523B2E2201B}" type="parTrans" cxnId="{BC0291DA-E9F7-41E6-885A-4719708549B5}">
      <dgm:prSet/>
      <dgm:spPr/>
      <dgm:t>
        <a:bodyPr/>
        <a:lstStyle/>
        <a:p>
          <a:endParaRPr lang="en-US"/>
        </a:p>
      </dgm:t>
    </dgm:pt>
    <dgm:pt modelId="{4F75448F-0EF5-4BC9-A44B-898B6AD69641}" type="sibTrans" cxnId="{BC0291DA-E9F7-41E6-885A-4719708549B5}">
      <dgm:prSet/>
      <dgm:spPr/>
      <dgm:t>
        <a:bodyPr/>
        <a:lstStyle/>
        <a:p>
          <a:endParaRPr lang="en-US"/>
        </a:p>
      </dgm:t>
    </dgm:pt>
    <dgm:pt modelId="{F3262046-40B9-46B1-9F74-A6984535ACA4}">
      <dgm:prSet/>
      <dgm:spPr/>
      <dgm:t>
        <a:bodyPr/>
        <a:lstStyle/>
        <a:p>
          <a:r>
            <a:rPr lang="en-US" dirty="0" smtClean="0"/>
            <a:t>Copy</a:t>
          </a:r>
          <a:endParaRPr lang="en-US" dirty="0"/>
        </a:p>
      </dgm:t>
    </dgm:pt>
    <dgm:pt modelId="{3AC1B4B4-D74B-4174-8757-42ED92AD31BE}" type="parTrans" cxnId="{3589EC60-95BE-4411-8E4F-07EC5C6E0150}">
      <dgm:prSet/>
      <dgm:spPr/>
      <dgm:t>
        <a:bodyPr/>
        <a:lstStyle/>
        <a:p>
          <a:endParaRPr lang="en-US"/>
        </a:p>
      </dgm:t>
    </dgm:pt>
    <dgm:pt modelId="{DDF63B79-765B-41D1-9B22-89F4F3C2FBC7}" type="sibTrans" cxnId="{3589EC60-95BE-4411-8E4F-07EC5C6E0150}">
      <dgm:prSet/>
      <dgm:spPr/>
      <dgm:t>
        <a:bodyPr/>
        <a:lstStyle/>
        <a:p>
          <a:endParaRPr lang="en-US"/>
        </a:p>
      </dgm:t>
    </dgm:pt>
    <dgm:pt modelId="{E6D475A4-6D1C-427F-B64C-B5B5BD6B4775}">
      <dgm:prSet/>
      <dgm:spPr/>
      <dgm:t>
        <a:bodyPr/>
        <a:lstStyle/>
        <a:p>
          <a:r>
            <a:rPr lang="en-US" dirty="0" smtClean="0"/>
            <a:t>Copy</a:t>
          </a:r>
          <a:endParaRPr lang="en-US" dirty="0"/>
        </a:p>
      </dgm:t>
    </dgm:pt>
    <dgm:pt modelId="{DBB11F2E-91E2-40BA-8648-34E6149BBC4B}" type="parTrans" cxnId="{1090F1E2-FA3C-4F2D-B912-B282C04D4AA3}">
      <dgm:prSet/>
      <dgm:spPr/>
      <dgm:t>
        <a:bodyPr/>
        <a:lstStyle/>
        <a:p>
          <a:endParaRPr lang="en-US"/>
        </a:p>
      </dgm:t>
    </dgm:pt>
    <dgm:pt modelId="{A8F45FCD-1E24-4291-AC26-79FD7A0C95B0}" type="sibTrans" cxnId="{1090F1E2-FA3C-4F2D-B912-B282C04D4AA3}">
      <dgm:prSet/>
      <dgm:spPr/>
      <dgm:t>
        <a:bodyPr/>
        <a:lstStyle/>
        <a:p>
          <a:endParaRPr lang="en-US"/>
        </a:p>
      </dgm:t>
    </dgm:pt>
    <dgm:pt modelId="{DC2E68C3-D556-49C5-9C9D-EF740BC020CF}">
      <dgm:prSet/>
      <dgm:spPr/>
      <dgm:t>
        <a:bodyPr/>
        <a:lstStyle/>
        <a:p>
          <a:r>
            <a:rPr lang="en-US" dirty="0" smtClean="0"/>
            <a:t>Copy</a:t>
          </a:r>
          <a:endParaRPr lang="en-US" dirty="0"/>
        </a:p>
      </dgm:t>
    </dgm:pt>
    <dgm:pt modelId="{CE400642-C691-4FA9-88CD-E689320ADDDD}" type="parTrans" cxnId="{272333E1-356D-4558-9441-2D77902A078E}">
      <dgm:prSet/>
      <dgm:spPr/>
      <dgm:t>
        <a:bodyPr/>
        <a:lstStyle/>
        <a:p>
          <a:endParaRPr lang="en-US"/>
        </a:p>
      </dgm:t>
    </dgm:pt>
    <dgm:pt modelId="{331F1D93-FD5E-47F8-8A24-880564974E58}" type="sibTrans" cxnId="{272333E1-356D-4558-9441-2D77902A078E}">
      <dgm:prSet/>
      <dgm:spPr/>
      <dgm:t>
        <a:bodyPr/>
        <a:lstStyle/>
        <a:p>
          <a:endParaRPr lang="en-US"/>
        </a:p>
      </dgm:t>
    </dgm:pt>
    <dgm:pt modelId="{6DBA0FC7-6C69-433D-BEC0-B6DC1B365D1D}">
      <dgm:prSet/>
      <dgm:spPr/>
      <dgm:t>
        <a:bodyPr/>
        <a:lstStyle/>
        <a:p>
          <a:r>
            <a:rPr lang="en-US" dirty="0" smtClean="0"/>
            <a:t>Copy</a:t>
          </a:r>
          <a:endParaRPr lang="en-US" dirty="0"/>
        </a:p>
      </dgm:t>
    </dgm:pt>
    <dgm:pt modelId="{0BA54C93-2EF9-4DB4-AEFC-2045DB37BE3A}" type="parTrans" cxnId="{03B5E693-847E-451B-8345-8DCBAA433035}">
      <dgm:prSet/>
      <dgm:spPr/>
      <dgm:t>
        <a:bodyPr/>
        <a:lstStyle/>
        <a:p>
          <a:endParaRPr lang="en-US"/>
        </a:p>
      </dgm:t>
    </dgm:pt>
    <dgm:pt modelId="{FAAE9C7F-00D9-4A53-B807-438CF2FFA34C}" type="sibTrans" cxnId="{03B5E693-847E-451B-8345-8DCBAA433035}">
      <dgm:prSet/>
      <dgm:spPr/>
      <dgm:t>
        <a:bodyPr/>
        <a:lstStyle/>
        <a:p>
          <a:endParaRPr lang="en-US"/>
        </a:p>
      </dgm:t>
    </dgm:pt>
    <dgm:pt modelId="{DA4E55B1-6335-41BA-9640-47667DBF36EE}">
      <dgm:prSet/>
      <dgm:spPr/>
      <dgm:t>
        <a:bodyPr/>
        <a:lstStyle/>
        <a:p>
          <a:r>
            <a:rPr lang="en-US" dirty="0" smtClean="0"/>
            <a:t>Copy</a:t>
          </a:r>
          <a:endParaRPr lang="en-US" dirty="0"/>
        </a:p>
      </dgm:t>
    </dgm:pt>
    <dgm:pt modelId="{D78633B5-309A-4236-AFF9-DB0771487984}" type="parTrans" cxnId="{ED10F66F-6729-4A6E-AB18-4C5D18730501}">
      <dgm:prSet/>
      <dgm:spPr/>
      <dgm:t>
        <a:bodyPr/>
        <a:lstStyle/>
        <a:p>
          <a:endParaRPr lang="en-US"/>
        </a:p>
      </dgm:t>
    </dgm:pt>
    <dgm:pt modelId="{739272A1-44C3-4E04-937B-21BFD42F6547}" type="sibTrans" cxnId="{ED10F66F-6729-4A6E-AB18-4C5D18730501}">
      <dgm:prSet/>
      <dgm:spPr/>
      <dgm:t>
        <a:bodyPr/>
        <a:lstStyle/>
        <a:p>
          <a:endParaRPr lang="en-US"/>
        </a:p>
      </dgm:t>
    </dgm:pt>
    <dgm:pt modelId="{D3755407-5E46-4B67-A408-DD92CFBB252B}">
      <dgm:prSet/>
      <dgm:spPr/>
      <dgm:t>
        <a:bodyPr/>
        <a:lstStyle/>
        <a:p>
          <a:r>
            <a:rPr lang="en-US" dirty="0" smtClean="0"/>
            <a:t>Copy</a:t>
          </a:r>
          <a:endParaRPr lang="en-US" dirty="0"/>
        </a:p>
      </dgm:t>
    </dgm:pt>
    <dgm:pt modelId="{5ED489D6-1AC3-4ADB-8A38-16B01CFD232E}" type="parTrans" cxnId="{B360C82D-D95A-4D7E-89E8-3333FEADFA92}">
      <dgm:prSet/>
      <dgm:spPr/>
      <dgm:t>
        <a:bodyPr/>
        <a:lstStyle/>
        <a:p>
          <a:endParaRPr lang="en-US"/>
        </a:p>
      </dgm:t>
    </dgm:pt>
    <dgm:pt modelId="{F218B60F-4B8B-4382-A1D3-C05533237CE1}" type="sibTrans" cxnId="{B360C82D-D95A-4D7E-89E8-3333FEADFA92}">
      <dgm:prSet/>
      <dgm:spPr/>
      <dgm:t>
        <a:bodyPr/>
        <a:lstStyle/>
        <a:p>
          <a:endParaRPr lang="en-US"/>
        </a:p>
      </dgm:t>
    </dgm:pt>
    <dgm:pt modelId="{66C54D16-BFDB-4C47-A76B-FF433DED02ED}">
      <dgm:prSet/>
      <dgm:spPr/>
      <dgm:t>
        <a:bodyPr/>
        <a:lstStyle/>
        <a:p>
          <a:r>
            <a:rPr lang="en-US" dirty="0" smtClean="0"/>
            <a:t>Copy</a:t>
          </a:r>
          <a:endParaRPr lang="en-US" dirty="0"/>
        </a:p>
      </dgm:t>
    </dgm:pt>
    <dgm:pt modelId="{615142D0-DF88-483B-AE5C-192A61D09DA4}" type="parTrans" cxnId="{7DB1BF58-42A2-41BF-B60D-2FBA65E3E96D}">
      <dgm:prSet/>
      <dgm:spPr/>
      <dgm:t>
        <a:bodyPr/>
        <a:lstStyle/>
        <a:p>
          <a:endParaRPr lang="en-US"/>
        </a:p>
      </dgm:t>
    </dgm:pt>
    <dgm:pt modelId="{A260D75C-9CF2-4A41-A82D-D2DDF2BD48AC}" type="sibTrans" cxnId="{7DB1BF58-42A2-41BF-B60D-2FBA65E3E96D}">
      <dgm:prSet/>
      <dgm:spPr/>
      <dgm:t>
        <a:bodyPr/>
        <a:lstStyle/>
        <a:p>
          <a:endParaRPr lang="en-US"/>
        </a:p>
      </dgm:t>
    </dgm:pt>
    <dgm:pt modelId="{EB885DA0-58FE-48B0-BE7E-96D0334DD737}">
      <dgm:prSet/>
      <dgm:spPr/>
      <dgm:t>
        <a:bodyPr/>
        <a:lstStyle/>
        <a:p>
          <a:r>
            <a:rPr lang="en-US" dirty="0" smtClean="0"/>
            <a:t>Copy</a:t>
          </a:r>
          <a:endParaRPr lang="en-US" dirty="0"/>
        </a:p>
      </dgm:t>
    </dgm:pt>
    <dgm:pt modelId="{6D31C96A-CAA3-45BF-9351-A20B62FCD908}" type="parTrans" cxnId="{3799F0F6-7B26-4F29-86EE-4AA3B6BA73A1}">
      <dgm:prSet/>
      <dgm:spPr/>
      <dgm:t>
        <a:bodyPr/>
        <a:lstStyle/>
        <a:p>
          <a:endParaRPr lang="en-US"/>
        </a:p>
      </dgm:t>
    </dgm:pt>
    <dgm:pt modelId="{B1344306-AE17-4959-A1F5-E5C6094FE14E}" type="sibTrans" cxnId="{3799F0F6-7B26-4F29-86EE-4AA3B6BA73A1}">
      <dgm:prSet/>
      <dgm:spPr/>
      <dgm:t>
        <a:bodyPr/>
        <a:lstStyle/>
        <a:p>
          <a:endParaRPr lang="en-US"/>
        </a:p>
      </dgm:t>
    </dgm:pt>
    <dgm:pt modelId="{36DBFED5-FB60-4BA6-BCF9-9E22D8022294}">
      <dgm:prSet/>
      <dgm:spPr/>
      <dgm:t>
        <a:bodyPr/>
        <a:lstStyle/>
        <a:p>
          <a:r>
            <a:rPr lang="en-US" dirty="0" smtClean="0"/>
            <a:t>Copy</a:t>
          </a:r>
          <a:endParaRPr lang="en-US" dirty="0"/>
        </a:p>
      </dgm:t>
    </dgm:pt>
    <dgm:pt modelId="{7CEBEC7A-305F-46DA-93A2-01493F30240E}" type="parTrans" cxnId="{E131A9B2-FF99-478C-9A51-80522B49355B}">
      <dgm:prSet/>
      <dgm:spPr/>
      <dgm:t>
        <a:bodyPr/>
        <a:lstStyle/>
        <a:p>
          <a:endParaRPr lang="en-US"/>
        </a:p>
      </dgm:t>
    </dgm:pt>
    <dgm:pt modelId="{F5BEFE49-35E3-401F-A6FB-16D200B3025E}" type="sibTrans" cxnId="{E131A9B2-FF99-478C-9A51-80522B49355B}">
      <dgm:prSet/>
      <dgm:spPr/>
      <dgm:t>
        <a:bodyPr/>
        <a:lstStyle/>
        <a:p>
          <a:endParaRPr lang="en-US"/>
        </a:p>
      </dgm:t>
    </dgm:pt>
    <dgm:pt modelId="{68B51C50-D60F-4B82-9512-63F40C076B83}">
      <dgm:prSet/>
      <dgm:spPr/>
      <dgm:t>
        <a:bodyPr/>
        <a:lstStyle/>
        <a:p>
          <a:r>
            <a:rPr lang="en-US" dirty="0" smtClean="0"/>
            <a:t>Copy</a:t>
          </a:r>
          <a:endParaRPr lang="en-US" dirty="0"/>
        </a:p>
      </dgm:t>
    </dgm:pt>
    <dgm:pt modelId="{F2B74E68-BA14-4A35-B755-81AAA66200A2}" type="parTrans" cxnId="{1A83A496-1AB9-4B3F-86A7-FC7A68945F77}">
      <dgm:prSet/>
      <dgm:spPr/>
      <dgm:t>
        <a:bodyPr/>
        <a:lstStyle/>
        <a:p>
          <a:endParaRPr lang="en-US"/>
        </a:p>
      </dgm:t>
    </dgm:pt>
    <dgm:pt modelId="{B0C43FF0-6FDA-4586-B776-EEE22EBC0DF9}" type="sibTrans" cxnId="{1A83A496-1AB9-4B3F-86A7-FC7A68945F77}">
      <dgm:prSet/>
      <dgm:spPr/>
      <dgm:t>
        <a:bodyPr/>
        <a:lstStyle/>
        <a:p>
          <a:endParaRPr lang="en-US"/>
        </a:p>
      </dgm:t>
    </dgm:pt>
    <dgm:pt modelId="{92A316E6-FDEF-409E-BB1F-381462359A9F}">
      <dgm:prSet/>
      <dgm:spPr/>
      <dgm:t>
        <a:bodyPr/>
        <a:lstStyle/>
        <a:p>
          <a:r>
            <a:rPr lang="en-US" dirty="0" smtClean="0"/>
            <a:t>Copy</a:t>
          </a:r>
          <a:endParaRPr lang="en-US" dirty="0"/>
        </a:p>
      </dgm:t>
    </dgm:pt>
    <dgm:pt modelId="{88507DD6-D893-46AE-BC12-DAE1CEE12DFE}" type="parTrans" cxnId="{FE57EAA7-80CB-4405-B86D-5F97FD133B4E}">
      <dgm:prSet/>
      <dgm:spPr/>
      <dgm:t>
        <a:bodyPr/>
        <a:lstStyle/>
        <a:p>
          <a:endParaRPr lang="en-US"/>
        </a:p>
      </dgm:t>
    </dgm:pt>
    <dgm:pt modelId="{A2D1D457-085C-4F05-8CF0-76772581CE83}" type="sibTrans" cxnId="{FE57EAA7-80CB-4405-B86D-5F97FD133B4E}">
      <dgm:prSet/>
      <dgm:spPr/>
      <dgm:t>
        <a:bodyPr/>
        <a:lstStyle/>
        <a:p>
          <a:endParaRPr lang="en-US"/>
        </a:p>
      </dgm:t>
    </dgm:pt>
    <dgm:pt modelId="{586D475E-0934-451C-9EBD-DF5F5D3EC7B8}">
      <dgm:prSet/>
      <dgm:spPr/>
      <dgm:t>
        <a:bodyPr/>
        <a:lstStyle/>
        <a:p>
          <a:r>
            <a:rPr lang="en-US" dirty="0" smtClean="0"/>
            <a:t>Copy</a:t>
          </a:r>
          <a:endParaRPr lang="en-US" dirty="0"/>
        </a:p>
      </dgm:t>
    </dgm:pt>
    <dgm:pt modelId="{FC0B241C-38DC-438B-A27B-243679E63758}" type="parTrans" cxnId="{0BC0E0B3-0C1A-4E91-BC69-FD7F829120C7}">
      <dgm:prSet/>
      <dgm:spPr/>
      <dgm:t>
        <a:bodyPr/>
        <a:lstStyle/>
        <a:p>
          <a:endParaRPr lang="en-US"/>
        </a:p>
      </dgm:t>
    </dgm:pt>
    <dgm:pt modelId="{B17B33DC-C151-41C9-BAA5-409BF658A196}" type="sibTrans" cxnId="{0BC0E0B3-0C1A-4E91-BC69-FD7F829120C7}">
      <dgm:prSet/>
      <dgm:spPr/>
      <dgm:t>
        <a:bodyPr/>
        <a:lstStyle/>
        <a:p>
          <a:endParaRPr lang="en-US"/>
        </a:p>
      </dgm:t>
    </dgm:pt>
    <dgm:pt modelId="{FB535EB9-3E53-42ED-A10E-3997439C9362}">
      <dgm:prSet/>
      <dgm:spPr/>
      <dgm:t>
        <a:bodyPr/>
        <a:lstStyle/>
        <a:p>
          <a:r>
            <a:rPr lang="en-US" dirty="0" smtClean="0"/>
            <a:t>Copy</a:t>
          </a:r>
          <a:endParaRPr lang="en-US" dirty="0"/>
        </a:p>
      </dgm:t>
    </dgm:pt>
    <dgm:pt modelId="{DD99A1C9-F8CA-4583-8F0D-7F75F88D3CC1}" type="parTrans" cxnId="{749FA2D0-7C53-4CFD-90F7-3D59A05B14B7}">
      <dgm:prSet/>
      <dgm:spPr/>
      <dgm:t>
        <a:bodyPr/>
        <a:lstStyle/>
        <a:p>
          <a:endParaRPr lang="en-US"/>
        </a:p>
      </dgm:t>
    </dgm:pt>
    <dgm:pt modelId="{BF924D8D-073C-4C5C-B446-6B3BA1BC2835}" type="sibTrans" cxnId="{749FA2D0-7C53-4CFD-90F7-3D59A05B14B7}">
      <dgm:prSet/>
      <dgm:spPr/>
      <dgm:t>
        <a:bodyPr/>
        <a:lstStyle/>
        <a:p>
          <a:endParaRPr lang="en-US"/>
        </a:p>
      </dgm:t>
    </dgm:pt>
    <dgm:pt modelId="{3E80AAC1-084F-4210-B516-5AC3A548DBE2}">
      <dgm:prSet/>
      <dgm:spPr/>
      <dgm:t>
        <a:bodyPr/>
        <a:lstStyle/>
        <a:p>
          <a:r>
            <a:rPr lang="en-US" dirty="0" smtClean="0"/>
            <a:t>Copy</a:t>
          </a:r>
          <a:endParaRPr lang="en-US" dirty="0"/>
        </a:p>
      </dgm:t>
    </dgm:pt>
    <dgm:pt modelId="{647832D0-1262-4F68-ADD2-873C6AAC45B3}" type="parTrans" cxnId="{126549FB-9251-4642-A997-BDDFECD0BAD7}">
      <dgm:prSet/>
      <dgm:spPr/>
      <dgm:t>
        <a:bodyPr/>
        <a:lstStyle/>
        <a:p>
          <a:endParaRPr lang="en-US"/>
        </a:p>
      </dgm:t>
    </dgm:pt>
    <dgm:pt modelId="{879E9505-6928-4DCE-8C9C-2C71DBF8A818}" type="sibTrans" cxnId="{126549FB-9251-4642-A997-BDDFECD0BAD7}">
      <dgm:prSet/>
      <dgm:spPr/>
      <dgm:t>
        <a:bodyPr/>
        <a:lstStyle/>
        <a:p>
          <a:endParaRPr lang="en-US"/>
        </a:p>
      </dgm:t>
    </dgm:pt>
    <dgm:pt modelId="{8571725E-94F4-446B-8F34-4EB741B48949}">
      <dgm:prSet/>
      <dgm:spPr/>
      <dgm:t>
        <a:bodyPr/>
        <a:lstStyle/>
        <a:p>
          <a:r>
            <a:rPr lang="en-US" dirty="0" smtClean="0"/>
            <a:t>Copy</a:t>
          </a:r>
          <a:endParaRPr lang="en-US" dirty="0"/>
        </a:p>
      </dgm:t>
    </dgm:pt>
    <dgm:pt modelId="{A95438A8-8DBB-4741-A181-108A327C70FF}" type="parTrans" cxnId="{95A7D403-7F61-451E-89BB-52C110C08A58}">
      <dgm:prSet/>
      <dgm:spPr/>
      <dgm:t>
        <a:bodyPr/>
        <a:lstStyle/>
        <a:p>
          <a:endParaRPr lang="en-US"/>
        </a:p>
      </dgm:t>
    </dgm:pt>
    <dgm:pt modelId="{56F14C30-FB45-4739-B3D2-F8B66D06F1C0}" type="sibTrans" cxnId="{95A7D403-7F61-451E-89BB-52C110C08A58}">
      <dgm:prSet/>
      <dgm:spPr/>
      <dgm:t>
        <a:bodyPr/>
        <a:lstStyle/>
        <a:p>
          <a:endParaRPr lang="en-US"/>
        </a:p>
      </dgm:t>
    </dgm:pt>
    <dgm:pt modelId="{5DDD1931-7976-48A9-A3EB-DB2D0064757D}">
      <dgm:prSet/>
      <dgm:spPr/>
      <dgm:t>
        <a:bodyPr/>
        <a:lstStyle/>
        <a:p>
          <a:r>
            <a:rPr lang="en-US" dirty="0" smtClean="0"/>
            <a:t>Copy</a:t>
          </a:r>
          <a:endParaRPr lang="en-US" dirty="0"/>
        </a:p>
      </dgm:t>
    </dgm:pt>
    <dgm:pt modelId="{0F1E468E-49DA-4918-A7D1-145BDF5D295E}" type="parTrans" cxnId="{C01906A2-2EA1-41E9-BC27-B9159F9F4D17}">
      <dgm:prSet/>
      <dgm:spPr/>
      <dgm:t>
        <a:bodyPr/>
        <a:lstStyle/>
        <a:p>
          <a:endParaRPr lang="en-US"/>
        </a:p>
      </dgm:t>
    </dgm:pt>
    <dgm:pt modelId="{10D2DE19-A0C3-4924-8D49-29183B59104C}" type="sibTrans" cxnId="{C01906A2-2EA1-41E9-BC27-B9159F9F4D17}">
      <dgm:prSet/>
      <dgm:spPr/>
      <dgm:t>
        <a:bodyPr/>
        <a:lstStyle/>
        <a:p>
          <a:endParaRPr lang="en-US"/>
        </a:p>
      </dgm:t>
    </dgm:pt>
    <dgm:pt modelId="{4B86E4C5-80C9-4B0A-863A-3F327122FF34}">
      <dgm:prSet/>
      <dgm:spPr/>
      <dgm:t>
        <a:bodyPr/>
        <a:lstStyle/>
        <a:p>
          <a:r>
            <a:rPr lang="en-US" dirty="0" smtClean="0"/>
            <a:t>Copy</a:t>
          </a:r>
          <a:endParaRPr lang="en-US" dirty="0"/>
        </a:p>
      </dgm:t>
    </dgm:pt>
    <dgm:pt modelId="{C769D9FD-4B2A-4702-81E1-341AE4F1CED8}" type="parTrans" cxnId="{F67F8D26-A18E-495E-812D-9DAE990B8D3D}">
      <dgm:prSet/>
      <dgm:spPr/>
      <dgm:t>
        <a:bodyPr/>
        <a:lstStyle/>
        <a:p>
          <a:endParaRPr lang="en-US"/>
        </a:p>
      </dgm:t>
    </dgm:pt>
    <dgm:pt modelId="{A43720BB-3CBC-41EC-9C53-FE9F02CF2B3C}" type="sibTrans" cxnId="{F67F8D26-A18E-495E-812D-9DAE990B8D3D}">
      <dgm:prSet/>
      <dgm:spPr/>
      <dgm:t>
        <a:bodyPr/>
        <a:lstStyle/>
        <a:p>
          <a:endParaRPr lang="en-US"/>
        </a:p>
      </dgm:t>
    </dgm:pt>
    <dgm:pt modelId="{27A723FC-37C6-4A94-AF93-E599477C536B}">
      <dgm:prSet/>
      <dgm:spPr/>
      <dgm:t>
        <a:bodyPr/>
        <a:lstStyle/>
        <a:p>
          <a:r>
            <a:rPr lang="en-US" dirty="0" smtClean="0"/>
            <a:t>Copy</a:t>
          </a:r>
          <a:endParaRPr lang="en-US" dirty="0"/>
        </a:p>
      </dgm:t>
    </dgm:pt>
    <dgm:pt modelId="{FA2D5C21-D7E3-449B-AFB8-D8E173207701}" type="parTrans" cxnId="{C89EF9FC-9854-46FF-BC4E-0B99673B57FE}">
      <dgm:prSet/>
      <dgm:spPr/>
      <dgm:t>
        <a:bodyPr/>
        <a:lstStyle/>
        <a:p>
          <a:endParaRPr lang="en-US"/>
        </a:p>
      </dgm:t>
    </dgm:pt>
    <dgm:pt modelId="{B628817F-C58D-4FA6-A390-B9428E8B21D1}" type="sibTrans" cxnId="{C89EF9FC-9854-46FF-BC4E-0B99673B57FE}">
      <dgm:prSet/>
      <dgm:spPr/>
      <dgm:t>
        <a:bodyPr/>
        <a:lstStyle/>
        <a:p>
          <a:endParaRPr lang="en-US"/>
        </a:p>
      </dgm:t>
    </dgm:pt>
    <dgm:pt modelId="{85AF1A2D-F9E2-48AB-9821-7658B1A8C6F7}">
      <dgm:prSet/>
      <dgm:spPr/>
      <dgm:t>
        <a:bodyPr/>
        <a:lstStyle/>
        <a:p>
          <a:r>
            <a:rPr lang="en-US" dirty="0" smtClean="0"/>
            <a:t>Copy</a:t>
          </a:r>
          <a:endParaRPr lang="en-US" dirty="0"/>
        </a:p>
      </dgm:t>
    </dgm:pt>
    <dgm:pt modelId="{6B2EB9F2-2E5E-444C-9122-42680790ECE6}" type="parTrans" cxnId="{384697D6-9543-4322-A282-B63B49367FB3}">
      <dgm:prSet/>
      <dgm:spPr/>
      <dgm:t>
        <a:bodyPr/>
        <a:lstStyle/>
        <a:p>
          <a:endParaRPr lang="en-US"/>
        </a:p>
      </dgm:t>
    </dgm:pt>
    <dgm:pt modelId="{BAEB86BF-B4F9-456D-9A9F-294ABB2255D4}" type="sibTrans" cxnId="{384697D6-9543-4322-A282-B63B49367FB3}">
      <dgm:prSet/>
      <dgm:spPr/>
      <dgm:t>
        <a:bodyPr/>
        <a:lstStyle/>
        <a:p>
          <a:endParaRPr lang="en-US"/>
        </a:p>
      </dgm:t>
    </dgm:pt>
    <dgm:pt modelId="{E41A87CE-14AB-4F61-B127-340BDD5B24AC}">
      <dgm:prSet/>
      <dgm:spPr/>
      <dgm:t>
        <a:bodyPr/>
        <a:lstStyle/>
        <a:p>
          <a:r>
            <a:rPr lang="en-US" dirty="0" smtClean="0"/>
            <a:t>Copy</a:t>
          </a:r>
          <a:endParaRPr lang="en-US" dirty="0"/>
        </a:p>
      </dgm:t>
    </dgm:pt>
    <dgm:pt modelId="{432372FE-9B0D-4476-A690-44BCBCA10005}" type="parTrans" cxnId="{3FEBE1A9-5703-437F-8AFF-A0824932C810}">
      <dgm:prSet/>
      <dgm:spPr/>
      <dgm:t>
        <a:bodyPr/>
        <a:lstStyle/>
        <a:p>
          <a:endParaRPr lang="en-US"/>
        </a:p>
      </dgm:t>
    </dgm:pt>
    <dgm:pt modelId="{2241F74E-120E-4D60-BCC4-5684C6EB2D20}" type="sibTrans" cxnId="{3FEBE1A9-5703-437F-8AFF-A0824932C810}">
      <dgm:prSet/>
      <dgm:spPr/>
      <dgm:t>
        <a:bodyPr/>
        <a:lstStyle/>
        <a:p>
          <a:endParaRPr lang="en-US"/>
        </a:p>
      </dgm:t>
    </dgm:pt>
    <dgm:pt modelId="{C7946C79-12C1-4559-B6EC-41C8A79C3D58}">
      <dgm:prSet/>
      <dgm:spPr/>
      <dgm:t>
        <a:bodyPr/>
        <a:lstStyle/>
        <a:p>
          <a:r>
            <a:rPr lang="en-US" dirty="0" smtClean="0"/>
            <a:t>Copy</a:t>
          </a:r>
          <a:endParaRPr lang="en-US" dirty="0"/>
        </a:p>
      </dgm:t>
    </dgm:pt>
    <dgm:pt modelId="{CAA55A87-3E00-4CDA-9A3F-78CEEF0B7758}" type="parTrans" cxnId="{B9D094AF-43E2-4BBB-B337-6B570717E904}">
      <dgm:prSet/>
      <dgm:spPr/>
      <dgm:t>
        <a:bodyPr/>
        <a:lstStyle/>
        <a:p>
          <a:endParaRPr lang="en-US"/>
        </a:p>
      </dgm:t>
    </dgm:pt>
    <dgm:pt modelId="{BC142FFF-46AD-44CF-87FE-26410499BFA4}" type="sibTrans" cxnId="{B9D094AF-43E2-4BBB-B337-6B570717E904}">
      <dgm:prSet/>
      <dgm:spPr/>
      <dgm:t>
        <a:bodyPr/>
        <a:lstStyle/>
        <a:p>
          <a:endParaRPr lang="en-US"/>
        </a:p>
      </dgm:t>
    </dgm:pt>
    <dgm:pt modelId="{142347DB-5A5B-4A23-AB46-FBBAB071BDBF}">
      <dgm:prSet/>
      <dgm:spPr/>
      <dgm:t>
        <a:bodyPr/>
        <a:lstStyle/>
        <a:p>
          <a:r>
            <a:rPr lang="en-US" dirty="0" smtClean="0"/>
            <a:t>Copy</a:t>
          </a:r>
          <a:endParaRPr lang="en-US" dirty="0"/>
        </a:p>
      </dgm:t>
    </dgm:pt>
    <dgm:pt modelId="{C80DF2BF-B1D1-4165-B2B3-A1DB7440EC36}" type="parTrans" cxnId="{A53A74D3-D918-4116-8D57-4C39202195B9}">
      <dgm:prSet/>
      <dgm:spPr/>
      <dgm:t>
        <a:bodyPr/>
        <a:lstStyle/>
        <a:p>
          <a:endParaRPr lang="en-US"/>
        </a:p>
      </dgm:t>
    </dgm:pt>
    <dgm:pt modelId="{06A5434A-1E96-4CF6-824A-46C13D8B5137}" type="sibTrans" cxnId="{A53A74D3-D918-4116-8D57-4C39202195B9}">
      <dgm:prSet/>
      <dgm:spPr/>
      <dgm:t>
        <a:bodyPr/>
        <a:lstStyle/>
        <a:p>
          <a:endParaRPr lang="en-US"/>
        </a:p>
      </dgm:t>
    </dgm:pt>
    <dgm:pt modelId="{9244F514-34A9-403C-BCE5-8F5D86FD13D7}">
      <dgm:prSet/>
      <dgm:spPr/>
      <dgm:t>
        <a:bodyPr/>
        <a:lstStyle/>
        <a:p>
          <a:r>
            <a:rPr lang="en-US" dirty="0" smtClean="0"/>
            <a:t>Copy</a:t>
          </a:r>
          <a:endParaRPr lang="en-US" dirty="0"/>
        </a:p>
      </dgm:t>
    </dgm:pt>
    <dgm:pt modelId="{DC6336B3-48D6-4BE0-A19F-FC0FAE58F8D4}" type="parTrans" cxnId="{7EABD25C-FEE1-4375-976F-6D325681A38D}">
      <dgm:prSet/>
      <dgm:spPr/>
      <dgm:t>
        <a:bodyPr/>
        <a:lstStyle/>
        <a:p>
          <a:endParaRPr lang="en-US"/>
        </a:p>
      </dgm:t>
    </dgm:pt>
    <dgm:pt modelId="{6D0EEC77-EF15-40B1-860D-C2165FD487E8}" type="sibTrans" cxnId="{7EABD25C-FEE1-4375-976F-6D325681A38D}">
      <dgm:prSet/>
      <dgm:spPr/>
      <dgm:t>
        <a:bodyPr/>
        <a:lstStyle/>
        <a:p>
          <a:endParaRPr lang="en-US"/>
        </a:p>
      </dgm:t>
    </dgm:pt>
    <dgm:pt modelId="{14AFD095-3984-4499-8CD6-699F9B60950F}">
      <dgm:prSet/>
      <dgm:spPr/>
      <dgm:t>
        <a:bodyPr/>
        <a:lstStyle/>
        <a:p>
          <a:r>
            <a:rPr lang="en-US" dirty="0" smtClean="0"/>
            <a:t>Copy</a:t>
          </a:r>
          <a:endParaRPr lang="en-US" dirty="0"/>
        </a:p>
      </dgm:t>
    </dgm:pt>
    <dgm:pt modelId="{F86A866F-9276-4636-B3A4-EE64D9469D2A}" type="parTrans" cxnId="{8B41ECB0-1FFF-4E43-B306-188A6CA4978A}">
      <dgm:prSet/>
      <dgm:spPr/>
      <dgm:t>
        <a:bodyPr/>
        <a:lstStyle/>
        <a:p>
          <a:endParaRPr lang="en-US"/>
        </a:p>
      </dgm:t>
    </dgm:pt>
    <dgm:pt modelId="{A94DEB73-BCDB-43A7-A4F7-E8B548B2D08B}" type="sibTrans" cxnId="{8B41ECB0-1FFF-4E43-B306-188A6CA4978A}">
      <dgm:prSet/>
      <dgm:spPr/>
      <dgm:t>
        <a:bodyPr/>
        <a:lstStyle/>
        <a:p>
          <a:endParaRPr lang="en-US"/>
        </a:p>
      </dgm:t>
    </dgm:pt>
    <dgm:pt modelId="{2FB851D5-4E0D-4A2A-8B72-16B3EBC89185}">
      <dgm:prSet/>
      <dgm:spPr/>
      <dgm:t>
        <a:bodyPr/>
        <a:lstStyle/>
        <a:p>
          <a:r>
            <a:rPr lang="en-US" dirty="0" smtClean="0"/>
            <a:t>Copy</a:t>
          </a:r>
          <a:endParaRPr lang="en-US" dirty="0"/>
        </a:p>
      </dgm:t>
    </dgm:pt>
    <dgm:pt modelId="{6C6DD4FA-AA87-4C0C-90CE-444AA4E33823}" type="parTrans" cxnId="{C402C5AC-3ED1-4CEA-AA84-9CE863AFC515}">
      <dgm:prSet/>
      <dgm:spPr/>
      <dgm:t>
        <a:bodyPr/>
        <a:lstStyle/>
        <a:p>
          <a:endParaRPr lang="en-US"/>
        </a:p>
      </dgm:t>
    </dgm:pt>
    <dgm:pt modelId="{57F8FE27-3A72-4B18-9049-D17B11BFBCBF}" type="sibTrans" cxnId="{C402C5AC-3ED1-4CEA-AA84-9CE863AFC515}">
      <dgm:prSet/>
      <dgm:spPr/>
      <dgm:t>
        <a:bodyPr/>
        <a:lstStyle/>
        <a:p>
          <a:endParaRPr lang="en-US"/>
        </a:p>
      </dgm:t>
    </dgm:pt>
    <dgm:pt modelId="{73E00D39-962B-4CB9-8A07-535935925ACC}">
      <dgm:prSet/>
      <dgm:spPr/>
      <dgm:t>
        <a:bodyPr/>
        <a:lstStyle/>
        <a:p>
          <a:r>
            <a:rPr lang="en-US" dirty="0" smtClean="0"/>
            <a:t>Copy</a:t>
          </a:r>
          <a:endParaRPr lang="en-US" dirty="0"/>
        </a:p>
      </dgm:t>
    </dgm:pt>
    <dgm:pt modelId="{FC7C0CEE-62C2-4934-BFB1-322C61F6A5BB}" type="parTrans" cxnId="{0DEE3DE7-CAAD-4674-A30F-88B3DB116610}">
      <dgm:prSet/>
      <dgm:spPr/>
      <dgm:t>
        <a:bodyPr/>
        <a:lstStyle/>
        <a:p>
          <a:endParaRPr lang="en-US"/>
        </a:p>
      </dgm:t>
    </dgm:pt>
    <dgm:pt modelId="{ECC9F349-0ABF-4B88-A5BB-C98519C6872A}" type="sibTrans" cxnId="{0DEE3DE7-CAAD-4674-A30F-88B3DB116610}">
      <dgm:prSet/>
      <dgm:spPr/>
      <dgm:t>
        <a:bodyPr/>
        <a:lstStyle/>
        <a:p>
          <a:endParaRPr lang="en-US"/>
        </a:p>
      </dgm:t>
    </dgm:pt>
    <dgm:pt modelId="{956BFE93-E1D6-4576-8EC1-BAFA30A2E02D}">
      <dgm:prSet/>
      <dgm:spPr/>
      <dgm:t>
        <a:bodyPr/>
        <a:lstStyle/>
        <a:p>
          <a:r>
            <a:rPr lang="en-US" dirty="0" smtClean="0"/>
            <a:t>Copy</a:t>
          </a:r>
          <a:endParaRPr lang="en-US" dirty="0"/>
        </a:p>
      </dgm:t>
    </dgm:pt>
    <dgm:pt modelId="{AB4999A3-E334-4A49-8318-82C60B178EA0}" type="parTrans" cxnId="{71FCED81-5DFF-4F61-BA90-671905912595}">
      <dgm:prSet/>
      <dgm:spPr/>
      <dgm:t>
        <a:bodyPr/>
        <a:lstStyle/>
        <a:p>
          <a:endParaRPr lang="en-US"/>
        </a:p>
      </dgm:t>
    </dgm:pt>
    <dgm:pt modelId="{B0F85E01-AA6C-4DD7-8075-5C15D143EE4D}" type="sibTrans" cxnId="{71FCED81-5DFF-4F61-BA90-671905912595}">
      <dgm:prSet/>
      <dgm:spPr/>
      <dgm:t>
        <a:bodyPr/>
        <a:lstStyle/>
        <a:p>
          <a:endParaRPr lang="en-US"/>
        </a:p>
      </dgm:t>
    </dgm:pt>
    <dgm:pt modelId="{03FB0184-F1C0-4438-9644-B78DE9D9F644}">
      <dgm:prSet/>
      <dgm:spPr/>
      <dgm:t>
        <a:bodyPr/>
        <a:lstStyle/>
        <a:p>
          <a:r>
            <a:rPr lang="en-US" dirty="0" smtClean="0"/>
            <a:t>Copy</a:t>
          </a:r>
          <a:endParaRPr lang="en-US" dirty="0"/>
        </a:p>
      </dgm:t>
    </dgm:pt>
    <dgm:pt modelId="{2A219549-5D75-43A2-BC99-6B5198C0951A}" type="parTrans" cxnId="{F130E474-9487-4B4E-92F3-DA8719FD8EE3}">
      <dgm:prSet/>
      <dgm:spPr/>
      <dgm:t>
        <a:bodyPr/>
        <a:lstStyle/>
        <a:p>
          <a:endParaRPr lang="en-US"/>
        </a:p>
      </dgm:t>
    </dgm:pt>
    <dgm:pt modelId="{195FEDB5-F548-4F51-83FC-F5601F90332A}" type="sibTrans" cxnId="{F130E474-9487-4B4E-92F3-DA8719FD8EE3}">
      <dgm:prSet/>
      <dgm:spPr/>
      <dgm:t>
        <a:bodyPr/>
        <a:lstStyle/>
        <a:p>
          <a:endParaRPr lang="en-US"/>
        </a:p>
      </dgm:t>
    </dgm:pt>
    <dgm:pt modelId="{6AFA3AC0-AFC1-4D80-B919-B355BF41460E}">
      <dgm:prSet/>
      <dgm:spPr/>
      <dgm:t>
        <a:bodyPr/>
        <a:lstStyle/>
        <a:p>
          <a:r>
            <a:rPr lang="en-US" dirty="0" smtClean="0"/>
            <a:t>Copy</a:t>
          </a:r>
          <a:endParaRPr lang="en-US" dirty="0"/>
        </a:p>
      </dgm:t>
    </dgm:pt>
    <dgm:pt modelId="{2B068AC9-2920-4DB4-A448-FCE510EF5348}" type="parTrans" cxnId="{62AA828E-963F-46F7-96F1-027346A7ADD8}">
      <dgm:prSet/>
      <dgm:spPr/>
      <dgm:t>
        <a:bodyPr/>
        <a:lstStyle/>
        <a:p>
          <a:endParaRPr lang="en-US"/>
        </a:p>
      </dgm:t>
    </dgm:pt>
    <dgm:pt modelId="{9903209D-619B-41F1-BCD4-86660F0F844D}" type="sibTrans" cxnId="{62AA828E-963F-46F7-96F1-027346A7ADD8}">
      <dgm:prSet/>
      <dgm:spPr/>
      <dgm:t>
        <a:bodyPr/>
        <a:lstStyle/>
        <a:p>
          <a:endParaRPr lang="en-US"/>
        </a:p>
      </dgm:t>
    </dgm:pt>
    <dgm:pt modelId="{854F8732-E349-4B6D-8095-5532639BBC7C}">
      <dgm:prSet/>
      <dgm:spPr/>
      <dgm:t>
        <a:bodyPr/>
        <a:lstStyle/>
        <a:p>
          <a:r>
            <a:rPr lang="en-US" dirty="0" smtClean="0"/>
            <a:t>Copy</a:t>
          </a:r>
          <a:endParaRPr lang="en-US" dirty="0"/>
        </a:p>
      </dgm:t>
    </dgm:pt>
    <dgm:pt modelId="{B140A40E-204F-4E7F-B2A1-55FD5CE5AA6D}" type="parTrans" cxnId="{7B333EBE-DA33-404C-96A7-8F3E0D105817}">
      <dgm:prSet/>
      <dgm:spPr/>
      <dgm:t>
        <a:bodyPr/>
        <a:lstStyle/>
        <a:p>
          <a:endParaRPr lang="en-US"/>
        </a:p>
      </dgm:t>
    </dgm:pt>
    <dgm:pt modelId="{BCC2FADC-84B0-45ED-BE07-65B1BA557A28}" type="sibTrans" cxnId="{7B333EBE-DA33-404C-96A7-8F3E0D105817}">
      <dgm:prSet/>
      <dgm:spPr/>
      <dgm:t>
        <a:bodyPr/>
        <a:lstStyle/>
        <a:p>
          <a:endParaRPr lang="en-US"/>
        </a:p>
      </dgm:t>
    </dgm:pt>
    <dgm:pt modelId="{95FDF3E8-C766-439B-9A5E-EA3A28516F86}">
      <dgm:prSet/>
      <dgm:spPr/>
      <dgm:t>
        <a:bodyPr/>
        <a:lstStyle/>
        <a:p>
          <a:r>
            <a:rPr lang="en-US" dirty="0" smtClean="0"/>
            <a:t>Copy</a:t>
          </a:r>
          <a:endParaRPr lang="en-US" dirty="0"/>
        </a:p>
      </dgm:t>
    </dgm:pt>
    <dgm:pt modelId="{CFF8904B-CB9D-4338-ADCD-065BE71FD9B3}" type="parTrans" cxnId="{BA34A734-CDBB-411B-959C-B52578511BFF}">
      <dgm:prSet/>
      <dgm:spPr/>
      <dgm:t>
        <a:bodyPr/>
        <a:lstStyle/>
        <a:p>
          <a:endParaRPr lang="en-US"/>
        </a:p>
      </dgm:t>
    </dgm:pt>
    <dgm:pt modelId="{B4877988-83E5-47FA-88AF-90D54F4CB02E}" type="sibTrans" cxnId="{BA34A734-CDBB-411B-959C-B52578511BFF}">
      <dgm:prSet/>
      <dgm:spPr/>
      <dgm:t>
        <a:bodyPr/>
        <a:lstStyle/>
        <a:p>
          <a:endParaRPr lang="en-US"/>
        </a:p>
      </dgm:t>
    </dgm:pt>
    <dgm:pt modelId="{A91BB719-81AC-493C-8EC5-B714F7BE373D}">
      <dgm:prSet/>
      <dgm:spPr/>
      <dgm:t>
        <a:bodyPr/>
        <a:lstStyle/>
        <a:p>
          <a:r>
            <a:rPr lang="en-US" dirty="0" smtClean="0"/>
            <a:t>Copy</a:t>
          </a:r>
          <a:endParaRPr lang="en-US" dirty="0"/>
        </a:p>
      </dgm:t>
    </dgm:pt>
    <dgm:pt modelId="{56EE4377-F837-4DEB-B620-6C0492FF7AD7}" type="parTrans" cxnId="{0719C4EB-4D85-463B-91EB-F72EF78A545B}">
      <dgm:prSet/>
      <dgm:spPr/>
      <dgm:t>
        <a:bodyPr/>
        <a:lstStyle/>
        <a:p>
          <a:endParaRPr lang="en-US"/>
        </a:p>
      </dgm:t>
    </dgm:pt>
    <dgm:pt modelId="{EB34199D-6688-45C0-B2E0-FDB9AB56B958}" type="sibTrans" cxnId="{0719C4EB-4D85-463B-91EB-F72EF78A545B}">
      <dgm:prSet/>
      <dgm:spPr/>
      <dgm:t>
        <a:bodyPr/>
        <a:lstStyle/>
        <a:p>
          <a:endParaRPr lang="en-US"/>
        </a:p>
      </dgm:t>
    </dgm:pt>
    <dgm:pt modelId="{B9285921-10B7-4A88-96D9-6D95C73D195C}">
      <dgm:prSet/>
      <dgm:spPr/>
      <dgm:t>
        <a:bodyPr/>
        <a:lstStyle/>
        <a:p>
          <a:r>
            <a:rPr lang="en-US" dirty="0" smtClean="0"/>
            <a:t>Copy</a:t>
          </a:r>
          <a:endParaRPr lang="en-US" dirty="0"/>
        </a:p>
      </dgm:t>
    </dgm:pt>
    <dgm:pt modelId="{9C3F2AA6-48AC-432A-8681-D89D829B72FB}" type="parTrans" cxnId="{E46F7DC0-A45A-4B7B-86AD-F9364A43717A}">
      <dgm:prSet/>
      <dgm:spPr/>
      <dgm:t>
        <a:bodyPr/>
        <a:lstStyle/>
        <a:p>
          <a:endParaRPr lang="en-US"/>
        </a:p>
      </dgm:t>
    </dgm:pt>
    <dgm:pt modelId="{D05E6DA5-DCDA-438A-AC87-8EDB5EA9AE7B}" type="sibTrans" cxnId="{E46F7DC0-A45A-4B7B-86AD-F9364A43717A}">
      <dgm:prSet/>
      <dgm:spPr/>
      <dgm:t>
        <a:bodyPr/>
        <a:lstStyle/>
        <a:p>
          <a:endParaRPr lang="en-US"/>
        </a:p>
      </dgm:t>
    </dgm:pt>
    <dgm:pt modelId="{87C67BEB-BB48-4C9E-B6C0-F27ECBE7954F}">
      <dgm:prSet/>
      <dgm:spPr/>
      <dgm:t>
        <a:bodyPr/>
        <a:lstStyle/>
        <a:p>
          <a:r>
            <a:rPr lang="en-US" dirty="0" smtClean="0"/>
            <a:t>Copy</a:t>
          </a:r>
          <a:endParaRPr lang="en-US" dirty="0"/>
        </a:p>
      </dgm:t>
    </dgm:pt>
    <dgm:pt modelId="{5339D25A-77DD-4259-AF6A-11F37B7BC5CF}" type="parTrans" cxnId="{AF137B31-3509-4F01-A2BC-9657C84A1E4C}">
      <dgm:prSet/>
      <dgm:spPr/>
      <dgm:t>
        <a:bodyPr/>
        <a:lstStyle/>
        <a:p>
          <a:endParaRPr lang="en-US"/>
        </a:p>
      </dgm:t>
    </dgm:pt>
    <dgm:pt modelId="{142D992D-7707-47A1-A6DC-A0CC75878D3A}" type="sibTrans" cxnId="{AF137B31-3509-4F01-A2BC-9657C84A1E4C}">
      <dgm:prSet/>
      <dgm:spPr/>
      <dgm:t>
        <a:bodyPr/>
        <a:lstStyle/>
        <a:p>
          <a:endParaRPr lang="en-US"/>
        </a:p>
      </dgm:t>
    </dgm:pt>
    <dgm:pt modelId="{D2B25B82-3830-4629-95BD-C131EB3A5D4B}">
      <dgm:prSet/>
      <dgm:spPr/>
      <dgm:t>
        <a:bodyPr/>
        <a:lstStyle/>
        <a:p>
          <a:r>
            <a:rPr lang="en-US" dirty="0" smtClean="0"/>
            <a:t>Copy</a:t>
          </a:r>
          <a:endParaRPr lang="en-US" dirty="0"/>
        </a:p>
      </dgm:t>
    </dgm:pt>
    <dgm:pt modelId="{18931AAF-DB21-4BF6-9C40-831C2560AD23}" type="parTrans" cxnId="{8725EE3C-E479-4240-9EAA-C0007A9BB25A}">
      <dgm:prSet/>
      <dgm:spPr/>
      <dgm:t>
        <a:bodyPr/>
        <a:lstStyle/>
        <a:p>
          <a:endParaRPr lang="en-US"/>
        </a:p>
      </dgm:t>
    </dgm:pt>
    <dgm:pt modelId="{A932FF17-4D3E-4671-B7EB-6CD1AFE81425}" type="sibTrans" cxnId="{8725EE3C-E479-4240-9EAA-C0007A9BB25A}">
      <dgm:prSet/>
      <dgm:spPr/>
      <dgm:t>
        <a:bodyPr/>
        <a:lstStyle/>
        <a:p>
          <a:endParaRPr lang="en-US"/>
        </a:p>
      </dgm:t>
    </dgm:pt>
    <dgm:pt modelId="{FA5EC8E8-65D8-432D-B067-F8C11C51C03D}">
      <dgm:prSet/>
      <dgm:spPr/>
      <dgm:t>
        <a:bodyPr/>
        <a:lstStyle/>
        <a:p>
          <a:r>
            <a:rPr lang="en-US" dirty="0" smtClean="0"/>
            <a:t>Copy</a:t>
          </a:r>
          <a:endParaRPr lang="en-US" dirty="0"/>
        </a:p>
      </dgm:t>
    </dgm:pt>
    <dgm:pt modelId="{3FE42142-FFBD-4630-A228-87A2262B055A}" type="parTrans" cxnId="{7F8C4110-9317-4DB0-95F5-110ED1041344}">
      <dgm:prSet/>
      <dgm:spPr/>
      <dgm:t>
        <a:bodyPr/>
        <a:lstStyle/>
        <a:p>
          <a:endParaRPr lang="en-US"/>
        </a:p>
      </dgm:t>
    </dgm:pt>
    <dgm:pt modelId="{2671F0F4-FDC8-4CBF-B6C6-2852BA03EEFC}" type="sibTrans" cxnId="{7F8C4110-9317-4DB0-95F5-110ED1041344}">
      <dgm:prSet/>
      <dgm:spPr/>
      <dgm:t>
        <a:bodyPr/>
        <a:lstStyle/>
        <a:p>
          <a:endParaRPr lang="en-US"/>
        </a:p>
      </dgm:t>
    </dgm:pt>
    <dgm:pt modelId="{A9A130C3-46BD-4C01-A468-730B67D76DE4}">
      <dgm:prSet/>
      <dgm:spPr/>
      <dgm:t>
        <a:bodyPr/>
        <a:lstStyle/>
        <a:p>
          <a:r>
            <a:rPr lang="en-US" dirty="0" smtClean="0"/>
            <a:t>Copy</a:t>
          </a:r>
          <a:endParaRPr lang="en-US" dirty="0"/>
        </a:p>
      </dgm:t>
    </dgm:pt>
    <dgm:pt modelId="{5F88CE8A-476D-420D-B05C-F53C559DE009}" type="parTrans" cxnId="{F3B79802-7106-461D-A606-93354FBC0986}">
      <dgm:prSet/>
      <dgm:spPr/>
      <dgm:t>
        <a:bodyPr/>
        <a:lstStyle/>
        <a:p>
          <a:endParaRPr lang="en-US"/>
        </a:p>
      </dgm:t>
    </dgm:pt>
    <dgm:pt modelId="{0D034699-A0A7-4FA4-B1A6-7D2DAFE26256}" type="sibTrans" cxnId="{F3B79802-7106-461D-A606-93354FBC0986}">
      <dgm:prSet/>
      <dgm:spPr/>
      <dgm:t>
        <a:bodyPr/>
        <a:lstStyle/>
        <a:p>
          <a:endParaRPr lang="en-US"/>
        </a:p>
      </dgm:t>
    </dgm:pt>
    <dgm:pt modelId="{69A1060E-AD68-4EC8-97CD-7E20F0A85338}">
      <dgm:prSet/>
      <dgm:spPr/>
      <dgm:t>
        <a:bodyPr/>
        <a:lstStyle/>
        <a:p>
          <a:r>
            <a:rPr lang="en-US" dirty="0" smtClean="0"/>
            <a:t>Copy</a:t>
          </a:r>
          <a:endParaRPr lang="en-US" dirty="0"/>
        </a:p>
      </dgm:t>
    </dgm:pt>
    <dgm:pt modelId="{21ECEAAB-FC22-473F-875C-CC5659F178EC}" type="parTrans" cxnId="{9DBF8BC1-6E42-4469-B9FB-9AFF921ABB26}">
      <dgm:prSet/>
      <dgm:spPr/>
      <dgm:t>
        <a:bodyPr/>
        <a:lstStyle/>
        <a:p>
          <a:endParaRPr lang="en-US"/>
        </a:p>
      </dgm:t>
    </dgm:pt>
    <dgm:pt modelId="{236917E9-FC95-455B-9DC2-D3827F4E5430}" type="sibTrans" cxnId="{9DBF8BC1-6E42-4469-B9FB-9AFF921ABB26}">
      <dgm:prSet/>
      <dgm:spPr/>
      <dgm:t>
        <a:bodyPr/>
        <a:lstStyle/>
        <a:p>
          <a:endParaRPr lang="en-US"/>
        </a:p>
      </dgm:t>
    </dgm:pt>
    <dgm:pt modelId="{D9106161-9F7D-462E-9162-5EA006B99D38}">
      <dgm:prSet/>
      <dgm:spPr/>
      <dgm:t>
        <a:bodyPr/>
        <a:lstStyle/>
        <a:p>
          <a:r>
            <a:rPr lang="en-US" dirty="0" smtClean="0"/>
            <a:t>Copy</a:t>
          </a:r>
          <a:endParaRPr lang="en-US" dirty="0"/>
        </a:p>
      </dgm:t>
    </dgm:pt>
    <dgm:pt modelId="{CFBEA749-7C7A-42EB-8779-D7F759F7B5F1}" type="parTrans" cxnId="{59EDE0CA-EC95-427B-ADD9-0047CCD9BD20}">
      <dgm:prSet/>
      <dgm:spPr/>
      <dgm:t>
        <a:bodyPr/>
        <a:lstStyle/>
        <a:p>
          <a:endParaRPr lang="en-US"/>
        </a:p>
      </dgm:t>
    </dgm:pt>
    <dgm:pt modelId="{6701CF35-0BC1-46EB-A212-A4F4574F5EF1}" type="sibTrans" cxnId="{59EDE0CA-EC95-427B-ADD9-0047CCD9BD20}">
      <dgm:prSet/>
      <dgm:spPr/>
      <dgm:t>
        <a:bodyPr/>
        <a:lstStyle/>
        <a:p>
          <a:endParaRPr lang="en-US"/>
        </a:p>
      </dgm:t>
    </dgm:pt>
    <dgm:pt modelId="{93DA92EC-DF63-4426-8A17-4E0BCB725084}">
      <dgm:prSet/>
      <dgm:spPr/>
      <dgm:t>
        <a:bodyPr/>
        <a:lstStyle/>
        <a:p>
          <a:r>
            <a:rPr lang="en-US" dirty="0" smtClean="0"/>
            <a:t>Copy</a:t>
          </a:r>
          <a:endParaRPr lang="en-US" dirty="0"/>
        </a:p>
      </dgm:t>
    </dgm:pt>
    <dgm:pt modelId="{B7F300D0-AAA1-4085-A6B3-30E4E62AFB42}" type="parTrans" cxnId="{4101400B-B9C9-4A41-B100-6803837B4DA4}">
      <dgm:prSet/>
      <dgm:spPr/>
      <dgm:t>
        <a:bodyPr/>
        <a:lstStyle/>
        <a:p>
          <a:endParaRPr lang="en-US"/>
        </a:p>
      </dgm:t>
    </dgm:pt>
    <dgm:pt modelId="{ADEC885D-B528-49DB-BE8F-316B023045E2}" type="sibTrans" cxnId="{4101400B-B9C9-4A41-B100-6803837B4DA4}">
      <dgm:prSet/>
      <dgm:spPr/>
      <dgm:t>
        <a:bodyPr/>
        <a:lstStyle/>
        <a:p>
          <a:endParaRPr lang="en-US"/>
        </a:p>
      </dgm:t>
    </dgm:pt>
    <dgm:pt modelId="{F4C02214-7DF5-43CF-BE00-059DF3BBE845}">
      <dgm:prSet/>
      <dgm:spPr/>
      <dgm:t>
        <a:bodyPr/>
        <a:lstStyle/>
        <a:p>
          <a:r>
            <a:rPr lang="en-US" dirty="0" smtClean="0"/>
            <a:t>Copy</a:t>
          </a:r>
          <a:endParaRPr lang="en-US" dirty="0"/>
        </a:p>
      </dgm:t>
    </dgm:pt>
    <dgm:pt modelId="{AEF8E431-4228-48B2-B206-758B63B81ED3}" type="parTrans" cxnId="{606AF18B-0AA0-4602-A3AE-B5D25F417A29}">
      <dgm:prSet/>
      <dgm:spPr/>
      <dgm:t>
        <a:bodyPr/>
        <a:lstStyle/>
        <a:p>
          <a:endParaRPr lang="en-US"/>
        </a:p>
      </dgm:t>
    </dgm:pt>
    <dgm:pt modelId="{681D54EF-F221-46E1-835A-5F97A6F241CC}" type="sibTrans" cxnId="{606AF18B-0AA0-4602-A3AE-B5D25F417A29}">
      <dgm:prSet/>
      <dgm:spPr/>
      <dgm:t>
        <a:bodyPr/>
        <a:lstStyle/>
        <a:p>
          <a:endParaRPr lang="en-US"/>
        </a:p>
      </dgm:t>
    </dgm:pt>
    <dgm:pt modelId="{EC6D3A31-69B0-4E22-82B9-C060C009CBC9}">
      <dgm:prSet/>
      <dgm:spPr/>
      <dgm:t>
        <a:bodyPr/>
        <a:lstStyle/>
        <a:p>
          <a:r>
            <a:rPr lang="en-US" dirty="0" smtClean="0"/>
            <a:t>Copy</a:t>
          </a:r>
          <a:endParaRPr lang="en-US" dirty="0"/>
        </a:p>
      </dgm:t>
    </dgm:pt>
    <dgm:pt modelId="{2023212D-4C10-4723-8FC0-82A90E9A1052}" type="parTrans" cxnId="{7939A071-C08D-4C52-9ACA-422D4E7640EC}">
      <dgm:prSet/>
      <dgm:spPr/>
      <dgm:t>
        <a:bodyPr/>
        <a:lstStyle/>
        <a:p>
          <a:endParaRPr lang="en-US"/>
        </a:p>
      </dgm:t>
    </dgm:pt>
    <dgm:pt modelId="{C49371AF-ACCD-4885-A3D5-A24F4EAAEC98}" type="sibTrans" cxnId="{7939A071-C08D-4C52-9ACA-422D4E7640EC}">
      <dgm:prSet/>
      <dgm:spPr/>
      <dgm:t>
        <a:bodyPr/>
        <a:lstStyle/>
        <a:p>
          <a:endParaRPr lang="en-US"/>
        </a:p>
      </dgm:t>
    </dgm:pt>
    <dgm:pt modelId="{9C4B46EB-45D5-4FD8-92C3-CD7149C63634}">
      <dgm:prSet/>
      <dgm:spPr/>
      <dgm:t>
        <a:bodyPr/>
        <a:lstStyle/>
        <a:p>
          <a:r>
            <a:rPr lang="en-US" dirty="0" smtClean="0"/>
            <a:t>Copy</a:t>
          </a:r>
          <a:endParaRPr lang="en-US" dirty="0"/>
        </a:p>
      </dgm:t>
    </dgm:pt>
    <dgm:pt modelId="{1C14A353-B81D-45D6-A7A7-0EF6C057A2D2}" type="parTrans" cxnId="{6492B4F2-3B83-476A-ABC2-90BF2C50B090}">
      <dgm:prSet/>
      <dgm:spPr/>
      <dgm:t>
        <a:bodyPr/>
        <a:lstStyle/>
        <a:p>
          <a:endParaRPr lang="en-US"/>
        </a:p>
      </dgm:t>
    </dgm:pt>
    <dgm:pt modelId="{67B46928-DC17-4CEE-A102-205F6FF221D7}" type="sibTrans" cxnId="{6492B4F2-3B83-476A-ABC2-90BF2C50B090}">
      <dgm:prSet/>
      <dgm:spPr/>
      <dgm:t>
        <a:bodyPr/>
        <a:lstStyle/>
        <a:p>
          <a:endParaRPr lang="en-US"/>
        </a:p>
      </dgm:t>
    </dgm:pt>
    <dgm:pt modelId="{95F723D5-1137-4280-9DE0-D6367F712A87}">
      <dgm:prSet/>
      <dgm:spPr/>
      <dgm:t>
        <a:bodyPr/>
        <a:lstStyle/>
        <a:p>
          <a:r>
            <a:rPr lang="en-US" dirty="0" smtClean="0"/>
            <a:t>Copy</a:t>
          </a:r>
          <a:endParaRPr lang="en-US" dirty="0"/>
        </a:p>
      </dgm:t>
    </dgm:pt>
    <dgm:pt modelId="{DCF7AA77-FBC6-44BA-8B42-E2CC730729AD}" type="parTrans" cxnId="{A80AB75D-9304-40D3-9096-A05CC7A698BF}">
      <dgm:prSet/>
      <dgm:spPr/>
      <dgm:t>
        <a:bodyPr/>
        <a:lstStyle/>
        <a:p>
          <a:endParaRPr lang="en-US"/>
        </a:p>
      </dgm:t>
    </dgm:pt>
    <dgm:pt modelId="{426EDF87-7FBF-4C42-B866-05F13496EE10}" type="sibTrans" cxnId="{A80AB75D-9304-40D3-9096-A05CC7A698BF}">
      <dgm:prSet/>
      <dgm:spPr/>
      <dgm:t>
        <a:bodyPr/>
        <a:lstStyle/>
        <a:p>
          <a:endParaRPr lang="en-US"/>
        </a:p>
      </dgm:t>
    </dgm:pt>
    <dgm:pt modelId="{1AEF55B8-1958-4152-B950-431CDEA6A219}">
      <dgm:prSet/>
      <dgm:spPr/>
      <dgm:t>
        <a:bodyPr/>
        <a:lstStyle/>
        <a:p>
          <a:r>
            <a:rPr lang="en-US" dirty="0" smtClean="0"/>
            <a:t>Copy</a:t>
          </a:r>
          <a:endParaRPr lang="en-US" dirty="0"/>
        </a:p>
      </dgm:t>
    </dgm:pt>
    <dgm:pt modelId="{46742285-3DE4-4CC4-AF01-A132195D544C}" type="parTrans" cxnId="{27C4843E-84C1-4A1C-84F0-47287D0E74CA}">
      <dgm:prSet/>
      <dgm:spPr/>
      <dgm:t>
        <a:bodyPr/>
        <a:lstStyle/>
        <a:p>
          <a:endParaRPr lang="en-US"/>
        </a:p>
      </dgm:t>
    </dgm:pt>
    <dgm:pt modelId="{1E3E8622-D34A-49F3-8632-7C3A07EFE48B}" type="sibTrans" cxnId="{27C4843E-84C1-4A1C-84F0-47287D0E74CA}">
      <dgm:prSet/>
      <dgm:spPr/>
      <dgm:t>
        <a:bodyPr/>
        <a:lstStyle/>
        <a:p>
          <a:endParaRPr lang="en-US"/>
        </a:p>
      </dgm:t>
    </dgm:pt>
    <dgm:pt modelId="{1FA6DC31-0F04-45E2-9285-37E284C63659}">
      <dgm:prSet/>
      <dgm:spPr/>
      <dgm:t>
        <a:bodyPr/>
        <a:lstStyle/>
        <a:p>
          <a:r>
            <a:rPr lang="en-US" dirty="0" smtClean="0"/>
            <a:t>Copy</a:t>
          </a:r>
          <a:endParaRPr lang="en-US" dirty="0"/>
        </a:p>
      </dgm:t>
    </dgm:pt>
    <dgm:pt modelId="{13F97667-8579-46B9-BEE4-8D13C57EB9CB}" type="parTrans" cxnId="{0032DCC3-0C55-4EB9-903C-52F80F53E3A9}">
      <dgm:prSet/>
      <dgm:spPr/>
      <dgm:t>
        <a:bodyPr/>
        <a:lstStyle/>
        <a:p>
          <a:endParaRPr lang="en-US"/>
        </a:p>
      </dgm:t>
    </dgm:pt>
    <dgm:pt modelId="{3C32AEC8-84EE-4BBC-8D27-7C836D0985C1}" type="sibTrans" cxnId="{0032DCC3-0C55-4EB9-903C-52F80F53E3A9}">
      <dgm:prSet/>
      <dgm:spPr/>
      <dgm:t>
        <a:bodyPr/>
        <a:lstStyle/>
        <a:p>
          <a:endParaRPr lang="en-US"/>
        </a:p>
      </dgm:t>
    </dgm:pt>
    <dgm:pt modelId="{AE35C8DA-ABC2-4803-BB8A-7282D8E28B4F}">
      <dgm:prSet/>
      <dgm:spPr/>
      <dgm:t>
        <a:bodyPr/>
        <a:lstStyle/>
        <a:p>
          <a:r>
            <a:rPr lang="en-US" dirty="0" smtClean="0"/>
            <a:t>Copy</a:t>
          </a:r>
          <a:endParaRPr lang="en-US" dirty="0"/>
        </a:p>
      </dgm:t>
    </dgm:pt>
    <dgm:pt modelId="{26CF47AB-B197-4896-A7C2-04CA6AEBE577}" type="parTrans" cxnId="{4A1741BD-09B2-4D7F-BC16-52995F2CE2C4}">
      <dgm:prSet/>
      <dgm:spPr/>
      <dgm:t>
        <a:bodyPr/>
        <a:lstStyle/>
        <a:p>
          <a:endParaRPr lang="en-US"/>
        </a:p>
      </dgm:t>
    </dgm:pt>
    <dgm:pt modelId="{D2629418-0FC9-40A8-960B-87BA3ACFF955}" type="sibTrans" cxnId="{4A1741BD-09B2-4D7F-BC16-52995F2CE2C4}">
      <dgm:prSet/>
      <dgm:spPr/>
      <dgm:t>
        <a:bodyPr/>
        <a:lstStyle/>
        <a:p>
          <a:endParaRPr lang="en-US"/>
        </a:p>
      </dgm:t>
    </dgm:pt>
    <dgm:pt modelId="{381D022C-1F6A-442B-9FBC-1D2EE00411B3}">
      <dgm:prSet/>
      <dgm:spPr/>
      <dgm:t>
        <a:bodyPr/>
        <a:lstStyle/>
        <a:p>
          <a:r>
            <a:rPr lang="en-US" dirty="0" smtClean="0"/>
            <a:t>Copy</a:t>
          </a:r>
          <a:endParaRPr lang="en-US" dirty="0"/>
        </a:p>
      </dgm:t>
    </dgm:pt>
    <dgm:pt modelId="{56E2A79A-3504-4785-BAF0-DE240BABA084}" type="parTrans" cxnId="{CFD3D119-425B-4726-86A8-5BADCB93289A}">
      <dgm:prSet/>
      <dgm:spPr/>
      <dgm:t>
        <a:bodyPr/>
        <a:lstStyle/>
        <a:p>
          <a:endParaRPr lang="en-US"/>
        </a:p>
      </dgm:t>
    </dgm:pt>
    <dgm:pt modelId="{C1D9194A-2519-4B15-8153-6D65253F257A}" type="sibTrans" cxnId="{CFD3D119-425B-4726-86A8-5BADCB93289A}">
      <dgm:prSet/>
      <dgm:spPr/>
      <dgm:t>
        <a:bodyPr/>
        <a:lstStyle/>
        <a:p>
          <a:endParaRPr lang="en-US"/>
        </a:p>
      </dgm:t>
    </dgm:pt>
    <dgm:pt modelId="{B9640F19-1A79-4A6E-96CD-663A405AB657}">
      <dgm:prSet/>
      <dgm:spPr/>
      <dgm:t>
        <a:bodyPr/>
        <a:lstStyle/>
        <a:p>
          <a:r>
            <a:rPr lang="en-US" dirty="0" smtClean="0"/>
            <a:t>Copy</a:t>
          </a:r>
          <a:endParaRPr lang="en-US" dirty="0"/>
        </a:p>
      </dgm:t>
    </dgm:pt>
    <dgm:pt modelId="{7C375059-386A-4550-A695-E7FDB56FB33B}" type="parTrans" cxnId="{1CC78D34-4219-4098-8DD0-449F5DA41BB7}">
      <dgm:prSet/>
      <dgm:spPr/>
      <dgm:t>
        <a:bodyPr/>
        <a:lstStyle/>
        <a:p>
          <a:endParaRPr lang="en-US"/>
        </a:p>
      </dgm:t>
    </dgm:pt>
    <dgm:pt modelId="{6CE594F8-267B-4E91-83E4-76428A1E5D13}" type="sibTrans" cxnId="{1CC78D34-4219-4098-8DD0-449F5DA41BB7}">
      <dgm:prSet/>
      <dgm:spPr/>
      <dgm:t>
        <a:bodyPr/>
        <a:lstStyle/>
        <a:p>
          <a:endParaRPr lang="en-US"/>
        </a:p>
      </dgm:t>
    </dgm:pt>
    <dgm:pt modelId="{E7681068-5445-4398-B5B1-28BF61B7E753}">
      <dgm:prSet/>
      <dgm:spPr/>
      <dgm:t>
        <a:bodyPr/>
        <a:lstStyle/>
        <a:p>
          <a:r>
            <a:rPr lang="en-US" dirty="0" smtClean="0"/>
            <a:t>Copy</a:t>
          </a:r>
          <a:endParaRPr lang="en-US" dirty="0"/>
        </a:p>
      </dgm:t>
    </dgm:pt>
    <dgm:pt modelId="{96D10081-F4C5-4C1D-8DCB-DEF28CF2E9D7}" type="parTrans" cxnId="{C23D6ED3-28C9-4CE4-9A12-06AD72240D97}">
      <dgm:prSet/>
      <dgm:spPr/>
      <dgm:t>
        <a:bodyPr/>
        <a:lstStyle/>
        <a:p>
          <a:endParaRPr lang="en-US"/>
        </a:p>
      </dgm:t>
    </dgm:pt>
    <dgm:pt modelId="{3D0DFAB8-6EB4-45BC-93D1-90CFD5560107}" type="sibTrans" cxnId="{C23D6ED3-28C9-4CE4-9A12-06AD72240D97}">
      <dgm:prSet/>
      <dgm:spPr/>
      <dgm:t>
        <a:bodyPr/>
        <a:lstStyle/>
        <a:p>
          <a:endParaRPr lang="en-US"/>
        </a:p>
      </dgm:t>
    </dgm:pt>
    <dgm:pt modelId="{CE984DFA-1011-463F-801F-EC51AE2C8955}">
      <dgm:prSet/>
      <dgm:spPr/>
      <dgm:t>
        <a:bodyPr/>
        <a:lstStyle/>
        <a:p>
          <a:r>
            <a:rPr lang="en-US" dirty="0" smtClean="0"/>
            <a:t>Copy</a:t>
          </a:r>
          <a:endParaRPr lang="en-US" dirty="0"/>
        </a:p>
      </dgm:t>
    </dgm:pt>
    <dgm:pt modelId="{F1941E27-160C-4F67-AE73-1B496EDDCC88}" type="parTrans" cxnId="{C0A20F88-9897-464D-8237-BFEAECE8C4D8}">
      <dgm:prSet/>
      <dgm:spPr/>
      <dgm:t>
        <a:bodyPr/>
        <a:lstStyle/>
        <a:p>
          <a:endParaRPr lang="en-US"/>
        </a:p>
      </dgm:t>
    </dgm:pt>
    <dgm:pt modelId="{08BFC278-FDEC-41E2-A678-E7B9D31FEA26}" type="sibTrans" cxnId="{C0A20F88-9897-464D-8237-BFEAECE8C4D8}">
      <dgm:prSet/>
      <dgm:spPr/>
      <dgm:t>
        <a:bodyPr/>
        <a:lstStyle/>
        <a:p>
          <a:endParaRPr lang="en-US"/>
        </a:p>
      </dgm:t>
    </dgm:pt>
    <dgm:pt modelId="{C8A0154A-5D8D-44A0-BA9A-FA6DCB72C57B}">
      <dgm:prSet/>
      <dgm:spPr/>
      <dgm:t>
        <a:bodyPr/>
        <a:lstStyle/>
        <a:p>
          <a:r>
            <a:rPr lang="en-US" dirty="0" smtClean="0"/>
            <a:t>Copy</a:t>
          </a:r>
          <a:endParaRPr lang="en-US" dirty="0"/>
        </a:p>
      </dgm:t>
    </dgm:pt>
    <dgm:pt modelId="{44678360-8829-4006-B8E5-E32BBFEBCA31}" type="parTrans" cxnId="{24A1C99A-085B-4709-9561-0FC1B677C302}">
      <dgm:prSet/>
      <dgm:spPr/>
      <dgm:t>
        <a:bodyPr/>
        <a:lstStyle/>
        <a:p>
          <a:endParaRPr lang="en-US"/>
        </a:p>
      </dgm:t>
    </dgm:pt>
    <dgm:pt modelId="{0C23B724-B592-4F28-A440-7E277A79102A}" type="sibTrans" cxnId="{24A1C99A-085B-4709-9561-0FC1B677C302}">
      <dgm:prSet/>
      <dgm:spPr/>
      <dgm:t>
        <a:bodyPr/>
        <a:lstStyle/>
        <a:p>
          <a:endParaRPr lang="en-US"/>
        </a:p>
      </dgm:t>
    </dgm:pt>
    <dgm:pt modelId="{52C27BF9-72ED-42F0-8324-4225F05DB151}">
      <dgm:prSet/>
      <dgm:spPr/>
      <dgm:t>
        <a:bodyPr/>
        <a:lstStyle/>
        <a:p>
          <a:r>
            <a:rPr lang="en-US" dirty="0" smtClean="0"/>
            <a:t>Copy</a:t>
          </a:r>
          <a:endParaRPr lang="en-US" dirty="0"/>
        </a:p>
      </dgm:t>
    </dgm:pt>
    <dgm:pt modelId="{C9AB1B3A-352D-4DB2-9E83-699F0ABB145F}" type="parTrans" cxnId="{F8819228-64FA-46EB-A764-79C3ED9782C0}">
      <dgm:prSet/>
      <dgm:spPr/>
      <dgm:t>
        <a:bodyPr/>
        <a:lstStyle/>
        <a:p>
          <a:endParaRPr lang="en-US"/>
        </a:p>
      </dgm:t>
    </dgm:pt>
    <dgm:pt modelId="{406FDEC5-C119-4B8E-9DD5-083375AFC875}" type="sibTrans" cxnId="{F8819228-64FA-46EB-A764-79C3ED9782C0}">
      <dgm:prSet/>
      <dgm:spPr/>
      <dgm:t>
        <a:bodyPr/>
        <a:lstStyle/>
        <a:p>
          <a:endParaRPr lang="en-US"/>
        </a:p>
      </dgm:t>
    </dgm:pt>
    <dgm:pt modelId="{5DD934D6-21BB-4BD7-95EC-7CFC8561AFDE}" type="pres">
      <dgm:prSet presAssocID="{91E2ECE6-B22E-46D9-8F54-E5CB9344D4E3}" presName="mainComposite" presStyleCnt="0">
        <dgm:presLayoutVars>
          <dgm:chPref val="1"/>
          <dgm:dir/>
          <dgm:animOne val="branch"/>
          <dgm:animLvl val="lvl"/>
          <dgm:resizeHandles val="exact"/>
        </dgm:presLayoutVars>
      </dgm:prSet>
      <dgm:spPr/>
      <dgm:t>
        <a:bodyPr/>
        <a:lstStyle/>
        <a:p>
          <a:endParaRPr lang="en-US"/>
        </a:p>
      </dgm:t>
    </dgm:pt>
    <dgm:pt modelId="{8DEDFCD2-E3EC-44D4-8B5C-D51E4CDEE13B}" type="pres">
      <dgm:prSet presAssocID="{91E2ECE6-B22E-46D9-8F54-E5CB9344D4E3}" presName="hierFlow" presStyleCnt="0"/>
      <dgm:spPr/>
    </dgm:pt>
    <dgm:pt modelId="{51058F8B-CEED-4C47-AD6A-696EB9079436}" type="pres">
      <dgm:prSet presAssocID="{91E2ECE6-B22E-46D9-8F54-E5CB9344D4E3}" presName="hierChild1" presStyleCnt="0">
        <dgm:presLayoutVars>
          <dgm:chPref val="1"/>
          <dgm:animOne val="branch"/>
          <dgm:animLvl val="lvl"/>
        </dgm:presLayoutVars>
      </dgm:prSet>
      <dgm:spPr/>
    </dgm:pt>
    <dgm:pt modelId="{D91AF6F9-5EED-46D3-BEB8-4C9267DF7568}" type="pres">
      <dgm:prSet presAssocID="{A7FD1197-1766-475D-B024-8979B497F0E4}" presName="Name14" presStyleCnt="0"/>
      <dgm:spPr/>
    </dgm:pt>
    <dgm:pt modelId="{B5955A20-1592-4A6E-9B78-53FB6DE07FC1}" type="pres">
      <dgm:prSet presAssocID="{A7FD1197-1766-475D-B024-8979B497F0E4}" presName="level1Shape" presStyleLbl="node0" presStyleIdx="0" presStyleCnt="1" custLinFactY="-500000" custLinFactNeighborX="-2046" custLinFactNeighborY="-512797">
        <dgm:presLayoutVars>
          <dgm:chPref val="3"/>
        </dgm:presLayoutVars>
      </dgm:prSet>
      <dgm:spPr/>
      <dgm:t>
        <a:bodyPr/>
        <a:lstStyle/>
        <a:p>
          <a:endParaRPr lang="en-US"/>
        </a:p>
      </dgm:t>
    </dgm:pt>
    <dgm:pt modelId="{045F8796-74F9-4094-A296-F00D2DCC8ABF}" type="pres">
      <dgm:prSet presAssocID="{A7FD1197-1766-475D-B024-8979B497F0E4}" presName="hierChild2" presStyleCnt="0"/>
      <dgm:spPr/>
    </dgm:pt>
    <dgm:pt modelId="{01C8E75E-4B0A-4CF7-ADA2-FEB1B559EE05}" type="pres">
      <dgm:prSet presAssocID="{A8F5BD84-5BD9-45AD-B9C2-EDE5D66D7C35}" presName="Name19" presStyleLbl="parChTrans1D2" presStyleIdx="0" presStyleCnt="1"/>
      <dgm:spPr/>
      <dgm:t>
        <a:bodyPr/>
        <a:lstStyle/>
        <a:p>
          <a:endParaRPr lang="en-US"/>
        </a:p>
      </dgm:t>
    </dgm:pt>
    <dgm:pt modelId="{21259DAB-27E9-40CB-959D-41F6CB02EFC7}" type="pres">
      <dgm:prSet presAssocID="{7E07AD1C-2CA7-4456-8EA3-3A63902AD9D1}" presName="Name21" presStyleCnt="0"/>
      <dgm:spPr/>
    </dgm:pt>
    <dgm:pt modelId="{9BA91EE3-75B7-42BB-B710-DAD1ED4759BE}" type="pres">
      <dgm:prSet presAssocID="{7E07AD1C-2CA7-4456-8EA3-3A63902AD9D1}" presName="level2Shape" presStyleLbl="asst1" presStyleIdx="0" presStyleCnt="1" custLinFactY="-400000" custLinFactNeighborX="-2046" custLinFactNeighborY="-440519"/>
      <dgm:spPr/>
      <dgm:t>
        <a:bodyPr/>
        <a:lstStyle/>
        <a:p>
          <a:endParaRPr lang="en-US"/>
        </a:p>
      </dgm:t>
    </dgm:pt>
    <dgm:pt modelId="{6604FEB3-E8CF-4800-B26C-87BD78E7377A}" type="pres">
      <dgm:prSet presAssocID="{7E07AD1C-2CA7-4456-8EA3-3A63902AD9D1}" presName="hierChild3" presStyleCnt="0"/>
      <dgm:spPr/>
    </dgm:pt>
    <dgm:pt modelId="{630E097E-A211-4E36-A566-94FAF11B130D}" type="pres">
      <dgm:prSet presAssocID="{84FD1F5A-749B-4903-8DD6-E26198576202}" presName="Name19" presStyleLbl="parChTrans1D3" presStyleIdx="0" presStyleCnt="3"/>
      <dgm:spPr/>
      <dgm:t>
        <a:bodyPr/>
        <a:lstStyle/>
        <a:p>
          <a:endParaRPr lang="en-US"/>
        </a:p>
      </dgm:t>
    </dgm:pt>
    <dgm:pt modelId="{5A7BE9ED-52D3-4276-99D0-A54B0716FE60}" type="pres">
      <dgm:prSet presAssocID="{43133492-9366-4EA0-8AE5-904F1D6C6D38}" presName="Name21" presStyleCnt="0"/>
      <dgm:spPr/>
    </dgm:pt>
    <dgm:pt modelId="{31ABA5A0-0C62-4452-A01D-D5934A41C4B5}" type="pres">
      <dgm:prSet presAssocID="{43133492-9366-4EA0-8AE5-904F1D6C6D38}" presName="level2Shape" presStyleLbl="node3" presStyleIdx="0" presStyleCnt="3" custLinFactY="-330696" custLinFactNeighborX="-2046" custLinFactNeighborY="-400000"/>
      <dgm:spPr/>
      <dgm:t>
        <a:bodyPr/>
        <a:lstStyle/>
        <a:p>
          <a:endParaRPr lang="en-US"/>
        </a:p>
      </dgm:t>
    </dgm:pt>
    <dgm:pt modelId="{CE4E08D2-A799-4016-B1EE-5CD3C29F7368}" type="pres">
      <dgm:prSet presAssocID="{43133492-9366-4EA0-8AE5-904F1D6C6D38}" presName="hierChild3" presStyleCnt="0"/>
      <dgm:spPr/>
    </dgm:pt>
    <dgm:pt modelId="{0D0E04F9-6627-46CA-B980-D528462DA54B}" type="pres">
      <dgm:prSet presAssocID="{3AC1B4B4-D74B-4174-8757-42ED92AD31BE}" presName="Name19" presStyleLbl="parChTrans1D4" presStyleIdx="0" presStyleCnt="55"/>
      <dgm:spPr/>
      <dgm:t>
        <a:bodyPr/>
        <a:lstStyle/>
        <a:p>
          <a:endParaRPr lang="en-US"/>
        </a:p>
      </dgm:t>
    </dgm:pt>
    <dgm:pt modelId="{503EAAE1-8B4A-45D1-9795-C6ED1194F1FD}" type="pres">
      <dgm:prSet presAssocID="{F3262046-40B9-46B1-9F74-A6984535ACA4}" presName="Name21" presStyleCnt="0"/>
      <dgm:spPr/>
    </dgm:pt>
    <dgm:pt modelId="{1689F7DD-C56A-4CFA-8E48-8E035DA40DF4}" type="pres">
      <dgm:prSet presAssocID="{F3262046-40B9-46B1-9F74-A6984535ACA4}" presName="level2Shape" presStyleLbl="node4" presStyleIdx="0" presStyleCnt="55" custLinFactY="-300000" custLinFactNeighborX="-2974" custLinFactNeighborY="-383329"/>
      <dgm:spPr/>
      <dgm:t>
        <a:bodyPr/>
        <a:lstStyle/>
        <a:p>
          <a:endParaRPr lang="en-US"/>
        </a:p>
      </dgm:t>
    </dgm:pt>
    <dgm:pt modelId="{E5526020-1591-4807-A12B-3B587361240F}" type="pres">
      <dgm:prSet presAssocID="{F3262046-40B9-46B1-9F74-A6984535ACA4}" presName="hierChild3" presStyleCnt="0"/>
      <dgm:spPr/>
    </dgm:pt>
    <dgm:pt modelId="{12F414E4-0035-4E9F-9A87-4645D2F20CC2}" type="pres">
      <dgm:prSet presAssocID="{DBB11F2E-91E2-40BA-8648-34E6149BBC4B}" presName="Name19" presStyleLbl="parChTrans1D4" presStyleIdx="1" presStyleCnt="55"/>
      <dgm:spPr/>
      <dgm:t>
        <a:bodyPr/>
        <a:lstStyle/>
        <a:p>
          <a:endParaRPr lang="en-US"/>
        </a:p>
      </dgm:t>
    </dgm:pt>
    <dgm:pt modelId="{48F49C1C-7CF1-4965-B3F7-E750D65A2D64}" type="pres">
      <dgm:prSet presAssocID="{E6D475A4-6D1C-427F-B64C-B5B5BD6B4775}" presName="Name21" presStyleCnt="0"/>
      <dgm:spPr/>
    </dgm:pt>
    <dgm:pt modelId="{C91D7104-4601-4828-BFDB-91645771B9B7}" type="pres">
      <dgm:prSet presAssocID="{E6D475A4-6D1C-427F-B64C-B5B5BD6B4775}" presName="level2Shape" presStyleLbl="node4" presStyleIdx="1" presStyleCnt="55" custLinFactY="-273506" custLinFactNeighborX="-430" custLinFactNeighborY="-300000"/>
      <dgm:spPr/>
      <dgm:t>
        <a:bodyPr/>
        <a:lstStyle/>
        <a:p>
          <a:endParaRPr lang="en-US"/>
        </a:p>
      </dgm:t>
    </dgm:pt>
    <dgm:pt modelId="{C31EC673-F4E2-4538-95BE-894807033C32}" type="pres">
      <dgm:prSet presAssocID="{E6D475A4-6D1C-427F-B64C-B5B5BD6B4775}" presName="hierChild3" presStyleCnt="0"/>
      <dgm:spPr/>
    </dgm:pt>
    <dgm:pt modelId="{3B26392B-ADA2-493C-BA27-4BAEE50A48B3}" type="pres">
      <dgm:prSet presAssocID="{FC7C0CEE-62C2-4934-BFB1-322C61F6A5BB}" presName="Name19" presStyleLbl="parChTrans1D4" presStyleIdx="2" presStyleCnt="55"/>
      <dgm:spPr/>
      <dgm:t>
        <a:bodyPr/>
        <a:lstStyle/>
        <a:p>
          <a:endParaRPr lang="en-US"/>
        </a:p>
      </dgm:t>
    </dgm:pt>
    <dgm:pt modelId="{BBE48331-2D8D-429F-8FBA-068433B29924}" type="pres">
      <dgm:prSet presAssocID="{73E00D39-962B-4CB9-8A07-535935925ACC}" presName="Name21" presStyleCnt="0"/>
      <dgm:spPr/>
    </dgm:pt>
    <dgm:pt modelId="{1F8EEE6B-E5BE-4858-8B22-B0138EC2F9BA}" type="pres">
      <dgm:prSet presAssocID="{73E00D39-962B-4CB9-8A07-535935925ACC}" presName="level2Shape" presStyleLbl="node4" presStyleIdx="2" presStyleCnt="55"/>
      <dgm:spPr/>
      <dgm:t>
        <a:bodyPr/>
        <a:lstStyle/>
        <a:p>
          <a:endParaRPr lang="en-US"/>
        </a:p>
      </dgm:t>
    </dgm:pt>
    <dgm:pt modelId="{6BA11E12-10A8-44B9-B3BC-FBD3DDC4BFDF}" type="pres">
      <dgm:prSet presAssocID="{73E00D39-962B-4CB9-8A07-535935925ACC}" presName="hierChild3" presStyleCnt="0"/>
      <dgm:spPr/>
    </dgm:pt>
    <dgm:pt modelId="{DA87C359-4571-4FB9-AC4B-19EABB80DE9B}" type="pres">
      <dgm:prSet presAssocID="{DCF7AA77-FBC6-44BA-8B42-E2CC730729AD}" presName="Name19" presStyleLbl="parChTrans1D4" presStyleIdx="3" presStyleCnt="55"/>
      <dgm:spPr/>
      <dgm:t>
        <a:bodyPr/>
        <a:lstStyle/>
        <a:p>
          <a:endParaRPr lang="en-US"/>
        </a:p>
      </dgm:t>
    </dgm:pt>
    <dgm:pt modelId="{D47279B5-5819-45DC-8DA2-955295D9D623}" type="pres">
      <dgm:prSet presAssocID="{95F723D5-1137-4280-9DE0-D6367F712A87}" presName="Name21" presStyleCnt="0"/>
      <dgm:spPr/>
    </dgm:pt>
    <dgm:pt modelId="{5A5A45DE-FFF0-4920-A093-2C8CA4E85B5F}" type="pres">
      <dgm:prSet presAssocID="{95F723D5-1137-4280-9DE0-D6367F712A87}" presName="level2Shape" presStyleLbl="node4" presStyleIdx="3" presStyleCnt="55"/>
      <dgm:spPr/>
      <dgm:t>
        <a:bodyPr/>
        <a:lstStyle/>
        <a:p>
          <a:endParaRPr lang="en-US"/>
        </a:p>
      </dgm:t>
    </dgm:pt>
    <dgm:pt modelId="{7D4F7FDC-00AF-4C03-9F02-A76A07EA8CD1}" type="pres">
      <dgm:prSet presAssocID="{95F723D5-1137-4280-9DE0-D6367F712A87}" presName="hierChild3" presStyleCnt="0"/>
      <dgm:spPr/>
    </dgm:pt>
    <dgm:pt modelId="{BA3BA353-5E89-4D53-8665-E8FC4383B198}" type="pres">
      <dgm:prSet presAssocID="{CE400642-C691-4FA9-88CD-E689320ADDDD}" presName="Name19" presStyleLbl="parChTrans1D4" presStyleIdx="4" presStyleCnt="55"/>
      <dgm:spPr/>
      <dgm:t>
        <a:bodyPr/>
        <a:lstStyle/>
        <a:p>
          <a:endParaRPr lang="en-US"/>
        </a:p>
      </dgm:t>
    </dgm:pt>
    <dgm:pt modelId="{5E93FF5B-2F72-4C05-AC8D-2FB882FC94BB}" type="pres">
      <dgm:prSet presAssocID="{DC2E68C3-D556-49C5-9C9D-EF740BC020CF}" presName="Name21" presStyleCnt="0"/>
      <dgm:spPr/>
    </dgm:pt>
    <dgm:pt modelId="{12F67421-2B12-4908-A6C2-8900CB1B0693}" type="pres">
      <dgm:prSet presAssocID="{DC2E68C3-D556-49C5-9C9D-EF740BC020CF}" presName="level2Shape" presStyleLbl="node4" presStyleIdx="4" presStyleCnt="55" custLinFactY="-273506" custLinFactNeighborX="-430" custLinFactNeighborY="-300000"/>
      <dgm:spPr/>
      <dgm:t>
        <a:bodyPr/>
        <a:lstStyle/>
        <a:p>
          <a:endParaRPr lang="en-US"/>
        </a:p>
      </dgm:t>
    </dgm:pt>
    <dgm:pt modelId="{43C17FB2-1E47-4EBB-8F11-BEFD37C1A8B6}" type="pres">
      <dgm:prSet presAssocID="{DC2E68C3-D556-49C5-9C9D-EF740BC020CF}" presName="hierChild3" presStyleCnt="0"/>
      <dgm:spPr/>
    </dgm:pt>
    <dgm:pt modelId="{73D2502D-BDAA-4EF1-B38F-701D9E7944E4}" type="pres">
      <dgm:prSet presAssocID="{AB4999A3-E334-4A49-8318-82C60B178EA0}" presName="Name19" presStyleLbl="parChTrans1D4" presStyleIdx="5" presStyleCnt="55"/>
      <dgm:spPr/>
      <dgm:t>
        <a:bodyPr/>
        <a:lstStyle/>
        <a:p>
          <a:endParaRPr lang="en-US"/>
        </a:p>
      </dgm:t>
    </dgm:pt>
    <dgm:pt modelId="{75C84A41-072E-4FE2-A33C-7469A7F61ED2}" type="pres">
      <dgm:prSet presAssocID="{956BFE93-E1D6-4576-8EC1-BAFA30A2E02D}" presName="Name21" presStyleCnt="0"/>
      <dgm:spPr/>
    </dgm:pt>
    <dgm:pt modelId="{91626524-E383-4B56-961B-67F97E9F5CFF}" type="pres">
      <dgm:prSet presAssocID="{956BFE93-E1D6-4576-8EC1-BAFA30A2E02D}" presName="level2Shape" presStyleLbl="node4" presStyleIdx="5" presStyleCnt="55"/>
      <dgm:spPr/>
      <dgm:t>
        <a:bodyPr/>
        <a:lstStyle/>
        <a:p>
          <a:endParaRPr lang="en-US"/>
        </a:p>
      </dgm:t>
    </dgm:pt>
    <dgm:pt modelId="{5A9B4F91-7C06-48F0-BA20-5786FB353A9F}" type="pres">
      <dgm:prSet presAssocID="{956BFE93-E1D6-4576-8EC1-BAFA30A2E02D}" presName="hierChild3" presStyleCnt="0"/>
      <dgm:spPr/>
    </dgm:pt>
    <dgm:pt modelId="{C46B3C8C-4938-47DE-A448-2C37ACD11ECE}" type="pres">
      <dgm:prSet presAssocID="{46742285-3DE4-4CC4-AF01-A132195D544C}" presName="Name19" presStyleLbl="parChTrans1D4" presStyleIdx="6" presStyleCnt="55"/>
      <dgm:spPr/>
      <dgm:t>
        <a:bodyPr/>
        <a:lstStyle/>
        <a:p>
          <a:endParaRPr lang="en-US"/>
        </a:p>
      </dgm:t>
    </dgm:pt>
    <dgm:pt modelId="{FB6163D6-8817-4451-A05B-2FD5713A3C41}" type="pres">
      <dgm:prSet presAssocID="{1AEF55B8-1958-4152-B950-431CDEA6A219}" presName="Name21" presStyleCnt="0"/>
      <dgm:spPr/>
    </dgm:pt>
    <dgm:pt modelId="{5F912545-4F67-43DE-86AD-4945EC172062}" type="pres">
      <dgm:prSet presAssocID="{1AEF55B8-1958-4152-B950-431CDEA6A219}" presName="level2Shape" presStyleLbl="node4" presStyleIdx="6" presStyleCnt="55"/>
      <dgm:spPr/>
      <dgm:t>
        <a:bodyPr/>
        <a:lstStyle/>
        <a:p>
          <a:endParaRPr lang="en-US"/>
        </a:p>
      </dgm:t>
    </dgm:pt>
    <dgm:pt modelId="{79A5DBA4-E7E0-4CB6-A73F-1669CA718C89}" type="pres">
      <dgm:prSet presAssocID="{1AEF55B8-1958-4152-B950-431CDEA6A219}" presName="hierChild3" presStyleCnt="0"/>
      <dgm:spPr/>
    </dgm:pt>
    <dgm:pt modelId="{8037B2B2-979E-4E9B-BF62-0BE3496C449B}" type="pres">
      <dgm:prSet presAssocID="{0BA54C93-2EF9-4DB4-AEFC-2045DB37BE3A}" presName="Name19" presStyleLbl="parChTrans1D4" presStyleIdx="7" presStyleCnt="55"/>
      <dgm:spPr/>
      <dgm:t>
        <a:bodyPr/>
        <a:lstStyle/>
        <a:p>
          <a:endParaRPr lang="en-US"/>
        </a:p>
      </dgm:t>
    </dgm:pt>
    <dgm:pt modelId="{5E92F4A1-712E-4BE0-A9DB-089FA0B70B49}" type="pres">
      <dgm:prSet presAssocID="{6DBA0FC7-6C69-433D-BEC0-B6DC1B365D1D}" presName="Name21" presStyleCnt="0"/>
      <dgm:spPr/>
    </dgm:pt>
    <dgm:pt modelId="{330D9EA4-1C09-461F-AFE3-2A9C4BF97955}" type="pres">
      <dgm:prSet presAssocID="{6DBA0FC7-6C69-433D-BEC0-B6DC1B365D1D}" presName="level2Shape" presStyleLbl="node4" presStyleIdx="7" presStyleCnt="55" custLinFactY="-300000" custLinFactNeighborX="-2974" custLinFactNeighborY="-383329"/>
      <dgm:spPr/>
      <dgm:t>
        <a:bodyPr/>
        <a:lstStyle/>
        <a:p>
          <a:endParaRPr lang="en-US"/>
        </a:p>
      </dgm:t>
    </dgm:pt>
    <dgm:pt modelId="{EB3C9A93-ED29-4336-89CD-AFF83A64EEED}" type="pres">
      <dgm:prSet presAssocID="{6DBA0FC7-6C69-433D-BEC0-B6DC1B365D1D}" presName="hierChild3" presStyleCnt="0"/>
      <dgm:spPr/>
    </dgm:pt>
    <dgm:pt modelId="{3416EC66-F824-47A0-AA17-E612316F0743}" type="pres">
      <dgm:prSet presAssocID="{F2B74E68-BA14-4A35-B755-81AAA66200A2}" presName="Name19" presStyleLbl="parChTrans1D4" presStyleIdx="8" presStyleCnt="55"/>
      <dgm:spPr/>
      <dgm:t>
        <a:bodyPr/>
        <a:lstStyle/>
        <a:p>
          <a:endParaRPr lang="en-US"/>
        </a:p>
      </dgm:t>
    </dgm:pt>
    <dgm:pt modelId="{C11FD86D-31F2-4F39-9E5D-CFBC37113A7A}" type="pres">
      <dgm:prSet presAssocID="{68B51C50-D60F-4B82-9512-63F40C076B83}" presName="Name21" presStyleCnt="0"/>
      <dgm:spPr/>
    </dgm:pt>
    <dgm:pt modelId="{350434C1-EF66-489F-A615-CFAA43F26502}" type="pres">
      <dgm:prSet presAssocID="{68B51C50-D60F-4B82-9512-63F40C076B83}" presName="level2Shape" presStyleLbl="node4" presStyleIdx="8" presStyleCnt="55" custLinFactY="-273506" custLinFactNeighborX="-430" custLinFactNeighborY="-300000"/>
      <dgm:spPr/>
      <dgm:t>
        <a:bodyPr/>
        <a:lstStyle/>
        <a:p>
          <a:endParaRPr lang="en-US"/>
        </a:p>
      </dgm:t>
    </dgm:pt>
    <dgm:pt modelId="{31493FC7-1503-47D6-95C5-8602BA1E283C}" type="pres">
      <dgm:prSet presAssocID="{68B51C50-D60F-4B82-9512-63F40C076B83}" presName="hierChild3" presStyleCnt="0"/>
      <dgm:spPr/>
    </dgm:pt>
    <dgm:pt modelId="{E5F078CD-109D-41A0-A70C-4A1B8491748B}" type="pres">
      <dgm:prSet presAssocID="{2A219549-5D75-43A2-BC99-6B5198C0951A}" presName="Name19" presStyleLbl="parChTrans1D4" presStyleIdx="9" presStyleCnt="55"/>
      <dgm:spPr/>
      <dgm:t>
        <a:bodyPr/>
        <a:lstStyle/>
        <a:p>
          <a:endParaRPr lang="en-US"/>
        </a:p>
      </dgm:t>
    </dgm:pt>
    <dgm:pt modelId="{C24085C5-AE77-45FB-9EAF-C29A31C842E7}" type="pres">
      <dgm:prSet presAssocID="{03FB0184-F1C0-4438-9644-B78DE9D9F644}" presName="Name21" presStyleCnt="0"/>
      <dgm:spPr/>
    </dgm:pt>
    <dgm:pt modelId="{EADE26F2-6DD5-4B46-B957-FC63AC6390CE}" type="pres">
      <dgm:prSet presAssocID="{03FB0184-F1C0-4438-9644-B78DE9D9F644}" presName="level2Shape" presStyleLbl="node4" presStyleIdx="9" presStyleCnt="55"/>
      <dgm:spPr/>
      <dgm:t>
        <a:bodyPr/>
        <a:lstStyle/>
        <a:p>
          <a:endParaRPr lang="en-US"/>
        </a:p>
      </dgm:t>
    </dgm:pt>
    <dgm:pt modelId="{0AB096B4-0EE4-4DB3-AB8C-49321BD21258}" type="pres">
      <dgm:prSet presAssocID="{03FB0184-F1C0-4438-9644-B78DE9D9F644}" presName="hierChild3" presStyleCnt="0"/>
      <dgm:spPr/>
    </dgm:pt>
    <dgm:pt modelId="{CCB7FA71-986E-4E11-92F8-7E860CFE8532}" type="pres">
      <dgm:prSet presAssocID="{13F97667-8579-46B9-BEE4-8D13C57EB9CB}" presName="Name19" presStyleLbl="parChTrans1D4" presStyleIdx="10" presStyleCnt="55"/>
      <dgm:spPr/>
      <dgm:t>
        <a:bodyPr/>
        <a:lstStyle/>
        <a:p>
          <a:endParaRPr lang="en-US"/>
        </a:p>
      </dgm:t>
    </dgm:pt>
    <dgm:pt modelId="{DB84C269-D7FB-4124-838A-AE98CB907A5F}" type="pres">
      <dgm:prSet presAssocID="{1FA6DC31-0F04-45E2-9285-37E284C63659}" presName="Name21" presStyleCnt="0"/>
      <dgm:spPr/>
    </dgm:pt>
    <dgm:pt modelId="{2C786014-5CCE-48D0-8CB0-AB6ADD9FFC00}" type="pres">
      <dgm:prSet presAssocID="{1FA6DC31-0F04-45E2-9285-37E284C63659}" presName="level2Shape" presStyleLbl="node4" presStyleIdx="10" presStyleCnt="55"/>
      <dgm:spPr/>
      <dgm:t>
        <a:bodyPr/>
        <a:lstStyle/>
        <a:p>
          <a:endParaRPr lang="en-US"/>
        </a:p>
      </dgm:t>
    </dgm:pt>
    <dgm:pt modelId="{1FD942CA-4BC8-4335-AF30-519C3C8014C2}" type="pres">
      <dgm:prSet presAssocID="{1FA6DC31-0F04-45E2-9285-37E284C63659}" presName="hierChild3" presStyleCnt="0"/>
      <dgm:spPr/>
    </dgm:pt>
    <dgm:pt modelId="{5E1EC853-2AD0-473E-895E-0CEA3FFBA8F1}" type="pres">
      <dgm:prSet presAssocID="{88507DD6-D893-46AE-BC12-DAE1CEE12DFE}" presName="Name19" presStyleLbl="parChTrans1D4" presStyleIdx="11" presStyleCnt="55"/>
      <dgm:spPr/>
      <dgm:t>
        <a:bodyPr/>
        <a:lstStyle/>
        <a:p>
          <a:endParaRPr lang="en-US"/>
        </a:p>
      </dgm:t>
    </dgm:pt>
    <dgm:pt modelId="{A0D9EA27-01E1-4409-978A-1B11B9AF3F6E}" type="pres">
      <dgm:prSet presAssocID="{92A316E6-FDEF-409E-BB1F-381462359A9F}" presName="Name21" presStyleCnt="0"/>
      <dgm:spPr/>
    </dgm:pt>
    <dgm:pt modelId="{78C64340-92E0-48A4-B25D-6ADC2B8D8912}" type="pres">
      <dgm:prSet presAssocID="{92A316E6-FDEF-409E-BB1F-381462359A9F}" presName="level2Shape" presStyleLbl="node4" presStyleIdx="11" presStyleCnt="55" custLinFactY="-273506" custLinFactNeighborX="-430" custLinFactNeighborY="-300000"/>
      <dgm:spPr/>
      <dgm:t>
        <a:bodyPr/>
        <a:lstStyle/>
        <a:p>
          <a:endParaRPr lang="en-US"/>
        </a:p>
      </dgm:t>
    </dgm:pt>
    <dgm:pt modelId="{E23B2F40-357C-49CB-A549-30948EEFCB56}" type="pres">
      <dgm:prSet presAssocID="{92A316E6-FDEF-409E-BB1F-381462359A9F}" presName="hierChild3" presStyleCnt="0"/>
      <dgm:spPr/>
    </dgm:pt>
    <dgm:pt modelId="{A1A7ADFA-F0D4-4A60-A158-62904A3DF68D}" type="pres">
      <dgm:prSet presAssocID="{2B068AC9-2920-4DB4-A448-FCE510EF5348}" presName="Name19" presStyleLbl="parChTrans1D4" presStyleIdx="12" presStyleCnt="55"/>
      <dgm:spPr/>
      <dgm:t>
        <a:bodyPr/>
        <a:lstStyle/>
        <a:p>
          <a:endParaRPr lang="en-US"/>
        </a:p>
      </dgm:t>
    </dgm:pt>
    <dgm:pt modelId="{3D355B37-8FA1-4AE4-B8E3-EF44508861A4}" type="pres">
      <dgm:prSet presAssocID="{6AFA3AC0-AFC1-4D80-B919-B355BF41460E}" presName="Name21" presStyleCnt="0"/>
      <dgm:spPr/>
    </dgm:pt>
    <dgm:pt modelId="{032129BC-D10A-47FC-B0C1-9F2D5AE4012F}" type="pres">
      <dgm:prSet presAssocID="{6AFA3AC0-AFC1-4D80-B919-B355BF41460E}" presName="level2Shape" presStyleLbl="node4" presStyleIdx="12" presStyleCnt="55"/>
      <dgm:spPr/>
      <dgm:t>
        <a:bodyPr/>
        <a:lstStyle/>
        <a:p>
          <a:endParaRPr lang="en-US"/>
        </a:p>
      </dgm:t>
    </dgm:pt>
    <dgm:pt modelId="{84CA9B0E-0184-4A03-A594-314E7B389070}" type="pres">
      <dgm:prSet presAssocID="{6AFA3AC0-AFC1-4D80-B919-B355BF41460E}" presName="hierChild3" presStyleCnt="0"/>
      <dgm:spPr/>
    </dgm:pt>
    <dgm:pt modelId="{6A2F5DC9-B229-4335-8B1E-28B68C8931C6}" type="pres">
      <dgm:prSet presAssocID="{26CF47AB-B197-4896-A7C2-04CA6AEBE577}" presName="Name19" presStyleLbl="parChTrans1D4" presStyleIdx="13" presStyleCnt="55"/>
      <dgm:spPr/>
      <dgm:t>
        <a:bodyPr/>
        <a:lstStyle/>
        <a:p>
          <a:endParaRPr lang="en-US"/>
        </a:p>
      </dgm:t>
    </dgm:pt>
    <dgm:pt modelId="{2FD62F01-075A-4917-86E0-8939E1DC8DBA}" type="pres">
      <dgm:prSet presAssocID="{AE35C8DA-ABC2-4803-BB8A-7282D8E28B4F}" presName="Name21" presStyleCnt="0"/>
      <dgm:spPr/>
    </dgm:pt>
    <dgm:pt modelId="{5CDB42BD-0305-4CF8-9145-9F5FEFA1B2B8}" type="pres">
      <dgm:prSet presAssocID="{AE35C8DA-ABC2-4803-BB8A-7282D8E28B4F}" presName="level2Shape" presStyleLbl="node4" presStyleIdx="13" presStyleCnt="55"/>
      <dgm:spPr/>
      <dgm:t>
        <a:bodyPr/>
        <a:lstStyle/>
        <a:p>
          <a:endParaRPr lang="en-US"/>
        </a:p>
      </dgm:t>
    </dgm:pt>
    <dgm:pt modelId="{D817D2B2-F3B2-4E5F-8F7F-47740CEFA57A}" type="pres">
      <dgm:prSet presAssocID="{AE35C8DA-ABC2-4803-BB8A-7282D8E28B4F}" presName="hierChild3" presStyleCnt="0"/>
      <dgm:spPr/>
    </dgm:pt>
    <dgm:pt modelId="{49D65E21-1901-4CEC-A51A-8FEC326E81C5}" type="pres">
      <dgm:prSet presAssocID="{D78633B5-309A-4236-AFF9-DB0771487984}" presName="Name19" presStyleLbl="parChTrans1D4" presStyleIdx="14" presStyleCnt="55"/>
      <dgm:spPr/>
      <dgm:t>
        <a:bodyPr/>
        <a:lstStyle/>
        <a:p>
          <a:endParaRPr lang="en-US"/>
        </a:p>
      </dgm:t>
    </dgm:pt>
    <dgm:pt modelId="{39169DC6-A0E6-4589-ACBE-4A0DA47208B6}" type="pres">
      <dgm:prSet presAssocID="{DA4E55B1-6335-41BA-9640-47667DBF36EE}" presName="Name21" presStyleCnt="0"/>
      <dgm:spPr/>
    </dgm:pt>
    <dgm:pt modelId="{5ABD30E0-21B5-4F42-B775-4982C28032E1}" type="pres">
      <dgm:prSet presAssocID="{DA4E55B1-6335-41BA-9640-47667DBF36EE}" presName="level2Shape" presStyleLbl="node4" presStyleIdx="14" presStyleCnt="55" custLinFactY="-300000" custLinFactNeighborX="-2974" custLinFactNeighborY="-383329"/>
      <dgm:spPr/>
      <dgm:t>
        <a:bodyPr/>
        <a:lstStyle/>
        <a:p>
          <a:endParaRPr lang="en-US"/>
        </a:p>
      </dgm:t>
    </dgm:pt>
    <dgm:pt modelId="{B15A1E9A-4160-4DAC-A89D-271AD9D2C8FA}" type="pres">
      <dgm:prSet presAssocID="{DA4E55B1-6335-41BA-9640-47667DBF36EE}" presName="hierChild3" presStyleCnt="0"/>
      <dgm:spPr/>
    </dgm:pt>
    <dgm:pt modelId="{804435B2-4FB4-4B91-B65C-D60FFB523EC5}" type="pres">
      <dgm:prSet presAssocID="{FC0B241C-38DC-438B-A27B-243679E63758}" presName="Name19" presStyleLbl="parChTrans1D4" presStyleIdx="15" presStyleCnt="55"/>
      <dgm:spPr/>
      <dgm:t>
        <a:bodyPr/>
        <a:lstStyle/>
        <a:p>
          <a:endParaRPr lang="en-US"/>
        </a:p>
      </dgm:t>
    </dgm:pt>
    <dgm:pt modelId="{257F4775-DECD-470E-997E-D716C2EF09AE}" type="pres">
      <dgm:prSet presAssocID="{586D475E-0934-451C-9EBD-DF5F5D3EC7B8}" presName="Name21" presStyleCnt="0"/>
      <dgm:spPr/>
    </dgm:pt>
    <dgm:pt modelId="{C0D78F84-6667-47F3-8091-957367CFF407}" type="pres">
      <dgm:prSet presAssocID="{586D475E-0934-451C-9EBD-DF5F5D3EC7B8}" presName="level2Shape" presStyleLbl="node4" presStyleIdx="15" presStyleCnt="55" custLinFactY="-273506" custLinFactNeighborX="-430" custLinFactNeighborY="-300000"/>
      <dgm:spPr/>
      <dgm:t>
        <a:bodyPr/>
        <a:lstStyle/>
        <a:p>
          <a:endParaRPr lang="en-US"/>
        </a:p>
      </dgm:t>
    </dgm:pt>
    <dgm:pt modelId="{DD53A3C6-658A-499E-B598-60D84058F842}" type="pres">
      <dgm:prSet presAssocID="{586D475E-0934-451C-9EBD-DF5F5D3EC7B8}" presName="hierChild3" presStyleCnt="0"/>
      <dgm:spPr/>
    </dgm:pt>
    <dgm:pt modelId="{5216E51A-BE50-44C8-ACBC-8E8A01A25D01}" type="pres">
      <dgm:prSet presAssocID="{B140A40E-204F-4E7F-B2A1-55FD5CE5AA6D}" presName="Name19" presStyleLbl="parChTrans1D4" presStyleIdx="16" presStyleCnt="55"/>
      <dgm:spPr/>
      <dgm:t>
        <a:bodyPr/>
        <a:lstStyle/>
        <a:p>
          <a:endParaRPr lang="en-US"/>
        </a:p>
      </dgm:t>
    </dgm:pt>
    <dgm:pt modelId="{59B2FB44-16A1-4B17-A71A-6FD4F679ED80}" type="pres">
      <dgm:prSet presAssocID="{854F8732-E349-4B6D-8095-5532639BBC7C}" presName="Name21" presStyleCnt="0"/>
      <dgm:spPr/>
    </dgm:pt>
    <dgm:pt modelId="{7822D2CC-9F59-4740-A043-36EA99DA9B5D}" type="pres">
      <dgm:prSet presAssocID="{854F8732-E349-4B6D-8095-5532639BBC7C}" presName="level2Shape" presStyleLbl="node4" presStyleIdx="16" presStyleCnt="55"/>
      <dgm:spPr/>
      <dgm:t>
        <a:bodyPr/>
        <a:lstStyle/>
        <a:p>
          <a:endParaRPr lang="en-US"/>
        </a:p>
      </dgm:t>
    </dgm:pt>
    <dgm:pt modelId="{D8AF35B5-D2E6-494F-BD6B-522037C9F469}" type="pres">
      <dgm:prSet presAssocID="{854F8732-E349-4B6D-8095-5532639BBC7C}" presName="hierChild3" presStyleCnt="0"/>
      <dgm:spPr/>
    </dgm:pt>
    <dgm:pt modelId="{D4950497-A8D9-44B0-9C59-DB84B5D064E1}" type="pres">
      <dgm:prSet presAssocID="{56E2A79A-3504-4785-BAF0-DE240BABA084}" presName="Name19" presStyleLbl="parChTrans1D4" presStyleIdx="17" presStyleCnt="55"/>
      <dgm:spPr/>
      <dgm:t>
        <a:bodyPr/>
        <a:lstStyle/>
        <a:p>
          <a:endParaRPr lang="en-US"/>
        </a:p>
      </dgm:t>
    </dgm:pt>
    <dgm:pt modelId="{689B0146-B8AC-4326-AA59-DEDA0440DF65}" type="pres">
      <dgm:prSet presAssocID="{381D022C-1F6A-442B-9FBC-1D2EE00411B3}" presName="Name21" presStyleCnt="0"/>
      <dgm:spPr/>
    </dgm:pt>
    <dgm:pt modelId="{E8E8EFCB-6B79-422E-893C-CA1FBEFDF531}" type="pres">
      <dgm:prSet presAssocID="{381D022C-1F6A-442B-9FBC-1D2EE00411B3}" presName="level2Shape" presStyleLbl="node4" presStyleIdx="17" presStyleCnt="55"/>
      <dgm:spPr/>
      <dgm:t>
        <a:bodyPr/>
        <a:lstStyle/>
        <a:p>
          <a:endParaRPr lang="en-US"/>
        </a:p>
      </dgm:t>
    </dgm:pt>
    <dgm:pt modelId="{B64F1A91-54EC-4ED4-9A84-B6E1CD2304CA}" type="pres">
      <dgm:prSet presAssocID="{381D022C-1F6A-442B-9FBC-1D2EE00411B3}" presName="hierChild3" presStyleCnt="0"/>
      <dgm:spPr/>
    </dgm:pt>
    <dgm:pt modelId="{BDA934CC-4187-4082-916B-26DF22E0EDD7}" type="pres">
      <dgm:prSet presAssocID="{DD99A1C9-F8CA-4583-8F0D-7F75F88D3CC1}" presName="Name19" presStyleLbl="parChTrans1D4" presStyleIdx="18" presStyleCnt="55"/>
      <dgm:spPr/>
      <dgm:t>
        <a:bodyPr/>
        <a:lstStyle/>
        <a:p>
          <a:endParaRPr lang="en-US"/>
        </a:p>
      </dgm:t>
    </dgm:pt>
    <dgm:pt modelId="{E671415F-DEE9-49AE-BC3F-3FFE649A77CA}" type="pres">
      <dgm:prSet presAssocID="{FB535EB9-3E53-42ED-A10E-3997439C9362}" presName="Name21" presStyleCnt="0"/>
      <dgm:spPr/>
    </dgm:pt>
    <dgm:pt modelId="{E5AF7783-594A-453B-B487-F6FBD5F7CAF2}" type="pres">
      <dgm:prSet presAssocID="{FB535EB9-3E53-42ED-A10E-3997439C9362}" presName="level2Shape" presStyleLbl="node4" presStyleIdx="18" presStyleCnt="55" custLinFactY="-273506" custLinFactNeighborX="-430" custLinFactNeighborY="-300000"/>
      <dgm:spPr/>
      <dgm:t>
        <a:bodyPr/>
        <a:lstStyle/>
        <a:p>
          <a:endParaRPr lang="en-US"/>
        </a:p>
      </dgm:t>
    </dgm:pt>
    <dgm:pt modelId="{59B1868A-3D99-4FAB-8F3B-3A177B883215}" type="pres">
      <dgm:prSet presAssocID="{FB535EB9-3E53-42ED-A10E-3997439C9362}" presName="hierChild3" presStyleCnt="0"/>
      <dgm:spPr/>
    </dgm:pt>
    <dgm:pt modelId="{6AEA0013-E61E-4F34-BFDA-15B56123D347}" type="pres">
      <dgm:prSet presAssocID="{CFF8904B-CB9D-4338-ADCD-065BE71FD9B3}" presName="Name19" presStyleLbl="parChTrans1D4" presStyleIdx="19" presStyleCnt="55"/>
      <dgm:spPr/>
      <dgm:t>
        <a:bodyPr/>
        <a:lstStyle/>
        <a:p>
          <a:endParaRPr lang="en-US"/>
        </a:p>
      </dgm:t>
    </dgm:pt>
    <dgm:pt modelId="{63AFC9FD-F97B-46BE-A66E-008DC03AC22D}" type="pres">
      <dgm:prSet presAssocID="{95FDF3E8-C766-439B-9A5E-EA3A28516F86}" presName="Name21" presStyleCnt="0"/>
      <dgm:spPr/>
    </dgm:pt>
    <dgm:pt modelId="{A3E60EC5-F708-4FEA-AFA6-C95B5F31469A}" type="pres">
      <dgm:prSet presAssocID="{95FDF3E8-C766-439B-9A5E-EA3A28516F86}" presName="level2Shape" presStyleLbl="node4" presStyleIdx="19" presStyleCnt="55"/>
      <dgm:spPr/>
      <dgm:t>
        <a:bodyPr/>
        <a:lstStyle/>
        <a:p>
          <a:endParaRPr lang="en-US"/>
        </a:p>
      </dgm:t>
    </dgm:pt>
    <dgm:pt modelId="{184A8D12-8C0C-4A19-AC08-1202ED556AC2}" type="pres">
      <dgm:prSet presAssocID="{95FDF3E8-C766-439B-9A5E-EA3A28516F86}" presName="hierChild3" presStyleCnt="0"/>
      <dgm:spPr/>
    </dgm:pt>
    <dgm:pt modelId="{4DE0CA2D-E0E1-42C1-99BC-99431DDA60C0}" type="pres">
      <dgm:prSet presAssocID="{7C375059-386A-4550-A695-E7FDB56FB33B}" presName="Name19" presStyleLbl="parChTrans1D4" presStyleIdx="20" presStyleCnt="55"/>
      <dgm:spPr/>
      <dgm:t>
        <a:bodyPr/>
        <a:lstStyle/>
        <a:p>
          <a:endParaRPr lang="en-US"/>
        </a:p>
      </dgm:t>
    </dgm:pt>
    <dgm:pt modelId="{7C7CB315-0117-432E-A574-D314C99CD353}" type="pres">
      <dgm:prSet presAssocID="{B9640F19-1A79-4A6E-96CD-663A405AB657}" presName="Name21" presStyleCnt="0"/>
      <dgm:spPr/>
    </dgm:pt>
    <dgm:pt modelId="{8C3C5FBB-944D-41D6-9005-0A9B6324BBFC}" type="pres">
      <dgm:prSet presAssocID="{B9640F19-1A79-4A6E-96CD-663A405AB657}" presName="level2Shape" presStyleLbl="node4" presStyleIdx="20" presStyleCnt="55"/>
      <dgm:spPr/>
      <dgm:t>
        <a:bodyPr/>
        <a:lstStyle/>
        <a:p>
          <a:endParaRPr lang="en-US"/>
        </a:p>
      </dgm:t>
    </dgm:pt>
    <dgm:pt modelId="{7FF6F511-053B-4604-80E6-A3285D553AE2}" type="pres">
      <dgm:prSet presAssocID="{B9640F19-1A79-4A6E-96CD-663A405AB657}" presName="hierChild3" presStyleCnt="0"/>
      <dgm:spPr/>
    </dgm:pt>
    <dgm:pt modelId="{6B999611-200A-4B36-9123-BD2A6A633A23}" type="pres">
      <dgm:prSet presAssocID="{7630D29C-C3DF-460A-916E-D0E0B33F3F27}" presName="Name19" presStyleLbl="parChTrans1D3" presStyleIdx="1" presStyleCnt="3"/>
      <dgm:spPr/>
      <dgm:t>
        <a:bodyPr/>
        <a:lstStyle/>
        <a:p>
          <a:endParaRPr lang="en-US"/>
        </a:p>
      </dgm:t>
    </dgm:pt>
    <dgm:pt modelId="{73072C09-3AC4-46FD-98B2-3FE464C54D96}" type="pres">
      <dgm:prSet presAssocID="{60123EA1-C6A2-4738-B930-0A236BA9A345}" presName="Name21" presStyleCnt="0"/>
      <dgm:spPr/>
    </dgm:pt>
    <dgm:pt modelId="{0F9C0D2C-AE7F-404B-A3FA-98260171B19B}" type="pres">
      <dgm:prSet presAssocID="{60123EA1-C6A2-4738-B930-0A236BA9A345}" presName="level2Shape" presStyleLbl="node3" presStyleIdx="1" presStyleCnt="3" custLinFactY="-330696" custLinFactNeighborX="-2046" custLinFactNeighborY="-400000"/>
      <dgm:spPr/>
      <dgm:t>
        <a:bodyPr/>
        <a:lstStyle/>
        <a:p>
          <a:endParaRPr lang="en-US"/>
        </a:p>
      </dgm:t>
    </dgm:pt>
    <dgm:pt modelId="{98AEAB43-7AC0-4246-BF8D-6FD0B0145AE2}" type="pres">
      <dgm:prSet presAssocID="{60123EA1-C6A2-4738-B930-0A236BA9A345}" presName="hierChild3" presStyleCnt="0"/>
      <dgm:spPr/>
    </dgm:pt>
    <dgm:pt modelId="{14876C6F-B59F-43AA-8401-3A3C4A7CB191}" type="pres">
      <dgm:prSet presAssocID="{49755712-E9C8-4FFC-B465-6523B2E2201B}" presName="Name19" presStyleLbl="parChTrans1D4" presStyleIdx="21" presStyleCnt="55"/>
      <dgm:spPr/>
      <dgm:t>
        <a:bodyPr/>
        <a:lstStyle/>
        <a:p>
          <a:endParaRPr lang="en-US"/>
        </a:p>
      </dgm:t>
    </dgm:pt>
    <dgm:pt modelId="{8180AB84-DC90-413C-8059-166DB0CF34F9}" type="pres">
      <dgm:prSet presAssocID="{B1FA0540-105A-4008-9F00-03F3A37AA4E6}" presName="Name21" presStyleCnt="0"/>
      <dgm:spPr/>
    </dgm:pt>
    <dgm:pt modelId="{6560B34B-19B8-45A1-B2FE-5FC00BDEDA7F}" type="pres">
      <dgm:prSet presAssocID="{B1FA0540-105A-4008-9F00-03F3A37AA4E6}" presName="level2Shape" presStyleLbl="node4" presStyleIdx="21" presStyleCnt="55" custLinFactY="-300000" custLinFactNeighborX="-2974" custLinFactNeighborY="-383329"/>
      <dgm:spPr/>
      <dgm:t>
        <a:bodyPr/>
        <a:lstStyle/>
        <a:p>
          <a:endParaRPr lang="en-US"/>
        </a:p>
      </dgm:t>
    </dgm:pt>
    <dgm:pt modelId="{CAAA7D05-3291-4237-914F-7EF66D634178}" type="pres">
      <dgm:prSet presAssocID="{B1FA0540-105A-4008-9F00-03F3A37AA4E6}" presName="hierChild3" presStyleCnt="0"/>
      <dgm:spPr/>
    </dgm:pt>
    <dgm:pt modelId="{5EDD3951-AF25-49DA-8434-DAB6BB16A9F5}" type="pres">
      <dgm:prSet presAssocID="{647832D0-1262-4F68-ADD2-873C6AAC45B3}" presName="Name19" presStyleLbl="parChTrans1D4" presStyleIdx="22" presStyleCnt="55"/>
      <dgm:spPr/>
      <dgm:t>
        <a:bodyPr/>
        <a:lstStyle/>
        <a:p>
          <a:endParaRPr lang="en-US"/>
        </a:p>
      </dgm:t>
    </dgm:pt>
    <dgm:pt modelId="{EA00A6E6-5C8A-4FF3-9373-771C0729C723}" type="pres">
      <dgm:prSet presAssocID="{3E80AAC1-084F-4210-B516-5AC3A548DBE2}" presName="Name21" presStyleCnt="0"/>
      <dgm:spPr/>
    </dgm:pt>
    <dgm:pt modelId="{047B3B11-C0A1-4426-A983-60CE69847ADB}" type="pres">
      <dgm:prSet presAssocID="{3E80AAC1-084F-4210-B516-5AC3A548DBE2}" presName="level2Shape" presStyleLbl="node4" presStyleIdx="22" presStyleCnt="55" custLinFactY="-273506" custLinFactNeighborX="-430" custLinFactNeighborY="-300000"/>
      <dgm:spPr/>
      <dgm:t>
        <a:bodyPr/>
        <a:lstStyle/>
        <a:p>
          <a:endParaRPr lang="en-US"/>
        </a:p>
      </dgm:t>
    </dgm:pt>
    <dgm:pt modelId="{FB49E6F5-9029-4953-9A76-88FAA773F203}" type="pres">
      <dgm:prSet presAssocID="{3E80AAC1-084F-4210-B516-5AC3A548DBE2}" presName="hierChild3" presStyleCnt="0"/>
      <dgm:spPr/>
    </dgm:pt>
    <dgm:pt modelId="{411C6DBD-7920-4E88-B6FC-F90ABA87484E}" type="pres">
      <dgm:prSet presAssocID="{56EE4377-F837-4DEB-B620-6C0492FF7AD7}" presName="Name19" presStyleLbl="parChTrans1D4" presStyleIdx="23" presStyleCnt="55"/>
      <dgm:spPr/>
      <dgm:t>
        <a:bodyPr/>
        <a:lstStyle/>
        <a:p>
          <a:endParaRPr lang="en-US"/>
        </a:p>
      </dgm:t>
    </dgm:pt>
    <dgm:pt modelId="{CBB87621-A6CC-4A80-9EC1-E45AB7A85A74}" type="pres">
      <dgm:prSet presAssocID="{A91BB719-81AC-493C-8EC5-B714F7BE373D}" presName="Name21" presStyleCnt="0"/>
      <dgm:spPr/>
    </dgm:pt>
    <dgm:pt modelId="{F79D09A8-CBB5-4129-9660-686BB753FF29}" type="pres">
      <dgm:prSet presAssocID="{A91BB719-81AC-493C-8EC5-B714F7BE373D}" presName="level2Shape" presStyleLbl="node4" presStyleIdx="23" presStyleCnt="55"/>
      <dgm:spPr/>
      <dgm:t>
        <a:bodyPr/>
        <a:lstStyle/>
        <a:p>
          <a:endParaRPr lang="en-US"/>
        </a:p>
      </dgm:t>
    </dgm:pt>
    <dgm:pt modelId="{EF0D10C7-FB72-46C7-9752-5C4053D7DFD4}" type="pres">
      <dgm:prSet presAssocID="{A91BB719-81AC-493C-8EC5-B714F7BE373D}" presName="hierChild3" presStyleCnt="0"/>
      <dgm:spPr/>
    </dgm:pt>
    <dgm:pt modelId="{2CA56C83-34F7-4CDC-8F7C-2D5BEBD256EE}" type="pres">
      <dgm:prSet presAssocID="{96D10081-F4C5-4C1D-8DCB-DEF28CF2E9D7}" presName="Name19" presStyleLbl="parChTrans1D4" presStyleIdx="24" presStyleCnt="55"/>
      <dgm:spPr/>
      <dgm:t>
        <a:bodyPr/>
        <a:lstStyle/>
        <a:p>
          <a:endParaRPr lang="en-US"/>
        </a:p>
      </dgm:t>
    </dgm:pt>
    <dgm:pt modelId="{C0BB9992-FC02-4E5B-AEB0-FDFB942238EA}" type="pres">
      <dgm:prSet presAssocID="{E7681068-5445-4398-B5B1-28BF61B7E753}" presName="Name21" presStyleCnt="0"/>
      <dgm:spPr/>
    </dgm:pt>
    <dgm:pt modelId="{60469D8F-8D25-44E5-82CE-E0C42FB048C6}" type="pres">
      <dgm:prSet presAssocID="{E7681068-5445-4398-B5B1-28BF61B7E753}" presName="level2Shape" presStyleLbl="node4" presStyleIdx="24" presStyleCnt="55"/>
      <dgm:spPr/>
      <dgm:t>
        <a:bodyPr/>
        <a:lstStyle/>
        <a:p>
          <a:endParaRPr lang="en-US"/>
        </a:p>
      </dgm:t>
    </dgm:pt>
    <dgm:pt modelId="{7A302BF5-3E14-49BE-8711-78BCB8E4B633}" type="pres">
      <dgm:prSet presAssocID="{E7681068-5445-4398-B5B1-28BF61B7E753}" presName="hierChild3" presStyleCnt="0"/>
      <dgm:spPr/>
    </dgm:pt>
    <dgm:pt modelId="{8A9C4490-5E11-4AEC-B5CD-C3FDA7AA77E4}" type="pres">
      <dgm:prSet presAssocID="{A95438A8-8DBB-4741-A181-108A327C70FF}" presName="Name19" presStyleLbl="parChTrans1D4" presStyleIdx="25" presStyleCnt="55"/>
      <dgm:spPr/>
      <dgm:t>
        <a:bodyPr/>
        <a:lstStyle/>
        <a:p>
          <a:endParaRPr lang="en-US"/>
        </a:p>
      </dgm:t>
    </dgm:pt>
    <dgm:pt modelId="{AF9C2DB8-2040-4328-A391-40F1A69EF6A6}" type="pres">
      <dgm:prSet presAssocID="{8571725E-94F4-446B-8F34-4EB741B48949}" presName="Name21" presStyleCnt="0"/>
      <dgm:spPr/>
    </dgm:pt>
    <dgm:pt modelId="{DAE91BB5-04E6-46BF-ABC5-5A9322A324BD}" type="pres">
      <dgm:prSet presAssocID="{8571725E-94F4-446B-8F34-4EB741B48949}" presName="level2Shape" presStyleLbl="node4" presStyleIdx="25" presStyleCnt="55" custLinFactY="-273506" custLinFactNeighborX="-430" custLinFactNeighborY="-300000"/>
      <dgm:spPr/>
      <dgm:t>
        <a:bodyPr/>
        <a:lstStyle/>
        <a:p>
          <a:endParaRPr lang="en-US"/>
        </a:p>
      </dgm:t>
    </dgm:pt>
    <dgm:pt modelId="{E200C276-12DA-4CDF-BE85-D0DD6CF2B877}" type="pres">
      <dgm:prSet presAssocID="{8571725E-94F4-446B-8F34-4EB741B48949}" presName="hierChild3" presStyleCnt="0"/>
      <dgm:spPr/>
    </dgm:pt>
    <dgm:pt modelId="{43E2357D-DC6D-4C84-9B17-2073B938C981}" type="pres">
      <dgm:prSet presAssocID="{9C3F2AA6-48AC-432A-8681-D89D829B72FB}" presName="Name19" presStyleLbl="parChTrans1D4" presStyleIdx="26" presStyleCnt="55"/>
      <dgm:spPr/>
      <dgm:t>
        <a:bodyPr/>
        <a:lstStyle/>
        <a:p>
          <a:endParaRPr lang="en-US"/>
        </a:p>
      </dgm:t>
    </dgm:pt>
    <dgm:pt modelId="{083D97F5-14CF-4A6F-B70F-194B697002F0}" type="pres">
      <dgm:prSet presAssocID="{B9285921-10B7-4A88-96D9-6D95C73D195C}" presName="Name21" presStyleCnt="0"/>
      <dgm:spPr/>
    </dgm:pt>
    <dgm:pt modelId="{86E2AD36-9504-4818-97B9-AF6EC8CAFF22}" type="pres">
      <dgm:prSet presAssocID="{B9285921-10B7-4A88-96D9-6D95C73D195C}" presName="level2Shape" presStyleLbl="node4" presStyleIdx="26" presStyleCnt="55"/>
      <dgm:spPr/>
      <dgm:t>
        <a:bodyPr/>
        <a:lstStyle/>
        <a:p>
          <a:endParaRPr lang="en-US"/>
        </a:p>
      </dgm:t>
    </dgm:pt>
    <dgm:pt modelId="{2F3AEBB5-4993-4A9F-8D66-D28C4B0B60DC}" type="pres">
      <dgm:prSet presAssocID="{B9285921-10B7-4A88-96D9-6D95C73D195C}" presName="hierChild3" presStyleCnt="0"/>
      <dgm:spPr/>
    </dgm:pt>
    <dgm:pt modelId="{D74F4C57-2AA7-44A2-85AF-219D67986966}" type="pres">
      <dgm:prSet presAssocID="{F1941E27-160C-4F67-AE73-1B496EDDCC88}" presName="Name19" presStyleLbl="parChTrans1D4" presStyleIdx="27" presStyleCnt="55"/>
      <dgm:spPr/>
      <dgm:t>
        <a:bodyPr/>
        <a:lstStyle/>
        <a:p>
          <a:endParaRPr lang="en-US"/>
        </a:p>
      </dgm:t>
    </dgm:pt>
    <dgm:pt modelId="{6006E07A-D1E3-4C94-ACE0-A9405C451F61}" type="pres">
      <dgm:prSet presAssocID="{CE984DFA-1011-463F-801F-EC51AE2C8955}" presName="Name21" presStyleCnt="0"/>
      <dgm:spPr/>
    </dgm:pt>
    <dgm:pt modelId="{9221F927-4F05-4C8A-B363-84BCB47F4AE6}" type="pres">
      <dgm:prSet presAssocID="{CE984DFA-1011-463F-801F-EC51AE2C8955}" presName="level2Shape" presStyleLbl="node4" presStyleIdx="27" presStyleCnt="55"/>
      <dgm:spPr/>
      <dgm:t>
        <a:bodyPr/>
        <a:lstStyle/>
        <a:p>
          <a:endParaRPr lang="en-US"/>
        </a:p>
      </dgm:t>
    </dgm:pt>
    <dgm:pt modelId="{76D7000A-C0BD-4064-9DCD-ED18965A5E45}" type="pres">
      <dgm:prSet presAssocID="{CE984DFA-1011-463F-801F-EC51AE2C8955}" presName="hierChild3" presStyleCnt="0"/>
      <dgm:spPr/>
    </dgm:pt>
    <dgm:pt modelId="{314BB6F2-3F6D-4A91-9C58-8288C10792D0}" type="pres">
      <dgm:prSet presAssocID="{5ED489D6-1AC3-4ADB-8A38-16B01CFD232E}" presName="Name19" presStyleLbl="parChTrans1D4" presStyleIdx="28" presStyleCnt="55"/>
      <dgm:spPr/>
      <dgm:t>
        <a:bodyPr/>
        <a:lstStyle/>
        <a:p>
          <a:endParaRPr lang="en-US"/>
        </a:p>
      </dgm:t>
    </dgm:pt>
    <dgm:pt modelId="{5EFB7193-F8E7-40B8-ACCE-4BD3ECF2E3EA}" type="pres">
      <dgm:prSet presAssocID="{D3755407-5E46-4B67-A408-DD92CFBB252B}" presName="Name21" presStyleCnt="0"/>
      <dgm:spPr/>
    </dgm:pt>
    <dgm:pt modelId="{BA079D96-C9FD-48DE-9BDF-77ACFE5BDA09}" type="pres">
      <dgm:prSet presAssocID="{D3755407-5E46-4B67-A408-DD92CFBB252B}" presName="level2Shape" presStyleLbl="node4" presStyleIdx="28" presStyleCnt="55" custLinFactY="-300000" custLinFactNeighborX="-2974" custLinFactNeighborY="-383329"/>
      <dgm:spPr/>
      <dgm:t>
        <a:bodyPr/>
        <a:lstStyle/>
        <a:p>
          <a:endParaRPr lang="en-US"/>
        </a:p>
      </dgm:t>
    </dgm:pt>
    <dgm:pt modelId="{D2C4C1E6-58E4-429A-9EBC-FCAC8362C88B}" type="pres">
      <dgm:prSet presAssocID="{D3755407-5E46-4B67-A408-DD92CFBB252B}" presName="hierChild3" presStyleCnt="0"/>
      <dgm:spPr/>
    </dgm:pt>
    <dgm:pt modelId="{AE687A26-09BC-4553-A06D-DAFD1D1362EF}" type="pres">
      <dgm:prSet presAssocID="{0F1E468E-49DA-4918-A7D1-145BDF5D295E}" presName="Name19" presStyleLbl="parChTrans1D4" presStyleIdx="29" presStyleCnt="55"/>
      <dgm:spPr/>
      <dgm:t>
        <a:bodyPr/>
        <a:lstStyle/>
        <a:p>
          <a:endParaRPr lang="en-US"/>
        </a:p>
      </dgm:t>
    </dgm:pt>
    <dgm:pt modelId="{AFE1791A-502D-4081-8457-B1CB3F874144}" type="pres">
      <dgm:prSet presAssocID="{5DDD1931-7976-48A9-A3EB-DB2D0064757D}" presName="Name21" presStyleCnt="0"/>
      <dgm:spPr/>
    </dgm:pt>
    <dgm:pt modelId="{A69433E9-9179-4297-91B7-2EFBF89D103C}" type="pres">
      <dgm:prSet presAssocID="{5DDD1931-7976-48A9-A3EB-DB2D0064757D}" presName="level2Shape" presStyleLbl="node4" presStyleIdx="29" presStyleCnt="55" custLinFactY="-273506" custLinFactNeighborX="-430" custLinFactNeighborY="-300000"/>
      <dgm:spPr/>
      <dgm:t>
        <a:bodyPr/>
        <a:lstStyle/>
        <a:p>
          <a:endParaRPr lang="en-US"/>
        </a:p>
      </dgm:t>
    </dgm:pt>
    <dgm:pt modelId="{EB806285-5473-46CA-BEAC-2D9B4C912C8B}" type="pres">
      <dgm:prSet presAssocID="{5DDD1931-7976-48A9-A3EB-DB2D0064757D}" presName="hierChild3" presStyleCnt="0"/>
      <dgm:spPr/>
    </dgm:pt>
    <dgm:pt modelId="{5048FE92-56F5-4DB1-B30B-8F2EAEEEC179}" type="pres">
      <dgm:prSet presAssocID="{5339D25A-77DD-4259-AF6A-11F37B7BC5CF}" presName="Name19" presStyleLbl="parChTrans1D4" presStyleIdx="30" presStyleCnt="55"/>
      <dgm:spPr/>
      <dgm:t>
        <a:bodyPr/>
        <a:lstStyle/>
        <a:p>
          <a:endParaRPr lang="en-US"/>
        </a:p>
      </dgm:t>
    </dgm:pt>
    <dgm:pt modelId="{806D3A48-02BB-4274-9387-8B750A635160}" type="pres">
      <dgm:prSet presAssocID="{87C67BEB-BB48-4C9E-B6C0-F27ECBE7954F}" presName="Name21" presStyleCnt="0"/>
      <dgm:spPr/>
    </dgm:pt>
    <dgm:pt modelId="{450505C6-EFC5-4A09-88E3-2C0A19CF8284}" type="pres">
      <dgm:prSet presAssocID="{87C67BEB-BB48-4C9E-B6C0-F27ECBE7954F}" presName="level2Shape" presStyleLbl="node4" presStyleIdx="30" presStyleCnt="55"/>
      <dgm:spPr/>
      <dgm:t>
        <a:bodyPr/>
        <a:lstStyle/>
        <a:p>
          <a:endParaRPr lang="en-US"/>
        </a:p>
      </dgm:t>
    </dgm:pt>
    <dgm:pt modelId="{0F86CA64-7300-4135-A2DC-2C4649A59072}" type="pres">
      <dgm:prSet presAssocID="{87C67BEB-BB48-4C9E-B6C0-F27ECBE7954F}" presName="hierChild3" presStyleCnt="0"/>
      <dgm:spPr/>
    </dgm:pt>
    <dgm:pt modelId="{BAB449E3-1314-4F89-B76E-4D414C63DBCC}" type="pres">
      <dgm:prSet presAssocID="{44678360-8829-4006-B8E5-E32BBFEBCA31}" presName="Name19" presStyleLbl="parChTrans1D4" presStyleIdx="31" presStyleCnt="55"/>
      <dgm:spPr/>
      <dgm:t>
        <a:bodyPr/>
        <a:lstStyle/>
        <a:p>
          <a:endParaRPr lang="en-US"/>
        </a:p>
      </dgm:t>
    </dgm:pt>
    <dgm:pt modelId="{7BE99E15-220E-4580-80CC-A5AEF7CA5732}" type="pres">
      <dgm:prSet presAssocID="{C8A0154A-5D8D-44A0-BA9A-FA6DCB72C57B}" presName="Name21" presStyleCnt="0"/>
      <dgm:spPr/>
    </dgm:pt>
    <dgm:pt modelId="{C76FE76E-E73D-45F7-8DC6-682DA8F562BD}" type="pres">
      <dgm:prSet presAssocID="{C8A0154A-5D8D-44A0-BA9A-FA6DCB72C57B}" presName="level2Shape" presStyleLbl="node4" presStyleIdx="31" presStyleCnt="55"/>
      <dgm:spPr/>
      <dgm:t>
        <a:bodyPr/>
        <a:lstStyle/>
        <a:p>
          <a:endParaRPr lang="en-US"/>
        </a:p>
      </dgm:t>
    </dgm:pt>
    <dgm:pt modelId="{4027BCBB-5CD9-46D7-B95E-36CE9D321886}" type="pres">
      <dgm:prSet presAssocID="{C8A0154A-5D8D-44A0-BA9A-FA6DCB72C57B}" presName="hierChild3" presStyleCnt="0"/>
      <dgm:spPr/>
    </dgm:pt>
    <dgm:pt modelId="{143D9320-AD42-4087-BF4F-2A2A5F913C98}" type="pres">
      <dgm:prSet presAssocID="{C769D9FD-4B2A-4702-81E1-341AE4F1CED8}" presName="Name19" presStyleLbl="parChTrans1D4" presStyleIdx="32" presStyleCnt="55"/>
      <dgm:spPr/>
      <dgm:t>
        <a:bodyPr/>
        <a:lstStyle/>
        <a:p>
          <a:endParaRPr lang="en-US"/>
        </a:p>
      </dgm:t>
    </dgm:pt>
    <dgm:pt modelId="{5B309E52-BE8D-4F96-BDF7-41ABDD352A7A}" type="pres">
      <dgm:prSet presAssocID="{4B86E4C5-80C9-4B0A-863A-3F327122FF34}" presName="Name21" presStyleCnt="0"/>
      <dgm:spPr/>
    </dgm:pt>
    <dgm:pt modelId="{CF3CA9CD-A91D-4A11-AB65-405A74396F9B}" type="pres">
      <dgm:prSet presAssocID="{4B86E4C5-80C9-4B0A-863A-3F327122FF34}" presName="level2Shape" presStyleLbl="node4" presStyleIdx="32" presStyleCnt="55" custLinFactY="-273506" custLinFactNeighborX="-430" custLinFactNeighborY="-300000"/>
      <dgm:spPr/>
      <dgm:t>
        <a:bodyPr/>
        <a:lstStyle/>
        <a:p>
          <a:endParaRPr lang="en-US"/>
        </a:p>
      </dgm:t>
    </dgm:pt>
    <dgm:pt modelId="{C5F9A401-A1D3-484E-A5F4-814A3F043FB7}" type="pres">
      <dgm:prSet presAssocID="{4B86E4C5-80C9-4B0A-863A-3F327122FF34}" presName="hierChild3" presStyleCnt="0"/>
      <dgm:spPr/>
    </dgm:pt>
    <dgm:pt modelId="{61581695-4BE3-4ABE-9D2F-801C0259E596}" type="pres">
      <dgm:prSet presAssocID="{18931AAF-DB21-4BF6-9C40-831C2560AD23}" presName="Name19" presStyleLbl="parChTrans1D4" presStyleIdx="33" presStyleCnt="55"/>
      <dgm:spPr/>
      <dgm:t>
        <a:bodyPr/>
        <a:lstStyle/>
        <a:p>
          <a:endParaRPr lang="en-US"/>
        </a:p>
      </dgm:t>
    </dgm:pt>
    <dgm:pt modelId="{270B73CB-75DE-4E95-A404-D040E1A61CA0}" type="pres">
      <dgm:prSet presAssocID="{D2B25B82-3830-4629-95BD-C131EB3A5D4B}" presName="Name21" presStyleCnt="0"/>
      <dgm:spPr/>
    </dgm:pt>
    <dgm:pt modelId="{B357A624-CA5D-41B0-9524-6AB46E5F0E84}" type="pres">
      <dgm:prSet presAssocID="{D2B25B82-3830-4629-95BD-C131EB3A5D4B}" presName="level2Shape" presStyleLbl="node4" presStyleIdx="33" presStyleCnt="55"/>
      <dgm:spPr/>
      <dgm:t>
        <a:bodyPr/>
        <a:lstStyle/>
        <a:p>
          <a:endParaRPr lang="en-US"/>
        </a:p>
      </dgm:t>
    </dgm:pt>
    <dgm:pt modelId="{DF738D56-A7A3-4F69-A525-460ADC02E9AF}" type="pres">
      <dgm:prSet presAssocID="{D2B25B82-3830-4629-95BD-C131EB3A5D4B}" presName="hierChild3" presStyleCnt="0"/>
      <dgm:spPr/>
    </dgm:pt>
    <dgm:pt modelId="{4DB53D9F-10B3-4771-AE9B-1CC1862A64B1}" type="pres">
      <dgm:prSet presAssocID="{C9AB1B3A-352D-4DB2-9E83-699F0ABB145F}" presName="Name19" presStyleLbl="parChTrans1D4" presStyleIdx="34" presStyleCnt="55"/>
      <dgm:spPr/>
      <dgm:t>
        <a:bodyPr/>
        <a:lstStyle/>
        <a:p>
          <a:endParaRPr lang="en-US"/>
        </a:p>
      </dgm:t>
    </dgm:pt>
    <dgm:pt modelId="{34F4C564-3443-41A3-9CB5-1B814082F148}" type="pres">
      <dgm:prSet presAssocID="{52C27BF9-72ED-42F0-8324-4225F05DB151}" presName="Name21" presStyleCnt="0"/>
      <dgm:spPr/>
    </dgm:pt>
    <dgm:pt modelId="{65C4C615-7A66-4DBB-81A6-EAF5ECC1F508}" type="pres">
      <dgm:prSet presAssocID="{52C27BF9-72ED-42F0-8324-4225F05DB151}" presName="level2Shape" presStyleLbl="node4" presStyleIdx="34" presStyleCnt="55"/>
      <dgm:spPr/>
      <dgm:t>
        <a:bodyPr/>
        <a:lstStyle/>
        <a:p>
          <a:endParaRPr lang="en-US"/>
        </a:p>
      </dgm:t>
    </dgm:pt>
    <dgm:pt modelId="{C00719CF-788B-44DD-8F70-43920CE97329}" type="pres">
      <dgm:prSet presAssocID="{52C27BF9-72ED-42F0-8324-4225F05DB151}" presName="hierChild3" presStyleCnt="0"/>
      <dgm:spPr/>
    </dgm:pt>
    <dgm:pt modelId="{618F03D6-B632-42F9-AE73-0796584DAAE1}" type="pres">
      <dgm:prSet presAssocID="{615142D0-DF88-483B-AE5C-192A61D09DA4}" presName="Name19" presStyleLbl="parChTrans1D4" presStyleIdx="35" presStyleCnt="55"/>
      <dgm:spPr/>
      <dgm:t>
        <a:bodyPr/>
        <a:lstStyle/>
        <a:p>
          <a:endParaRPr lang="en-US"/>
        </a:p>
      </dgm:t>
    </dgm:pt>
    <dgm:pt modelId="{07CEA93F-D790-4F9D-8C35-64C3C26972A5}" type="pres">
      <dgm:prSet presAssocID="{66C54D16-BFDB-4C47-A76B-FF433DED02ED}" presName="Name21" presStyleCnt="0"/>
      <dgm:spPr/>
    </dgm:pt>
    <dgm:pt modelId="{BBA2D1A5-596F-46AF-ADD3-12A848F3AF92}" type="pres">
      <dgm:prSet presAssocID="{66C54D16-BFDB-4C47-A76B-FF433DED02ED}" presName="level2Shape" presStyleLbl="node4" presStyleIdx="35" presStyleCnt="55" custLinFactY="-300000" custLinFactNeighborX="-2974" custLinFactNeighborY="-383329"/>
      <dgm:spPr/>
      <dgm:t>
        <a:bodyPr/>
        <a:lstStyle/>
        <a:p>
          <a:endParaRPr lang="en-US"/>
        </a:p>
      </dgm:t>
    </dgm:pt>
    <dgm:pt modelId="{2292613F-4F5E-4F27-AA06-5404EC5621D4}" type="pres">
      <dgm:prSet presAssocID="{66C54D16-BFDB-4C47-A76B-FF433DED02ED}" presName="hierChild3" presStyleCnt="0"/>
      <dgm:spPr/>
    </dgm:pt>
    <dgm:pt modelId="{36AF5C75-D2C9-41CC-A7AE-41E167FFF994}" type="pres">
      <dgm:prSet presAssocID="{FA2D5C21-D7E3-449B-AFB8-D8E173207701}" presName="Name19" presStyleLbl="parChTrans1D4" presStyleIdx="36" presStyleCnt="55"/>
      <dgm:spPr/>
      <dgm:t>
        <a:bodyPr/>
        <a:lstStyle/>
        <a:p>
          <a:endParaRPr lang="en-US"/>
        </a:p>
      </dgm:t>
    </dgm:pt>
    <dgm:pt modelId="{E3E6549D-2D9E-4B35-B683-74474B33D3B1}" type="pres">
      <dgm:prSet presAssocID="{27A723FC-37C6-4A94-AF93-E599477C536B}" presName="Name21" presStyleCnt="0"/>
      <dgm:spPr/>
    </dgm:pt>
    <dgm:pt modelId="{75D5D6A5-8F17-49E8-B7F2-F67323C6A7CE}" type="pres">
      <dgm:prSet presAssocID="{27A723FC-37C6-4A94-AF93-E599477C536B}" presName="level2Shape" presStyleLbl="node4" presStyleIdx="36" presStyleCnt="55" custLinFactY="-273506" custLinFactNeighborX="-430" custLinFactNeighborY="-300000"/>
      <dgm:spPr/>
      <dgm:t>
        <a:bodyPr/>
        <a:lstStyle/>
        <a:p>
          <a:endParaRPr lang="en-US"/>
        </a:p>
      </dgm:t>
    </dgm:pt>
    <dgm:pt modelId="{AED8C6FD-EAFD-48F8-AC37-09B6C53EFF02}" type="pres">
      <dgm:prSet presAssocID="{27A723FC-37C6-4A94-AF93-E599477C536B}" presName="hierChild3" presStyleCnt="0"/>
      <dgm:spPr/>
    </dgm:pt>
    <dgm:pt modelId="{A2681132-981D-4B0B-985F-DC02FAF4A750}" type="pres">
      <dgm:prSet presAssocID="{3FE42142-FFBD-4630-A228-87A2262B055A}" presName="Name19" presStyleLbl="parChTrans1D4" presStyleIdx="37" presStyleCnt="55"/>
      <dgm:spPr/>
      <dgm:t>
        <a:bodyPr/>
        <a:lstStyle/>
        <a:p>
          <a:endParaRPr lang="en-US"/>
        </a:p>
      </dgm:t>
    </dgm:pt>
    <dgm:pt modelId="{0DD3BBB9-CA1F-40C5-88B6-409FB743E817}" type="pres">
      <dgm:prSet presAssocID="{FA5EC8E8-65D8-432D-B067-F8C11C51C03D}" presName="Name21" presStyleCnt="0"/>
      <dgm:spPr/>
    </dgm:pt>
    <dgm:pt modelId="{D48F9445-9634-4627-95B0-FDCABEB3DAA0}" type="pres">
      <dgm:prSet presAssocID="{FA5EC8E8-65D8-432D-B067-F8C11C51C03D}" presName="level2Shape" presStyleLbl="node4" presStyleIdx="37" presStyleCnt="55" custLinFactY="-100000" custLinFactNeighborX="-12229" custLinFactNeighborY="-200000"/>
      <dgm:spPr/>
      <dgm:t>
        <a:bodyPr/>
        <a:lstStyle/>
        <a:p>
          <a:endParaRPr lang="en-US"/>
        </a:p>
      </dgm:t>
    </dgm:pt>
    <dgm:pt modelId="{57F67792-E3BD-4BE0-9AD7-C5582B9F0A99}" type="pres">
      <dgm:prSet presAssocID="{FA5EC8E8-65D8-432D-B067-F8C11C51C03D}" presName="hierChild3" presStyleCnt="0"/>
      <dgm:spPr/>
    </dgm:pt>
    <dgm:pt modelId="{B8315537-F4D2-4D37-9B47-8D486C90D440}" type="pres">
      <dgm:prSet presAssocID="{6B2EB9F2-2E5E-444C-9122-42680790ECE6}" presName="Name19" presStyleLbl="parChTrans1D4" presStyleIdx="38" presStyleCnt="55"/>
      <dgm:spPr/>
      <dgm:t>
        <a:bodyPr/>
        <a:lstStyle/>
        <a:p>
          <a:endParaRPr lang="en-US"/>
        </a:p>
      </dgm:t>
    </dgm:pt>
    <dgm:pt modelId="{4B947F0C-E192-4349-B324-5AC86F8072AF}" type="pres">
      <dgm:prSet presAssocID="{85AF1A2D-F9E2-48AB-9821-7658B1A8C6F7}" presName="Name21" presStyleCnt="0"/>
      <dgm:spPr/>
    </dgm:pt>
    <dgm:pt modelId="{9681A18C-2602-40EA-B261-AE0BC4542E2F}" type="pres">
      <dgm:prSet presAssocID="{85AF1A2D-F9E2-48AB-9821-7658B1A8C6F7}" presName="level2Shape" presStyleLbl="node4" presStyleIdx="38" presStyleCnt="55" custLinFactY="-273506" custLinFactNeighborX="-430" custLinFactNeighborY="-300000"/>
      <dgm:spPr/>
      <dgm:t>
        <a:bodyPr/>
        <a:lstStyle/>
        <a:p>
          <a:endParaRPr lang="en-US"/>
        </a:p>
      </dgm:t>
    </dgm:pt>
    <dgm:pt modelId="{0143944D-002C-4334-9E1F-D01933B56FAB}" type="pres">
      <dgm:prSet presAssocID="{85AF1A2D-F9E2-48AB-9821-7658B1A8C6F7}" presName="hierChild3" presStyleCnt="0"/>
      <dgm:spPr/>
    </dgm:pt>
    <dgm:pt modelId="{B10A4914-8C92-4D20-9E76-230662BEF3E0}" type="pres">
      <dgm:prSet presAssocID="{5F88CE8A-476D-420D-B05C-F53C559DE009}" presName="Name19" presStyleLbl="parChTrans1D4" presStyleIdx="39" presStyleCnt="55"/>
      <dgm:spPr/>
      <dgm:t>
        <a:bodyPr/>
        <a:lstStyle/>
        <a:p>
          <a:endParaRPr lang="en-US"/>
        </a:p>
      </dgm:t>
    </dgm:pt>
    <dgm:pt modelId="{C9C2F656-A6A2-447C-811B-BE4316B7F17B}" type="pres">
      <dgm:prSet presAssocID="{A9A130C3-46BD-4C01-A468-730B67D76DE4}" presName="Name21" presStyleCnt="0"/>
      <dgm:spPr/>
    </dgm:pt>
    <dgm:pt modelId="{16689A50-1352-44C0-877C-11EA2E633455}" type="pres">
      <dgm:prSet presAssocID="{A9A130C3-46BD-4C01-A468-730B67D76DE4}" presName="level2Shape" presStyleLbl="node4" presStyleIdx="39" presStyleCnt="55" custLinFactY="-100000" custLinFactNeighborX="-12229" custLinFactNeighborY="-200000"/>
      <dgm:spPr/>
      <dgm:t>
        <a:bodyPr/>
        <a:lstStyle/>
        <a:p>
          <a:endParaRPr lang="en-US"/>
        </a:p>
      </dgm:t>
    </dgm:pt>
    <dgm:pt modelId="{1F6BC573-D4A0-495B-A707-C7BF8F04059E}" type="pres">
      <dgm:prSet presAssocID="{A9A130C3-46BD-4C01-A468-730B67D76DE4}" presName="hierChild3" presStyleCnt="0"/>
      <dgm:spPr/>
    </dgm:pt>
    <dgm:pt modelId="{8060D7D6-3B9E-4796-BFEC-8A7EA4353F99}" type="pres">
      <dgm:prSet presAssocID="{F96DF88A-77A1-49BC-8CB2-65CED7CDE2FE}" presName="Name19" presStyleLbl="parChTrans1D3" presStyleIdx="2" presStyleCnt="3"/>
      <dgm:spPr/>
      <dgm:t>
        <a:bodyPr/>
        <a:lstStyle/>
        <a:p>
          <a:endParaRPr lang="en-US"/>
        </a:p>
      </dgm:t>
    </dgm:pt>
    <dgm:pt modelId="{0D2C53E7-0C6E-43C1-8A3C-71A46A13F9CC}" type="pres">
      <dgm:prSet presAssocID="{C663621C-E78E-4167-8BAC-609A0CB3CA9C}" presName="Name21" presStyleCnt="0"/>
      <dgm:spPr/>
    </dgm:pt>
    <dgm:pt modelId="{42CE3490-7C5C-4A25-A910-8C56AF1DA45A}" type="pres">
      <dgm:prSet presAssocID="{C663621C-E78E-4167-8BAC-609A0CB3CA9C}" presName="level2Shape" presStyleLbl="node3" presStyleIdx="2" presStyleCnt="3" custLinFactY="-330696" custLinFactNeighborX="-2046" custLinFactNeighborY="-400000"/>
      <dgm:spPr/>
      <dgm:t>
        <a:bodyPr/>
        <a:lstStyle/>
        <a:p>
          <a:endParaRPr lang="en-US"/>
        </a:p>
      </dgm:t>
    </dgm:pt>
    <dgm:pt modelId="{355DDC9A-EC96-4181-AEF4-D194775A3668}" type="pres">
      <dgm:prSet presAssocID="{C663621C-E78E-4167-8BAC-609A0CB3CA9C}" presName="hierChild3" presStyleCnt="0"/>
      <dgm:spPr/>
    </dgm:pt>
    <dgm:pt modelId="{023E1F3A-3EFC-491D-B91E-9B5126911051}" type="pres">
      <dgm:prSet presAssocID="{97BE69EC-0EA7-4C05-A65F-A5BC72EA8563}" presName="Name19" presStyleLbl="parChTrans1D4" presStyleIdx="40" presStyleCnt="55"/>
      <dgm:spPr/>
      <dgm:t>
        <a:bodyPr/>
        <a:lstStyle/>
        <a:p>
          <a:endParaRPr lang="en-US"/>
        </a:p>
      </dgm:t>
    </dgm:pt>
    <dgm:pt modelId="{DB6A2CC1-E15C-4837-97FC-49106C8DB024}" type="pres">
      <dgm:prSet presAssocID="{00AAEAB8-B3C0-4C2D-843C-C56A2D8786B8}" presName="Name21" presStyleCnt="0"/>
      <dgm:spPr/>
    </dgm:pt>
    <dgm:pt modelId="{B5A35012-F450-46D6-8AF3-8C8B7711A9A7}" type="pres">
      <dgm:prSet presAssocID="{00AAEAB8-B3C0-4C2D-843C-C56A2D8786B8}" presName="level2Shape" presStyleLbl="node4" presStyleIdx="40" presStyleCnt="55" custLinFactY="-300000" custLinFactNeighborX="-2974" custLinFactNeighborY="-383329"/>
      <dgm:spPr/>
      <dgm:t>
        <a:bodyPr/>
        <a:lstStyle/>
        <a:p>
          <a:endParaRPr lang="en-US"/>
        </a:p>
      </dgm:t>
    </dgm:pt>
    <dgm:pt modelId="{FDB2FC50-1585-4F7C-9787-31B9E4A63E80}" type="pres">
      <dgm:prSet presAssocID="{00AAEAB8-B3C0-4C2D-843C-C56A2D8786B8}" presName="hierChild3" presStyleCnt="0"/>
      <dgm:spPr/>
    </dgm:pt>
    <dgm:pt modelId="{417EE324-251C-4B56-B7FA-5E4FCFE5D8D9}" type="pres">
      <dgm:prSet presAssocID="{432372FE-9B0D-4476-A690-44BCBCA10005}" presName="Name19" presStyleLbl="parChTrans1D4" presStyleIdx="41" presStyleCnt="55"/>
      <dgm:spPr/>
      <dgm:t>
        <a:bodyPr/>
        <a:lstStyle/>
        <a:p>
          <a:endParaRPr lang="en-US"/>
        </a:p>
      </dgm:t>
    </dgm:pt>
    <dgm:pt modelId="{AA6C2700-D429-4F59-A536-74AA4E003E3D}" type="pres">
      <dgm:prSet presAssocID="{E41A87CE-14AB-4F61-B127-340BDD5B24AC}" presName="Name21" presStyleCnt="0"/>
      <dgm:spPr/>
    </dgm:pt>
    <dgm:pt modelId="{0D0ECE9B-5F24-4324-916B-FA4413E332C7}" type="pres">
      <dgm:prSet presAssocID="{E41A87CE-14AB-4F61-B127-340BDD5B24AC}" presName="level2Shape" presStyleLbl="node4" presStyleIdx="41" presStyleCnt="55" custLinFactY="-273506" custLinFactNeighborX="-430" custLinFactNeighborY="-300000"/>
      <dgm:spPr/>
      <dgm:t>
        <a:bodyPr/>
        <a:lstStyle/>
        <a:p>
          <a:endParaRPr lang="en-US"/>
        </a:p>
      </dgm:t>
    </dgm:pt>
    <dgm:pt modelId="{F6F2A33F-436E-4CF7-8572-DDC7B9E7E416}" type="pres">
      <dgm:prSet presAssocID="{E41A87CE-14AB-4F61-B127-340BDD5B24AC}" presName="hierChild3" presStyleCnt="0"/>
      <dgm:spPr/>
    </dgm:pt>
    <dgm:pt modelId="{B21B4C13-579A-49BF-8191-BFE259E401B8}" type="pres">
      <dgm:prSet presAssocID="{21ECEAAB-FC22-473F-875C-CC5659F178EC}" presName="Name19" presStyleLbl="parChTrans1D4" presStyleIdx="42" presStyleCnt="55"/>
      <dgm:spPr/>
      <dgm:t>
        <a:bodyPr/>
        <a:lstStyle/>
        <a:p>
          <a:endParaRPr lang="en-US"/>
        </a:p>
      </dgm:t>
    </dgm:pt>
    <dgm:pt modelId="{5A5C6C47-48A6-4D95-A508-DD5ECF5B0192}" type="pres">
      <dgm:prSet presAssocID="{69A1060E-AD68-4EC8-97CD-7E20F0A85338}" presName="Name21" presStyleCnt="0"/>
      <dgm:spPr/>
    </dgm:pt>
    <dgm:pt modelId="{CBC35E67-397E-43B8-B5D9-3165D6CD0A4E}" type="pres">
      <dgm:prSet presAssocID="{69A1060E-AD68-4EC8-97CD-7E20F0A85338}" presName="level2Shape" presStyleLbl="node4" presStyleIdx="42" presStyleCnt="55" custLinFactY="-100000" custLinFactNeighborX="-12229" custLinFactNeighborY="-200000"/>
      <dgm:spPr/>
      <dgm:t>
        <a:bodyPr/>
        <a:lstStyle/>
        <a:p>
          <a:endParaRPr lang="en-US"/>
        </a:p>
      </dgm:t>
    </dgm:pt>
    <dgm:pt modelId="{C65A0308-C487-404D-B994-9F534FA0A723}" type="pres">
      <dgm:prSet presAssocID="{69A1060E-AD68-4EC8-97CD-7E20F0A85338}" presName="hierChild3" presStyleCnt="0"/>
      <dgm:spPr/>
    </dgm:pt>
    <dgm:pt modelId="{92A93E4F-A00A-4933-95E4-080CC040E43D}" type="pres">
      <dgm:prSet presAssocID="{CAA55A87-3E00-4CDA-9A3F-78CEEF0B7758}" presName="Name19" presStyleLbl="parChTrans1D4" presStyleIdx="43" presStyleCnt="55"/>
      <dgm:spPr/>
      <dgm:t>
        <a:bodyPr/>
        <a:lstStyle/>
        <a:p>
          <a:endParaRPr lang="en-US"/>
        </a:p>
      </dgm:t>
    </dgm:pt>
    <dgm:pt modelId="{1696D01A-621C-4BF0-B17B-3D106A972D96}" type="pres">
      <dgm:prSet presAssocID="{C7946C79-12C1-4559-B6EC-41C8A79C3D58}" presName="Name21" presStyleCnt="0"/>
      <dgm:spPr/>
    </dgm:pt>
    <dgm:pt modelId="{E21C9F89-3963-4402-B738-F231221FFE5F}" type="pres">
      <dgm:prSet presAssocID="{C7946C79-12C1-4559-B6EC-41C8A79C3D58}" presName="level2Shape" presStyleLbl="node4" presStyleIdx="43" presStyleCnt="55" custLinFactY="-273506" custLinFactNeighborX="-430" custLinFactNeighborY="-300000"/>
      <dgm:spPr/>
      <dgm:t>
        <a:bodyPr/>
        <a:lstStyle/>
        <a:p>
          <a:endParaRPr lang="en-US"/>
        </a:p>
      </dgm:t>
    </dgm:pt>
    <dgm:pt modelId="{15DC1946-6C7D-4D64-A8DA-703FFDA08FFF}" type="pres">
      <dgm:prSet presAssocID="{C7946C79-12C1-4559-B6EC-41C8A79C3D58}" presName="hierChild3" presStyleCnt="0"/>
      <dgm:spPr/>
    </dgm:pt>
    <dgm:pt modelId="{594BE60A-B8D8-4F39-B625-77BDDC6F2110}" type="pres">
      <dgm:prSet presAssocID="{CFBEA749-7C7A-42EB-8779-D7F759F7B5F1}" presName="Name19" presStyleLbl="parChTrans1D4" presStyleIdx="44" presStyleCnt="55"/>
      <dgm:spPr/>
      <dgm:t>
        <a:bodyPr/>
        <a:lstStyle/>
        <a:p>
          <a:endParaRPr lang="en-US"/>
        </a:p>
      </dgm:t>
    </dgm:pt>
    <dgm:pt modelId="{E9BF657A-575E-4889-930B-80F862274343}" type="pres">
      <dgm:prSet presAssocID="{D9106161-9F7D-462E-9162-5EA006B99D38}" presName="Name21" presStyleCnt="0"/>
      <dgm:spPr/>
    </dgm:pt>
    <dgm:pt modelId="{48B2353E-BFCC-4789-9E02-967AB6DEC171}" type="pres">
      <dgm:prSet presAssocID="{D9106161-9F7D-462E-9162-5EA006B99D38}" presName="level2Shape" presStyleLbl="node4" presStyleIdx="44" presStyleCnt="55" custLinFactY="-100000" custLinFactNeighborX="-12229" custLinFactNeighborY="-200000"/>
      <dgm:spPr/>
      <dgm:t>
        <a:bodyPr/>
        <a:lstStyle/>
        <a:p>
          <a:endParaRPr lang="en-US"/>
        </a:p>
      </dgm:t>
    </dgm:pt>
    <dgm:pt modelId="{11B516B5-D7E8-45C4-AEAC-DBEB5B31A4F0}" type="pres">
      <dgm:prSet presAssocID="{D9106161-9F7D-462E-9162-5EA006B99D38}" presName="hierChild3" presStyleCnt="0"/>
      <dgm:spPr/>
    </dgm:pt>
    <dgm:pt modelId="{6E02C658-D9F0-4403-A8CD-39EE4B8AF6E1}" type="pres">
      <dgm:prSet presAssocID="{6D31C96A-CAA3-45BF-9351-A20B62FCD908}" presName="Name19" presStyleLbl="parChTrans1D4" presStyleIdx="45" presStyleCnt="55"/>
      <dgm:spPr/>
      <dgm:t>
        <a:bodyPr/>
        <a:lstStyle/>
        <a:p>
          <a:endParaRPr lang="en-US"/>
        </a:p>
      </dgm:t>
    </dgm:pt>
    <dgm:pt modelId="{3BCAB267-0800-495A-BB91-5923C7268013}" type="pres">
      <dgm:prSet presAssocID="{EB885DA0-58FE-48B0-BE7E-96D0334DD737}" presName="Name21" presStyleCnt="0"/>
      <dgm:spPr/>
    </dgm:pt>
    <dgm:pt modelId="{D97C4687-080B-44BF-9432-4BE33F8D19F3}" type="pres">
      <dgm:prSet presAssocID="{EB885DA0-58FE-48B0-BE7E-96D0334DD737}" presName="level2Shape" presStyleLbl="node4" presStyleIdx="45" presStyleCnt="55" custLinFactY="-300000" custLinFactNeighborX="-2974" custLinFactNeighborY="-383329"/>
      <dgm:spPr/>
      <dgm:t>
        <a:bodyPr/>
        <a:lstStyle/>
        <a:p>
          <a:endParaRPr lang="en-US"/>
        </a:p>
      </dgm:t>
    </dgm:pt>
    <dgm:pt modelId="{2369C94D-A15B-422B-B935-AA549AECA954}" type="pres">
      <dgm:prSet presAssocID="{EB885DA0-58FE-48B0-BE7E-96D0334DD737}" presName="hierChild3" presStyleCnt="0"/>
      <dgm:spPr/>
    </dgm:pt>
    <dgm:pt modelId="{C860066B-29FF-427C-94AF-AA6ED9A49C41}" type="pres">
      <dgm:prSet presAssocID="{C80DF2BF-B1D1-4165-B2B3-A1DB7440EC36}" presName="Name19" presStyleLbl="parChTrans1D4" presStyleIdx="46" presStyleCnt="55"/>
      <dgm:spPr/>
      <dgm:t>
        <a:bodyPr/>
        <a:lstStyle/>
        <a:p>
          <a:endParaRPr lang="en-US"/>
        </a:p>
      </dgm:t>
    </dgm:pt>
    <dgm:pt modelId="{A4212460-CAFE-4DEE-BF65-E31CD08D8CA0}" type="pres">
      <dgm:prSet presAssocID="{142347DB-5A5B-4A23-AB46-FBBAB071BDBF}" presName="Name21" presStyleCnt="0"/>
      <dgm:spPr/>
    </dgm:pt>
    <dgm:pt modelId="{B986E48D-F85D-4203-9CCE-911A829F25C8}" type="pres">
      <dgm:prSet presAssocID="{142347DB-5A5B-4A23-AB46-FBBAB071BDBF}" presName="level2Shape" presStyleLbl="node4" presStyleIdx="46" presStyleCnt="55" custLinFactY="-273506" custLinFactNeighborX="-430" custLinFactNeighborY="-300000"/>
      <dgm:spPr/>
      <dgm:t>
        <a:bodyPr/>
        <a:lstStyle/>
        <a:p>
          <a:endParaRPr lang="en-US"/>
        </a:p>
      </dgm:t>
    </dgm:pt>
    <dgm:pt modelId="{953CC5D9-A067-4597-8639-C64D41CDFC2E}" type="pres">
      <dgm:prSet presAssocID="{142347DB-5A5B-4A23-AB46-FBBAB071BDBF}" presName="hierChild3" presStyleCnt="0"/>
      <dgm:spPr/>
    </dgm:pt>
    <dgm:pt modelId="{AE5B1FDE-E4D9-4182-837B-FDC815043B72}" type="pres">
      <dgm:prSet presAssocID="{B7F300D0-AAA1-4085-A6B3-30E4E62AFB42}" presName="Name19" presStyleLbl="parChTrans1D4" presStyleIdx="47" presStyleCnt="55"/>
      <dgm:spPr/>
      <dgm:t>
        <a:bodyPr/>
        <a:lstStyle/>
        <a:p>
          <a:endParaRPr lang="en-US"/>
        </a:p>
      </dgm:t>
    </dgm:pt>
    <dgm:pt modelId="{4A071849-F374-451D-AB09-4AACBB2662AD}" type="pres">
      <dgm:prSet presAssocID="{93DA92EC-DF63-4426-8A17-4E0BCB725084}" presName="Name21" presStyleCnt="0"/>
      <dgm:spPr/>
    </dgm:pt>
    <dgm:pt modelId="{8B89E9BD-1A03-4115-A90F-3870D5D7F45B}" type="pres">
      <dgm:prSet presAssocID="{93DA92EC-DF63-4426-8A17-4E0BCB725084}" presName="level2Shape" presStyleLbl="node4" presStyleIdx="47" presStyleCnt="55" custLinFactY="-100000" custLinFactNeighborX="-12229" custLinFactNeighborY="-200000"/>
      <dgm:spPr/>
      <dgm:t>
        <a:bodyPr/>
        <a:lstStyle/>
        <a:p>
          <a:endParaRPr lang="en-US"/>
        </a:p>
      </dgm:t>
    </dgm:pt>
    <dgm:pt modelId="{D12B6527-C308-44F1-A916-92940A526342}" type="pres">
      <dgm:prSet presAssocID="{93DA92EC-DF63-4426-8A17-4E0BCB725084}" presName="hierChild3" presStyleCnt="0"/>
      <dgm:spPr/>
    </dgm:pt>
    <dgm:pt modelId="{7F9D2862-5ECF-4CF6-8FF3-E1839F217AB3}" type="pres">
      <dgm:prSet presAssocID="{DC6336B3-48D6-4BE0-A19F-FC0FAE58F8D4}" presName="Name19" presStyleLbl="parChTrans1D4" presStyleIdx="48" presStyleCnt="55"/>
      <dgm:spPr/>
      <dgm:t>
        <a:bodyPr/>
        <a:lstStyle/>
        <a:p>
          <a:endParaRPr lang="en-US"/>
        </a:p>
      </dgm:t>
    </dgm:pt>
    <dgm:pt modelId="{E35507F1-D652-4295-A476-CADCE898E374}" type="pres">
      <dgm:prSet presAssocID="{9244F514-34A9-403C-BCE5-8F5D86FD13D7}" presName="Name21" presStyleCnt="0"/>
      <dgm:spPr/>
    </dgm:pt>
    <dgm:pt modelId="{1FC0E4B6-1377-4D9E-8C2A-9D3B4A169E12}" type="pres">
      <dgm:prSet presAssocID="{9244F514-34A9-403C-BCE5-8F5D86FD13D7}" presName="level2Shape" presStyleLbl="node4" presStyleIdx="48" presStyleCnt="55" custLinFactY="-273506" custLinFactNeighborX="-430" custLinFactNeighborY="-300000"/>
      <dgm:spPr/>
      <dgm:t>
        <a:bodyPr/>
        <a:lstStyle/>
        <a:p>
          <a:endParaRPr lang="en-US"/>
        </a:p>
      </dgm:t>
    </dgm:pt>
    <dgm:pt modelId="{F61B483E-747A-4794-9D9C-BC228DB64CAF}" type="pres">
      <dgm:prSet presAssocID="{9244F514-34A9-403C-BCE5-8F5D86FD13D7}" presName="hierChild3" presStyleCnt="0"/>
      <dgm:spPr/>
    </dgm:pt>
    <dgm:pt modelId="{F1919AE7-7197-4804-894E-DC88EEA2E736}" type="pres">
      <dgm:prSet presAssocID="{AEF8E431-4228-48B2-B206-758B63B81ED3}" presName="Name19" presStyleLbl="parChTrans1D4" presStyleIdx="49" presStyleCnt="55"/>
      <dgm:spPr/>
      <dgm:t>
        <a:bodyPr/>
        <a:lstStyle/>
        <a:p>
          <a:endParaRPr lang="en-US"/>
        </a:p>
      </dgm:t>
    </dgm:pt>
    <dgm:pt modelId="{770FB6AB-765F-4CAC-A664-4BEF0CDAC5F2}" type="pres">
      <dgm:prSet presAssocID="{F4C02214-7DF5-43CF-BE00-059DF3BBE845}" presName="Name21" presStyleCnt="0"/>
      <dgm:spPr/>
    </dgm:pt>
    <dgm:pt modelId="{7504D03C-B9B5-4E89-AB1B-1A342F47C57A}" type="pres">
      <dgm:prSet presAssocID="{F4C02214-7DF5-43CF-BE00-059DF3BBE845}" presName="level2Shape" presStyleLbl="node4" presStyleIdx="49" presStyleCnt="55" custLinFactY="-100000" custLinFactNeighborX="-12229" custLinFactNeighborY="-200000"/>
      <dgm:spPr/>
      <dgm:t>
        <a:bodyPr/>
        <a:lstStyle/>
        <a:p>
          <a:endParaRPr lang="en-US"/>
        </a:p>
      </dgm:t>
    </dgm:pt>
    <dgm:pt modelId="{E322FA30-56E3-436B-A062-51F2C7C81F2E}" type="pres">
      <dgm:prSet presAssocID="{F4C02214-7DF5-43CF-BE00-059DF3BBE845}" presName="hierChild3" presStyleCnt="0"/>
      <dgm:spPr/>
    </dgm:pt>
    <dgm:pt modelId="{F3183868-8360-45A9-B5F0-8DE08B9FAA46}" type="pres">
      <dgm:prSet presAssocID="{7CEBEC7A-305F-46DA-93A2-01493F30240E}" presName="Name19" presStyleLbl="parChTrans1D4" presStyleIdx="50" presStyleCnt="55"/>
      <dgm:spPr/>
      <dgm:t>
        <a:bodyPr/>
        <a:lstStyle/>
        <a:p>
          <a:endParaRPr lang="en-US"/>
        </a:p>
      </dgm:t>
    </dgm:pt>
    <dgm:pt modelId="{9464B429-E754-41DB-8DEA-DB68C194EBAA}" type="pres">
      <dgm:prSet presAssocID="{36DBFED5-FB60-4BA6-BCF9-9E22D8022294}" presName="Name21" presStyleCnt="0"/>
      <dgm:spPr/>
    </dgm:pt>
    <dgm:pt modelId="{57036329-E9A8-4974-A501-5436F6408B6A}" type="pres">
      <dgm:prSet presAssocID="{36DBFED5-FB60-4BA6-BCF9-9E22D8022294}" presName="level2Shape" presStyleLbl="node4" presStyleIdx="50" presStyleCnt="55" custLinFactY="-300000" custLinFactNeighborX="-2974" custLinFactNeighborY="-383329"/>
      <dgm:spPr/>
      <dgm:t>
        <a:bodyPr/>
        <a:lstStyle/>
        <a:p>
          <a:endParaRPr lang="en-US"/>
        </a:p>
      </dgm:t>
    </dgm:pt>
    <dgm:pt modelId="{7C5D941D-46D2-4185-9B17-33453330CBAD}" type="pres">
      <dgm:prSet presAssocID="{36DBFED5-FB60-4BA6-BCF9-9E22D8022294}" presName="hierChild3" presStyleCnt="0"/>
      <dgm:spPr/>
    </dgm:pt>
    <dgm:pt modelId="{8E7EEC6F-5671-4BB0-A23E-EB9DF7A6C6B7}" type="pres">
      <dgm:prSet presAssocID="{F86A866F-9276-4636-B3A4-EE64D9469D2A}" presName="Name19" presStyleLbl="parChTrans1D4" presStyleIdx="51" presStyleCnt="55"/>
      <dgm:spPr/>
      <dgm:t>
        <a:bodyPr/>
        <a:lstStyle/>
        <a:p>
          <a:endParaRPr lang="en-US"/>
        </a:p>
      </dgm:t>
    </dgm:pt>
    <dgm:pt modelId="{6472D165-CC1D-4897-AF7E-EE7399841EEC}" type="pres">
      <dgm:prSet presAssocID="{14AFD095-3984-4499-8CD6-699F9B60950F}" presName="Name21" presStyleCnt="0"/>
      <dgm:spPr/>
    </dgm:pt>
    <dgm:pt modelId="{355ECDDD-CD6D-4D43-9939-5D8FFDA17C18}" type="pres">
      <dgm:prSet presAssocID="{14AFD095-3984-4499-8CD6-699F9B60950F}" presName="level2Shape" presStyleLbl="node4" presStyleIdx="51" presStyleCnt="55" custLinFactY="-273506" custLinFactNeighborX="-430" custLinFactNeighborY="-300000"/>
      <dgm:spPr/>
      <dgm:t>
        <a:bodyPr/>
        <a:lstStyle/>
        <a:p>
          <a:endParaRPr lang="en-US"/>
        </a:p>
      </dgm:t>
    </dgm:pt>
    <dgm:pt modelId="{6495A945-0A26-450D-89B2-803152AC4990}" type="pres">
      <dgm:prSet presAssocID="{14AFD095-3984-4499-8CD6-699F9B60950F}" presName="hierChild3" presStyleCnt="0"/>
      <dgm:spPr/>
    </dgm:pt>
    <dgm:pt modelId="{61F60B4A-4A10-4641-B963-9FF3A6CE4521}" type="pres">
      <dgm:prSet presAssocID="{2023212D-4C10-4723-8FC0-82A90E9A1052}" presName="Name19" presStyleLbl="parChTrans1D4" presStyleIdx="52" presStyleCnt="55"/>
      <dgm:spPr/>
      <dgm:t>
        <a:bodyPr/>
        <a:lstStyle/>
        <a:p>
          <a:endParaRPr lang="en-US"/>
        </a:p>
      </dgm:t>
    </dgm:pt>
    <dgm:pt modelId="{9FADDEFB-6096-457C-92F7-BEE74B63153E}" type="pres">
      <dgm:prSet presAssocID="{EC6D3A31-69B0-4E22-82B9-C060C009CBC9}" presName="Name21" presStyleCnt="0"/>
      <dgm:spPr/>
    </dgm:pt>
    <dgm:pt modelId="{7CC2FE18-B679-44E6-93AC-FC2F08615FC7}" type="pres">
      <dgm:prSet presAssocID="{EC6D3A31-69B0-4E22-82B9-C060C009CBC9}" presName="level2Shape" presStyleLbl="node4" presStyleIdx="52" presStyleCnt="55" custLinFactY="-100000" custLinFactNeighborX="-12229" custLinFactNeighborY="-200000"/>
      <dgm:spPr/>
      <dgm:t>
        <a:bodyPr/>
        <a:lstStyle/>
        <a:p>
          <a:endParaRPr lang="en-US"/>
        </a:p>
      </dgm:t>
    </dgm:pt>
    <dgm:pt modelId="{8CB5926C-CECE-4B4F-9726-6413BCF8A4F8}" type="pres">
      <dgm:prSet presAssocID="{EC6D3A31-69B0-4E22-82B9-C060C009CBC9}" presName="hierChild3" presStyleCnt="0"/>
      <dgm:spPr/>
    </dgm:pt>
    <dgm:pt modelId="{C7F61E5C-4763-4F11-9071-C8D59166F53A}" type="pres">
      <dgm:prSet presAssocID="{6C6DD4FA-AA87-4C0C-90CE-444AA4E33823}" presName="Name19" presStyleLbl="parChTrans1D4" presStyleIdx="53" presStyleCnt="55"/>
      <dgm:spPr/>
      <dgm:t>
        <a:bodyPr/>
        <a:lstStyle/>
        <a:p>
          <a:endParaRPr lang="en-US"/>
        </a:p>
      </dgm:t>
    </dgm:pt>
    <dgm:pt modelId="{9C03364B-9BB1-404D-9818-174C9A42BF1A}" type="pres">
      <dgm:prSet presAssocID="{2FB851D5-4E0D-4A2A-8B72-16B3EBC89185}" presName="Name21" presStyleCnt="0"/>
      <dgm:spPr/>
    </dgm:pt>
    <dgm:pt modelId="{215655E1-92C2-4C93-94D4-EE77280C08CF}" type="pres">
      <dgm:prSet presAssocID="{2FB851D5-4E0D-4A2A-8B72-16B3EBC89185}" presName="level2Shape" presStyleLbl="node4" presStyleIdx="53" presStyleCnt="55" custLinFactY="-273506" custLinFactNeighborX="-430" custLinFactNeighborY="-300000"/>
      <dgm:spPr/>
      <dgm:t>
        <a:bodyPr/>
        <a:lstStyle/>
        <a:p>
          <a:endParaRPr lang="en-US"/>
        </a:p>
      </dgm:t>
    </dgm:pt>
    <dgm:pt modelId="{DF0C73A5-72A8-4B06-B0F9-BFCF1AF154CF}" type="pres">
      <dgm:prSet presAssocID="{2FB851D5-4E0D-4A2A-8B72-16B3EBC89185}" presName="hierChild3" presStyleCnt="0"/>
      <dgm:spPr/>
    </dgm:pt>
    <dgm:pt modelId="{3728E0FD-B068-4CC3-8211-D54463DB59E6}" type="pres">
      <dgm:prSet presAssocID="{1C14A353-B81D-45D6-A7A7-0EF6C057A2D2}" presName="Name19" presStyleLbl="parChTrans1D4" presStyleIdx="54" presStyleCnt="55"/>
      <dgm:spPr/>
      <dgm:t>
        <a:bodyPr/>
        <a:lstStyle/>
        <a:p>
          <a:endParaRPr lang="en-US"/>
        </a:p>
      </dgm:t>
    </dgm:pt>
    <dgm:pt modelId="{143285AF-77C7-4520-AACA-46380F788E87}" type="pres">
      <dgm:prSet presAssocID="{9C4B46EB-45D5-4FD8-92C3-CD7149C63634}" presName="Name21" presStyleCnt="0"/>
      <dgm:spPr/>
    </dgm:pt>
    <dgm:pt modelId="{BCB6D556-27F4-4945-892C-86947C30902A}" type="pres">
      <dgm:prSet presAssocID="{9C4B46EB-45D5-4FD8-92C3-CD7149C63634}" presName="level2Shape" presStyleLbl="node4" presStyleIdx="54" presStyleCnt="55" custLinFactY="-100000" custLinFactNeighborX="-13879" custLinFactNeighborY="-200000"/>
      <dgm:spPr/>
      <dgm:t>
        <a:bodyPr/>
        <a:lstStyle/>
        <a:p>
          <a:endParaRPr lang="en-US"/>
        </a:p>
      </dgm:t>
    </dgm:pt>
    <dgm:pt modelId="{35E40441-EF1C-4A89-905B-CD57D50E6CE8}" type="pres">
      <dgm:prSet presAssocID="{9C4B46EB-45D5-4FD8-92C3-CD7149C63634}" presName="hierChild3" presStyleCnt="0"/>
      <dgm:spPr/>
    </dgm:pt>
    <dgm:pt modelId="{DCC911E0-AAB4-4B25-BE5B-1E43E3FBF7A9}" type="pres">
      <dgm:prSet presAssocID="{91E2ECE6-B22E-46D9-8F54-E5CB9344D4E3}" presName="bgShapesFlow" presStyleCnt="0"/>
      <dgm:spPr/>
    </dgm:pt>
  </dgm:ptLst>
  <dgm:cxnLst>
    <dgm:cxn modelId="{8725EE3C-E479-4240-9EAA-C0007A9BB25A}" srcId="{4B86E4C5-80C9-4B0A-863A-3F327122FF34}" destId="{D2B25B82-3830-4629-95BD-C131EB3A5D4B}" srcOrd="0" destOrd="0" parTransId="{18931AAF-DB21-4BF6-9C40-831C2560AD23}" sibTransId="{A932FF17-4D3E-4671-B7EB-6CD1AFE81425}"/>
    <dgm:cxn modelId="{C89EF9FC-9854-46FF-BC4E-0B99673B57FE}" srcId="{66C54D16-BFDB-4C47-A76B-FF433DED02ED}" destId="{27A723FC-37C6-4A94-AF93-E599477C536B}" srcOrd="0" destOrd="0" parTransId="{FA2D5C21-D7E3-449B-AFB8-D8E173207701}" sibTransId="{B628817F-C58D-4FA6-A390-B9428E8B21D1}"/>
    <dgm:cxn modelId="{307BDCFE-B573-4030-BA39-59B8AEF1FEB3}" type="presOf" srcId="{6C6DD4FA-AA87-4C0C-90CE-444AA4E33823}" destId="{C7F61E5C-4763-4F11-9071-C8D59166F53A}" srcOrd="0" destOrd="0" presId="urn:microsoft.com/office/officeart/2005/8/layout/hierarchy6"/>
    <dgm:cxn modelId="{8BF7D1DF-609C-4005-B509-C6549FD2F67C}" type="presOf" srcId="{C769D9FD-4B2A-4702-81E1-341AE4F1CED8}" destId="{143D9320-AD42-4087-BF4F-2A2A5F913C98}" srcOrd="0" destOrd="0" presId="urn:microsoft.com/office/officeart/2005/8/layout/hierarchy6"/>
    <dgm:cxn modelId="{8F43E310-923D-4CB6-B9D2-19D467C3CDB7}" type="presOf" srcId="{18931AAF-DB21-4BF6-9C40-831C2560AD23}" destId="{61581695-4BE3-4ABE-9D2F-801C0259E596}" srcOrd="0" destOrd="0" presId="urn:microsoft.com/office/officeart/2005/8/layout/hierarchy6"/>
    <dgm:cxn modelId="{24A1C99A-085B-4709-9561-0FC1B677C302}" srcId="{5DDD1931-7976-48A9-A3EB-DB2D0064757D}" destId="{C8A0154A-5D8D-44A0-BA9A-FA6DCB72C57B}" srcOrd="1" destOrd="0" parTransId="{44678360-8829-4006-B8E5-E32BBFEBCA31}" sibTransId="{0C23B724-B592-4F28-A440-7E277A79102A}"/>
    <dgm:cxn modelId="{0DEE3DE7-CAAD-4674-A30F-88B3DB116610}" srcId="{E6D475A4-6D1C-427F-B64C-B5B5BD6B4775}" destId="{73E00D39-962B-4CB9-8A07-535935925ACC}" srcOrd="0" destOrd="0" parTransId="{FC7C0CEE-62C2-4934-BFB1-322C61F6A5BB}" sibTransId="{ECC9F349-0ABF-4B88-A5BB-C98519C6872A}"/>
    <dgm:cxn modelId="{2102F27D-73B8-4F47-B771-8CA2E957875F}" type="presOf" srcId="{13F97667-8579-46B9-BEE4-8D13C57EB9CB}" destId="{CCB7FA71-986E-4E11-92F8-7E860CFE8532}" srcOrd="0" destOrd="0" presId="urn:microsoft.com/office/officeart/2005/8/layout/hierarchy6"/>
    <dgm:cxn modelId="{95A7D403-7F61-451E-89BB-52C110C08A58}" srcId="{B1FA0540-105A-4008-9F00-03F3A37AA4E6}" destId="{8571725E-94F4-446B-8F34-4EB741B48949}" srcOrd="1" destOrd="0" parTransId="{A95438A8-8DBB-4741-A181-108A327C70FF}" sibTransId="{56F14C30-FB45-4739-B3D2-F8B66D06F1C0}"/>
    <dgm:cxn modelId="{9DBF8BC1-6E42-4469-B9FB-9AFF921ABB26}" srcId="{E41A87CE-14AB-4F61-B127-340BDD5B24AC}" destId="{69A1060E-AD68-4EC8-97CD-7E20F0A85338}" srcOrd="0" destOrd="0" parTransId="{21ECEAAB-FC22-473F-875C-CC5659F178EC}" sibTransId="{236917E9-FC95-455B-9DC2-D3827F4E5430}"/>
    <dgm:cxn modelId="{E341D99B-BA79-4064-8F83-68A14ED4B65F}" type="presOf" srcId="{A95438A8-8DBB-4741-A181-108A327C70FF}" destId="{8A9C4490-5E11-4AEC-B5CD-C3FDA7AA77E4}" srcOrd="0" destOrd="0" presId="urn:microsoft.com/office/officeart/2005/8/layout/hierarchy6"/>
    <dgm:cxn modelId="{3FEBE1A9-5703-437F-8AFF-A0824932C810}" srcId="{00AAEAB8-B3C0-4C2D-843C-C56A2D8786B8}" destId="{E41A87CE-14AB-4F61-B127-340BDD5B24AC}" srcOrd="0" destOrd="0" parTransId="{432372FE-9B0D-4476-A690-44BCBCA10005}" sibTransId="{2241F74E-120E-4D60-BCC4-5684C6EB2D20}"/>
    <dgm:cxn modelId="{71842F80-9187-4999-90E2-6FA3711C0909}" type="presOf" srcId="{142347DB-5A5B-4A23-AB46-FBBAB071BDBF}" destId="{B986E48D-F85D-4203-9CCE-911A829F25C8}" srcOrd="0" destOrd="0" presId="urn:microsoft.com/office/officeart/2005/8/layout/hierarchy6"/>
    <dgm:cxn modelId="{C23D6ED3-28C9-4CE4-9A12-06AD72240D97}" srcId="{3E80AAC1-084F-4210-B516-5AC3A548DBE2}" destId="{E7681068-5445-4398-B5B1-28BF61B7E753}" srcOrd="1" destOrd="0" parTransId="{96D10081-F4C5-4C1D-8DCB-DEF28CF2E9D7}" sibTransId="{3D0DFAB8-6EB4-45BC-93D1-90CFD5560107}"/>
    <dgm:cxn modelId="{4A8631B4-E76E-4DC6-A85E-2F27F074613B}" type="presOf" srcId="{5ED489D6-1AC3-4ADB-8A38-16B01CFD232E}" destId="{314BB6F2-3F6D-4A91-9C58-8288C10792D0}" srcOrd="0" destOrd="0" presId="urn:microsoft.com/office/officeart/2005/8/layout/hierarchy6"/>
    <dgm:cxn modelId="{B360C82D-D95A-4D7E-89E8-3333FEADFA92}" srcId="{60123EA1-C6A2-4738-B930-0A236BA9A345}" destId="{D3755407-5E46-4B67-A408-DD92CFBB252B}" srcOrd="1" destOrd="0" parTransId="{5ED489D6-1AC3-4ADB-8A38-16B01CFD232E}" sibTransId="{F218B60F-4B8B-4382-A1D3-C05533237CE1}"/>
    <dgm:cxn modelId="{E61AD6C4-1507-4DBE-9BBD-0551DB72E4E9}" type="presOf" srcId="{26CF47AB-B197-4896-A7C2-04CA6AEBE577}" destId="{6A2F5DC9-B229-4335-8B1E-28B68C8931C6}" srcOrd="0" destOrd="0" presId="urn:microsoft.com/office/officeart/2005/8/layout/hierarchy6"/>
    <dgm:cxn modelId="{C2060D7E-83FE-40C8-9557-C3BF649021DF}" type="presOf" srcId="{A7FD1197-1766-475D-B024-8979B497F0E4}" destId="{B5955A20-1592-4A6E-9B78-53FB6DE07FC1}" srcOrd="0" destOrd="0" presId="urn:microsoft.com/office/officeart/2005/8/layout/hierarchy6"/>
    <dgm:cxn modelId="{86C25F62-8B99-4363-AC55-2049BCA2B7EB}" type="presOf" srcId="{03FB0184-F1C0-4438-9644-B78DE9D9F644}" destId="{EADE26F2-6DD5-4B46-B957-FC63AC6390CE}" srcOrd="0" destOrd="0" presId="urn:microsoft.com/office/officeart/2005/8/layout/hierarchy6"/>
    <dgm:cxn modelId="{BD010A9C-BD82-4B04-A43C-A4C8C72257CB}" type="presOf" srcId="{AB4999A3-E334-4A49-8318-82C60B178EA0}" destId="{73D2502D-BDAA-4EF1-B38F-701D9E7944E4}" srcOrd="0" destOrd="0" presId="urn:microsoft.com/office/officeart/2005/8/layout/hierarchy6"/>
    <dgm:cxn modelId="{EE8BA973-0324-4C79-923F-4C98522F3CEC}" type="presOf" srcId="{2FB851D5-4E0D-4A2A-8B72-16B3EBC89185}" destId="{215655E1-92C2-4C93-94D4-EE77280C08CF}" srcOrd="0" destOrd="0" presId="urn:microsoft.com/office/officeart/2005/8/layout/hierarchy6"/>
    <dgm:cxn modelId="{C01906A2-2EA1-41E9-BC27-B9159F9F4D17}" srcId="{D3755407-5E46-4B67-A408-DD92CFBB252B}" destId="{5DDD1931-7976-48A9-A3EB-DB2D0064757D}" srcOrd="0" destOrd="0" parTransId="{0F1E468E-49DA-4918-A7D1-145BDF5D295E}" sibTransId="{10D2DE19-A0C3-4924-8D49-29183B59104C}"/>
    <dgm:cxn modelId="{BCF377ED-1DE8-41BB-ADA7-F11C1C56D8D7}" type="presOf" srcId="{F1941E27-160C-4F67-AE73-1B496EDDCC88}" destId="{D74F4C57-2AA7-44A2-85AF-219D67986966}" srcOrd="0" destOrd="0" presId="urn:microsoft.com/office/officeart/2005/8/layout/hierarchy6"/>
    <dgm:cxn modelId="{E131A9B2-FF99-478C-9A51-80522B49355B}" srcId="{C663621C-E78E-4167-8BAC-609A0CB3CA9C}" destId="{36DBFED5-FB60-4BA6-BCF9-9E22D8022294}" srcOrd="2" destOrd="0" parTransId="{7CEBEC7A-305F-46DA-93A2-01493F30240E}" sibTransId="{F5BEFE49-35E3-401F-A6FB-16D200B3025E}"/>
    <dgm:cxn modelId="{9E9B4CFA-8639-4A7B-AD21-85E616D22BC8}" type="presOf" srcId="{1C14A353-B81D-45D6-A7A7-0EF6C057A2D2}" destId="{3728E0FD-B068-4CC3-8211-D54463DB59E6}" srcOrd="0" destOrd="0" presId="urn:microsoft.com/office/officeart/2005/8/layout/hierarchy6"/>
    <dgm:cxn modelId="{62AA828E-963F-46F7-96F1-027346A7ADD8}" srcId="{92A316E6-FDEF-409E-BB1F-381462359A9F}" destId="{6AFA3AC0-AFC1-4D80-B919-B355BF41460E}" srcOrd="0" destOrd="0" parTransId="{2B068AC9-2920-4DB4-A448-FCE510EF5348}" sibTransId="{9903209D-619B-41F1-BCD4-86660F0F844D}"/>
    <dgm:cxn modelId="{B65AD544-E538-4469-8E04-CD4FCDD0D1DF}" type="presOf" srcId="{3E80AAC1-084F-4210-B516-5AC3A548DBE2}" destId="{047B3B11-C0A1-4426-A983-60CE69847ADB}" srcOrd="0" destOrd="0" presId="urn:microsoft.com/office/officeart/2005/8/layout/hierarchy6"/>
    <dgm:cxn modelId="{33D3771B-05D2-43AE-B437-5E655AE23DC2}" type="presOf" srcId="{CE984DFA-1011-463F-801F-EC51AE2C8955}" destId="{9221F927-4F05-4C8A-B363-84BCB47F4AE6}" srcOrd="0" destOrd="0" presId="urn:microsoft.com/office/officeart/2005/8/layout/hierarchy6"/>
    <dgm:cxn modelId="{0BC0E0B3-0C1A-4E91-BC69-FD7F829120C7}" srcId="{DA4E55B1-6335-41BA-9640-47667DBF36EE}" destId="{586D475E-0934-451C-9EBD-DF5F5D3EC7B8}" srcOrd="0" destOrd="0" parTransId="{FC0B241C-38DC-438B-A27B-243679E63758}" sibTransId="{B17B33DC-C151-41C9-BAA5-409BF658A196}"/>
    <dgm:cxn modelId="{220E5091-9CB9-45B5-9316-72206C8B14AE}" type="presOf" srcId="{DA4E55B1-6335-41BA-9640-47667DBF36EE}" destId="{5ABD30E0-21B5-4F42-B775-4982C28032E1}" srcOrd="0" destOrd="0" presId="urn:microsoft.com/office/officeart/2005/8/layout/hierarchy6"/>
    <dgm:cxn modelId="{FE54F8E9-7435-4024-8F2A-8B5B75B6C251}" type="presOf" srcId="{C80DF2BF-B1D1-4165-B2B3-A1DB7440EC36}" destId="{C860066B-29FF-427C-94AF-AA6ED9A49C41}" srcOrd="0" destOrd="0" presId="urn:microsoft.com/office/officeart/2005/8/layout/hierarchy6"/>
    <dgm:cxn modelId="{C671AE46-D8D2-4A84-9589-2B53F5021F4E}" type="presOf" srcId="{69A1060E-AD68-4EC8-97CD-7E20F0A85338}" destId="{CBC35E67-397E-43B8-B5D9-3165D6CD0A4E}" srcOrd="0" destOrd="0" presId="urn:microsoft.com/office/officeart/2005/8/layout/hierarchy6"/>
    <dgm:cxn modelId="{3E6B0CC2-735B-4860-AB55-1615F1304A7B}" type="presOf" srcId="{6B2EB9F2-2E5E-444C-9122-42680790ECE6}" destId="{B8315537-F4D2-4D37-9B47-8D486C90D440}" srcOrd="0" destOrd="0" presId="urn:microsoft.com/office/officeart/2005/8/layout/hierarchy6"/>
    <dgm:cxn modelId="{A9904404-9B3B-4EF2-BFB3-0EBD1C1C0A63}" type="presOf" srcId="{A91BB719-81AC-493C-8EC5-B714F7BE373D}" destId="{F79D09A8-CBB5-4129-9660-686BB753FF29}" srcOrd="0" destOrd="0" presId="urn:microsoft.com/office/officeart/2005/8/layout/hierarchy6"/>
    <dgm:cxn modelId="{66074FFB-9951-4E5B-B0BB-1A886D8776CC}" type="presOf" srcId="{FB535EB9-3E53-42ED-A10E-3997439C9362}" destId="{E5AF7783-594A-453B-B487-F6FBD5F7CAF2}" srcOrd="0" destOrd="0" presId="urn:microsoft.com/office/officeart/2005/8/layout/hierarchy6"/>
    <dgm:cxn modelId="{92BCA4ED-998B-49CC-BB77-557B1C59B05A}" type="presOf" srcId="{2023212D-4C10-4723-8FC0-82A90E9A1052}" destId="{61F60B4A-4A10-4641-B963-9FF3A6CE4521}" srcOrd="0" destOrd="0" presId="urn:microsoft.com/office/officeart/2005/8/layout/hierarchy6"/>
    <dgm:cxn modelId="{EFEB45BE-5B4E-4471-8C44-4AF7ED1A0BC6}" type="presOf" srcId="{0BA54C93-2EF9-4DB4-AEFC-2045DB37BE3A}" destId="{8037B2B2-979E-4E9B-BF62-0BE3496C449B}" srcOrd="0" destOrd="0" presId="urn:microsoft.com/office/officeart/2005/8/layout/hierarchy6"/>
    <dgm:cxn modelId="{0A3CD749-5280-443F-8FA4-D5C157369FAD}" type="presOf" srcId="{3AC1B4B4-D74B-4174-8757-42ED92AD31BE}" destId="{0D0E04F9-6627-46CA-B980-D528462DA54B}" srcOrd="0" destOrd="0" presId="urn:microsoft.com/office/officeart/2005/8/layout/hierarchy6"/>
    <dgm:cxn modelId="{272333E1-356D-4558-9441-2D77902A078E}" srcId="{F3262046-40B9-46B1-9F74-A6984535ACA4}" destId="{DC2E68C3-D556-49C5-9C9D-EF740BC020CF}" srcOrd="1" destOrd="0" parTransId="{CE400642-C691-4FA9-88CD-E689320ADDDD}" sibTransId="{331F1D93-FD5E-47F8-8A24-880564974E58}"/>
    <dgm:cxn modelId="{7097BFC6-12DC-4DF0-9EB8-D5B9566F4F85}" type="presOf" srcId="{C663621C-E78E-4167-8BAC-609A0CB3CA9C}" destId="{42CE3490-7C5C-4A25-A910-8C56AF1DA45A}" srcOrd="0" destOrd="0" presId="urn:microsoft.com/office/officeart/2005/8/layout/hierarchy6"/>
    <dgm:cxn modelId="{95DFCE1B-90D4-4215-94B0-805548FBE52C}" type="presOf" srcId="{3FE42142-FFBD-4630-A228-87A2262B055A}" destId="{A2681132-981D-4B0B-985F-DC02FAF4A750}" srcOrd="0" destOrd="0" presId="urn:microsoft.com/office/officeart/2005/8/layout/hierarchy6"/>
    <dgm:cxn modelId="{27C4843E-84C1-4A1C-84F0-47287D0E74CA}" srcId="{DC2E68C3-D556-49C5-9C9D-EF740BC020CF}" destId="{1AEF55B8-1958-4152-B950-431CDEA6A219}" srcOrd="1" destOrd="0" parTransId="{46742285-3DE4-4CC4-AF01-A132195D544C}" sibTransId="{1E3E8622-D34A-49F3-8632-7C3A07EFE48B}"/>
    <dgm:cxn modelId="{33BD0DB2-6453-4C39-9BB0-C06FE393B694}" type="presOf" srcId="{AE35C8DA-ABC2-4803-BB8A-7282D8E28B4F}" destId="{5CDB42BD-0305-4CF8-9145-9F5FEFA1B2B8}" srcOrd="0" destOrd="0" presId="urn:microsoft.com/office/officeart/2005/8/layout/hierarchy6"/>
    <dgm:cxn modelId="{3331333A-B26D-4199-8D28-4923B83C5885}" type="presOf" srcId="{381D022C-1F6A-442B-9FBC-1D2EE00411B3}" destId="{E8E8EFCB-6B79-422E-893C-CA1FBEFDF531}" srcOrd="0" destOrd="0" presId="urn:microsoft.com/office/officeart/2005/8/layout/hierarchy6"/>
    <dgm:cxn modelId="{03B5E693-847E-451B-8345-8DCBAA433035}" srcId="{43133492-9366-4EA0-8AE5-904F1D6C6D38}" destId="{6DBA0FC7-6C69-433D-BEC0-B6DC1B365D1D}" srcOrd="1" destOrd="0" parTransId="{0BA54C93-2EF9-4DB4-AEFC-2045DB37BE3A}" sibTransId="{FAAE9C7F-00D9-4A53-B807-438CF2FFA34C}"/>
    <dgm:cxn modelId="{BC0291DA-E9F7-41E6-885A-4719708549B5}" srcId="{60123EA1-C6A2-4738-B930-0A236BA9A345}" destId="{B1FA0540-105A-4008-9F00-03F3A37AA4E6}" srcOrd="0" destOrd="0" parTransId="{49755712-E9C8-4FFC-B465-6523B2E2201B}" sibTransId="{4F75448F-0EF5-4BC9-A44B-898B6AD69641}"/>
    <dgm:cxn modelId="{147A8C12-68B8-4B41-AE9D-DC5AF8D9BB78}" type="presOf" srcId="{CFF8904B-CB9D-4338-ADCD-065BE71FD9B3}" destId="{6AEA0013-E61E-4F34-BFDA-15B56123D347}" srcOrd="0" destOrd="0" presId="urn:microsoft.com/office/officeart/2005/8/layout/hierarchy6"/>
    <dgm:cxn modelId="{B9D094AF-43E2-4BBB-B337-6B570717E904}" srcId="{00AAEAB8-B3C0-4C2D-843C-C56A2D8786B8}" destId="{C7946C79-12C1-4559-B6EC-41C8A79C3D58}" srcOrd="1" destOrd="0" parTransId="{CAA55A87-3E00-4CDA-9A3F-78CEEF0B7758}" sibTransId="{BC142FFF-46AD-44CF-87FE-26410499BFA4}"/>
    <dgm:cxn modelId="{B3D545D5-A967-41B1-9D59-1013C6981D98}" type="presOf" srcId="{2B068AC9-2920-4DB4-A448-FCE510EF5348}" destId="{A1A7ADFA-F0D4-4A60-A158-62904A3DF68D}" srcOrd="0" destOrd="0" presId="urn:microsoft.com/office/officeart/2005/8/layout/hierarchy6"/>
    <dgm:cxn modelId="{AF137B31-3509-4F01-A2BC-9657C84A1E4C}" srcId="{5DDD1931-7976-48A9-A3EB-DB2D0064757D}" destId="{87C67BEB-BB48-4C9E-B6C0-F27ECBE7954F}" srcOrd="0" destOrd="0" parTransId="{5339D25A-77DD-4259-AF6A-11F37B7BC5CF}" sibTransId="{142D992D-7707-47A1-A6DC-A0CC75878D3A}"/>
    <dgm:cxn modelId="{A80AB75D-9304-40D3-9096-A05CC7A698BF}" srcId="{E6D475A4-6D1C-427F-B64C-B5B5BD6B4775}" destId="{95F723D5-1137-4280-9DE0-D6367F712A87}" srcOrd="1" destOrd="0" parTransId="{DCF7AA77-FBC6-44BA-8B42-E2CC730729AD}" sibTransId="{426EDF87-7FBF-4C42-B866-05F13496EE10}"/>
    <dgm:cxn modelId="{A53A74D3-D918-4116-8D57-4C39202195B9}" srcId="{EB885DA0-58FE-48B0-BE7E-96D0334DD737}" destId="{142347DB-5A5B-4A23-AB46-FBBAB071BDBF}" srcOrd="0" destOrd="0" parTransId="{C80DF2BF-B1D1-4165-B2B3-A1DB7440EC36}" sibTransId="{06A5434A-1E96-4CF6-824A-46C13D8B5137}"/>
    <dgm:cxn modelId="{0C5E1880-1DE7-45B6-A422-497C1F4DBAB8}" type="presOf" srcId="{432372FE-9B0D-4476-A690-44BCBCA10005}" destId="{417EE324-251C-4B56-B7FA-5E4FCFE5D8D9}" srcOrd="0" destOrd="0" presId="urn:microsoft.com/office/officeart/2005/8/layout/hierarchy6"/>
    <dgm:cxn modelId="{39C61008-F007-44F5-9473-D4BC1E2F30EC}" type="presOf" srcId="{92A316E6-FDEF-409E-BB1F-381462359A9F}" destId="{78C64340-92E0-48A4-B25D-6ADC2B8D8912}" srcOrd="0" destOrd="0" presId="urn:microsoft.com/office/officeart/2005/8/layout/hierarchy6"/>
    <dgm:cxn modelId="{F130E474-9487-4B4E-92F3-DA8719FD8EE3}" srcId="{68B51C50-D60F-4B82-9512-63F40C076B83}" destId="{03FB0184-F1C0-4438-9644-B78DE9D9F644}" srcOrd="0" destOrd="0" parTransId="{2A219549-5D75-43A2-BC99-6B5198C0951A}" sibTransId="{195FEDB5-F548-4F51-83FC-F5601F90332A}"/>
    <dgm:cxn modelId="{A0E6A4D8-3961-4790-8959-99BA48EBA3F0}" srcId="{C663621C-E78E-4167-8BAC-609A0CB3CA9C}" destId="{00AAEAB8-B3C0-4C2D-843C-C56A2D8786B8}" srcOrd="0" destOrd="0" parTransId="{97BE69EC-0EA7-4C05-A65F-A5BC72EA8563}" sibTransId="{553A6985-35EA-4A58-956B-22FAC676735D}"/>
    <dgm:cxn modelId="{4A1741BD-09B2-4D7F-BC16-52995F2CE2C4}" srcId="{92A316E6-FDEF-409E-BB1F-381462359A9F}" destId="{AE35C8DA-ABC2-4803-BB8A-7282D8E28B4F}" srcOrd="1" destOrd="0" parTransId="{26CF47AB-B197-4896-A7C2-04CA6AEBE577}" sibTransId="{D2629418-0FC9-40A8-960B-87BA3ACFF955}"/>
    <dgm:cxn modelId="{928C83BC-FD8F-4BC1-8221-72796CA8C59D}" type="presOf" srcId="{9C4B46EB-45D5-4FD8-92C3-CD7149C63634}" destId="{BCB6D556-27F4-4945-892C-86947C30902A}" srcOrd="0" destOrd="0" presId="urn:microsoft.com/office/officeart/2005/8/layout/hierarchy6"/>
    <dgm:cxn modelId="{C98D176B-D9E1-44E7-AC29-075EEAF3AC3E}" type="presOf" srcId="{CE400642-C691-4FA9-88CD-E689320ADDDD}" destId="{BA3BA353-5E89-4D53-8665-E8FC4383B198}" srcOrd="0" destOrd="0" presId="urn:microsoft.com/office/officeart/2005/8/layout/hierarchy6"/>
    <dgm:cxn modelId="{9ED3F753-7D6D-48E1-BA23-E6A2824C82BB}" type="presOf" srcId="{EC6D3A31-69B0-4E22-82B9-C060C009CBC9}" destId="{7CC2FE18-B679-44E6-93AC-FC2F08615FC7}" srcOrd="0" destOrd="0" presId="urn:microsoft.com/office/officeart/2005/8/layout/hierarchy6"/>
    <dgm:cxn modelId="{4A9A2D8D-C200-499B-8D23-6928259EB73A}" type="presOf" srcId="{91E2ECE6-B22E-46D9-8F54-E5CB9344D4E3}" destId="{5DD934D6-21BB-4BD7-95EC-7CFC8561AFDE}" srcOrd="0" destOrd="0" presId="urn:microsoft.com/office/officeart/2005/8/layout/hierarchy6"/>
    <dgm:cxn modelId="{E6714B66-7AEF-4267-99F2-4EFFEC0DB77E}" type="presOf" srcId="{7630D29C-C3DF-460A-916E-D0E0B33F3F27}" destId="{6B999611-200A-4B36-9123-BD2A6A633A23}" srcOrd="0" destOrd="0" presId="urn:microsoft.com/office/officeart/2005/8/layout/hierarchy6"/>
    <dgm:cxn modelId="{C29FB1A9-3E74-4D31-9E18-BE77AE211EFF}" srcId="{7E07AD1C-2CA7-4456-8EA3-3A63902AD9D1}" destId="{43133492-9366-4EA0-8AE5-904F1D6C6D38}" srcOrd="0" destOrd="0" parTransId="{84FD1F5A-749B-4903-8DD6-E26198576202}" sibTransId="{D48FDA58-7D14-44B6-8738-C530B52FF123}"/>
    <dgm:cxn modelId="{751695EF-8BA3-4D84-BF51-9CE7DBA9E9FF}" type="presOf" srcId="{C9AB1B3A-352D-4DB2-9E83-699F0ABB145F}" destId="{4DB53D9F-10B3-4771-AE9B-1CC1862A64B1}" srcOrd="0" destOrd="0" presId="urn:microsoft.com/office/officeart/2005/8/layout/hierarchy6"/>
    <dgm:cxn modelId="{51A0EDCD-1F23-445D-9CCD-186959B4AFAE}" type="presOf" srcId="{21ECEAAB-FC22-473F-875C-CC5659F178EC}" destId="{B21B4C13-579A-49BF-8191-BFE259E401B8}" srcOrd="0" destOrd="0" presId="urn:microsoft.com/office/officeart/2005/8/layout/hierarchy6"/>
    <dgm:cxn modelId="{1940372B-367D-4DB0-9A8B-EA0EC36C8188}" type="presOf" srcId="{5339D25A-77DD-4259-AF6A-11F37B7BC5CF}" destId="{5048FE92-56F5-4DB1-B30B-8F2EAEEEC179}" srcOrd="0" destOrd="0" presId="urn:microsoft.com/office/officeart/2005/8/layout/hierarchy6"/>
    <dgm:cxn modelId="{7EABD25C-FEE1-4375-976F-6D325681A38D}" srcId="{EB885DA0-58FE-48B0-BE7E-96D0334DD737}" destId="{9244F514-34A9-403C-BCE5-8F5D86FD13D7}" srcOrd="1" destOrd="0" parTransId="{DC6336B3-48D6-4BE0-A19F-FC0FAE58F8D4}" sibTransId="{6D0EEC77-EF15-40B1-860D-C2165FD487E8}"/>
    <dgm:cxn modelId="{0032DCC3-0C55-4EB9-903C-52F80F53E3A9}" srcId="{68B51C50-D60F-4B82-9512-63F40C076B83}" destId="{1FA6DC31-0F04-45E2-9285-37E284C63659}" srcOrd="1" destOrd="0" parTransId="{13F97667-8579-46B9-BEE4-8D13C57EB9CB}" sibTransId="{3C32AEC8-84EE-4BBC-8D27-7C836D0985C1}"/>
    <dgm:cxn modelId="{8A9C8395-5ACE-4AE9-A9AD-3ADB5A0760FD}" type="presOf" srcId="{D3755407-5E46-4B67-A408-DD92CFBB252B}" destId="{BA079D96-C9FD-48DE-9BDF-77ACFE5BDA09}" srcOrd="0" destOrd="0" presId="urn:microsoft.com/office/officeart/2005/8/layout/hierarchy6"/>
    <dgm:cxn modelId="{7DA227D1-F5AB-492E-96DC-E66C9540CAF6}" type="presOf" srcId="{44678360-8829-4006-B8E5-E32BBFEBCA31}" destId="{BAB449E3-1314-4F89-B76E-4D414C63DBCC}" srcOrd="0" destOrd="0" presId="urn:microsoft.com/office/officeart/2005/8/layout/hierarchy6"/>
    <dgm:cxn modelId="{A63E09D2-67B7-49FC-A93D-69D501A2B331}" type="presOf" srcId="{66C54D16-BFDB-4C47-A76B-FF433DED02ED}" destId="{BBA2D1A5-596F-46AF-ADD3-12A848F3AF92}" srcOrd="0" destOrd="0" presId="urn:microsoft.com/office/officeart/2005/8/layout/hierarchy6"/>
    <dgm:cxn modelId="{EF6D0DAE-DC94-4E30-8F37-56674E80FE09}" type="presOf" srcId="{FC0B241C-38DC-438B-A27B-243679E63758}" destId="{804435B2-4FB4-4B91-B65C-D60FFB523EC5}" srcOrd="0" destOrd="0" presId="urn:microsoft.com/office/officeart/2005/8/layout/hierarchy6"/>
    <dgm:cxn modelId="{8B41ECB0-1FFF-4E43-B306-188A6CA4978A}" srcId="{36DBFED5-FB60-4BA6-BCF9-9E22D8022294}" destId="{14AFD095-3984-4499-8CD6-699F9B60950F}" srcOrd="0" destOrd="0" parTransId="{F86A866F-9276-4636-B3A4-EE64D9469D2A}" sibTransId="{A94DEB73-BCDB-43A7-A4F7-E8B548B2D08B}"/>
    <dgm:cxn modelId="{38C45199-641E-41A8-8D7D-A6B2343FD3B4}" type="presOf" srcId="{DBB11F2E-91E2-40BA-8648-34E6149BBC4B}" destId="{12F414E4-0035-4E9F-9A87-4645D2F20CC2}" srcOrd="0" destOrd="0" presId="urn:microsoft.com/office/officeart/2005/8/layout/hierarchy6"/>
    <dgm:cxn modelId="{7B333EBE-DA33-404C-96A7-8F3E0D105817}" srcId="{586D475E-0934-451C-9EBD-DF5F5D3EC7B8}" destId="{854F8732-E349-4B6D-8095-5532639BBC7C}" srcOrd="0" destOrd="0" parTransId="{B140A40E-204F-4E7F-B2A1-55FD5CE5AA6D}" sibTransId="{BCC2FADC-84B0-45ED-BE07-65B1BA557A28}"/>
    <dgm:cxn modelId="{2459B7EA-0EDD-4CBE-BE0D-73AB1C59C570}" type="presOf" srcId="{43133492-9366-4EA0-8AE5-904F1D6C6D38}" destId="{31ABA5A0-0C62-4452-A01D-D5934A41C4B5}" srcOrd="0" destOrd="0" presId="urn:microsoft.com/office/officeart/2005/8/layout/hierarchy6"/>
    <dgm:cxn modelId="{4F8BF942-BB76-4FAF-AA34-B845DD4A668A}" type="presOf" srcId="{F2B74E68-BA14-4A35-B755-81AAA66200A2}" destId="{3416EC66-F824-47A0-AA17-E612316F0743}" srcOrd="0" destOrd="0" presId="urn:microsoft.com/office/officeart/2005/8/layout/hierarchy6"/>
    <dgm:cxn modelId="{9659F94C-739A-4A5C-A10E-D40FE8AEAE85}" type="presOf" srcId="{56E2A79A-3504-4785-BAF0-DE240BABA084}" destId="{D4950497-A8D9-44B0-9C59-DB84B5D064E1}" srcOrd="0" destOrd="0" presId="urn:microsoft.com/office/officeart/2005/8/layout/hierarchy6"/>
    <dgm:cxn modelId="{F3B79802-7106-461D-A606-93354FBC0986}" srcId="{85AF1A2D-F9E2-48AB-9821-7658B1A8C6F7}" destId="{A9A130C3-46BD-4C01-A468-730B67D76DE4}" srcOrd="0" destOrd="0" parTransId="{5F88CE8A-476D-420D-B05C-F53C559DE009}" sibTransId="{0D034699-A0A7-4FA4-B1A6-7D2DAFE26256}"/>
    <dgm:cxn modelId="{71FCED81-5DFF-4F61-BA90-671905912595}" srcId="{DC2E68C3-D556-49C5-9C9D-EF740BC020CF}" destId="{956BFE93-E1D6-4576-8EC1-BAFA30A2E02D}" srcOrd="0" destOrd="0" parTransId="{AB4999A3-E334-4A49-8318-82C60B178EA0}" sibTransId="{B0F85E01-AA6C-4DD7-8075-5C15D143EE4D}"/>
    <dgm:cxn modelId="{C402C5AC-3ED1-4CEA-AA84-9CE863AFC515}" srcId="{36DBFED5-FB60-4BA6-BCF9-9E22D8022294}" destId="{2FB851D5-4E0D-4A2A-8B72-16B3EBC89185}" srcOrd="1" destOrd="0" parTransId="{6C6DD4FA-AA87-4C0C-90CE-444AA4E33823}" sibTransId="{57F8FE27-3A72-4B18-9049-D17B11BFBCBF}"/>
    <dgm:cxn modelId="{BCCC3263-3595-4B5D-89A5-0ACBB2F58367}" type="presOf" srcId="{EB885DA0-58FE-48B0-BE7E-96D0334DD737}" destId="{D97C4687-080B-44BF-9432-4BE33F8D19F3}" srcOrd="0" destOrd="0" presId="urn:microsoft.com/office/officeart/2005/8/layout/hierarchy6"/>
    <dgm:cxn modelId="{C0A20F88-9897-464D-8237-BFEAECE8C4D8}" srcId="{8571725E-94F4-446B-8F34-4EB741B48949}" destId="{CE984DFA-1011-463F-801F-EC51AE2C8955}" srcOrd="1" destOrd="0" parTransId="{F1941E27-160C-4F67-AE73-1B496EDDCC88}" sibTransId="{08BFC278-FDEC-41E2-A678-E7B9D31FEA26}"/>
    <dgm:cxn modelId="{90556283-FB27-4074-B154-18147AA89F97}" type="presOf" srcId="{F96DF88A-77A1-49BC-8CB2-65CED7CDE2FE}" destId="{8060D7D6-3B9E-4796-BFEC-8A7EA4353F99}" srcOrd="0" destOrd="0" presId="urn:microsoft.com/office/officeart/2005/8/layout/hierarchy6"/>
    <dgm:cxn modelId="{7DBA3341-550E-4E4C-9A79-5E9A5E6DFCBA}" type="presOf" srcId="{7C375059-386A-4550-A695-E7FDB56FB33B}" destId="{4DE0CA2D-E0E1-42C1-99BC-99431DDA60C0}" srcOrd="0" destOrd="0" presId="urn:microsoft.com/office/officeart/2005/8/layout/hierarchy6"/>
    <dgm:cxn modelId="{483A1965-8EDA-4010-BBC7-C7944506568D}" type="presOf" srcId="{1AEF55B8-1958-4152-B950-431CDEA6A219}" destId="{5F912545-4F67-43DE-86AD-4945EC172062}" srcOrd="0" destOrd="0" presId="urn:microsoft.com/office/officeart/2005/8/layout/hierarchy6"/>
    <dgm:cxn modelId="{1C09EC6C-C492-467C-B34D-146288694A64}" type="presOf" srcId="{68B51C50-D60F-4B82-9512-63F40C076B83}" destId="{350434C1-EF66-489F-A615-CFAA43F26502}" srcOrd="0" destOrd="0" presId="urn:microsoft.com/office/officeart/2005/8/layout/hierarchy6"/>
    <dgm:cxn modelId="{A18A1129-6DFB-43FB-A9FA-90ADC79A98D3}" type="presOf" srcId="{96D10081-F4C5-4C1D-8DCB-DEF28CF2E9D7}" destId="{2CA56C83-34F7-4CDC-8F7C-2D5BEBD256EE}" srcOrd="0" destOrd="0" presId="urn:microsoft.com/office/officeart/2005/8/layout/hierarchy6"/>
    <dgm:cxn modelId="{CD5C9FEF-B6E7-4125-8413-9D8BBD35DD2D}" type="presOf" srcId="{DD99A1C9-F8CA-4583-8F0D-7F75F88D3CC1}" destId="{BDA934CC-4187-4082-916B-26DF22E0EDD7}" srcOrd="0" destOrd="0" presId="urn:microsoft.com/office/officeart/2005/8/layout/hierarchy6"/>
    <dgm:cxn modelId="{1A83A496-1AB9-4B3F-86A7-FC7A68945F77}" srcId="{6DBA0FC7-6C69-433D-BEC0-B6DC1B365D1D}" destId="{68B51C50-D60F-4B82-9512-63F40C076B83}" srcOrd="0" destOrd="0" parTransId="{F2B74E68-BA14-4A35-B755-81AAA66200A2}" sibTransId="{B0C43FF0-6FDA-4586-B776-EEE22EBC0DF9}"/>
    <dgm:cxn modelId="{4926BDB7-A8C7-4F55-885F-BE32432E2395}" type="presOf" srcId="{615142D0-DF88-483B-AE5C-192A61D09DA4}" destId="{618F03D6-B632-42F9-AE73-0796584DAAE1}" srcOrd="0" destOrd="0" presId="urn:microsoft.com/office/officeart/2005/8/layout/hierarchy6"/>
    <dgm:cxn modelId="{6F606FB1-8FEF-41FF-8CC9-22E2841B3DCC}" type="presOf" srcId="{F86A866F-9276-4636-B3A4-EE64D9469D2A}" destId="{8E7EEC6F-5671-4BB0-A23E-EB9DF7A6C6B7}" srcOrd="0" destOrd="0" presId="urn:microsoft.com/office/officeart/2005/8/layout/hierarchy6"/>
    <dgm:cxn modelId="{F15416D2-E7FC-448B-89DD-E2AD563004D9}" type="presOf" srcId="{B9285921-10B7-4A88-96D9-6D95C73D195C}" destId="{86E2AD36-9504-4818-97B9-AF6EC8CAFF22}" srcOrd="0" destOrd="0" presId="urn:microsoft.com/office/officeart/2005/8/layout/hierarchy6"/>
    <dgm:cxn modelId="{3EEADAB0-310B-4707-AB28-A9569E0A8118}" type="presOf" srcId="{73E00D39-962B-4CB9-8A07-535935925ACC}" destId="{1F8EEE6B-E5BE-4858-8B22-B0138EC2F9BA}" srcOrd="0" destOrd="0" presId="urn:microsoft.com/office/officeart/2005/8/layout/hierarchy6"/>
    <dgm:cxn modelId="{18A2F95B-C851-462A-A816-CC4980480D5F}" type="presOf" srcId="{FC7C0CEE-62C2-4934-BFB1-322C61F6A5BB}" destId="{3B26392B-ADA2-493C-BA27-4BAEE50A48B3}" srcOrd="0" destOrd="0" presId="urn:microsoft.com/office/officeart/2005/8/layout/hierarchy6"/>
    <dgm:cxn modelId="{59EDE0CA-EC95-427B-ADD9-0047CCD9BD20}" srcId="{C7946C79-12C1-4559-B6EC-41C8A79C3D58}" destId="{D9106161-9F7D-462E-9162-5EA006B99D38}" srcOrd="0" destOrd="0" parTransId="{CFBEA749-7C7A-42EB-8779-D7F759F7B5F1}" sibTransId="{6701CF35-0BC1-46EB-A212-A4F4574F5EF1}"/>
    <dgm:cxn modelId="{0E7D3A2F-96E1-4818-A7D4-D8F91849D54E}" type="presOf" srcId="{95F723D5-1137-4280-9DE0-D6367F712A87}" destId="{5A5A45DE-FFF0-4920-A093-2C8CA4E85B5F}" srcOrd="0" destOrd="0" presId="urn:microsoft.com/office/officeart/2005/8/layout/hierarchy6"/>
    <dgm:cxn modelId="{A96A2F10-61A7-4770-8E21-50F968A61BEB}" type="presOf" srcId="{46742285-3DE4-4CC4-AF01-A132195D544C}" destId="{C46B3C8C-4938-47DE-A448-2C37ACD11ECE}" srcOrd="0" destOrd="0" presId="urn:microsoft.com/office/officeart/2005/8/layout/hierarchy6"/>
    <dgm:cxn modelId="{8F785D81-2337-441C-B952-1670BC14796A}" type="presOf" srcId="{CFBEA749-7C7A-42EB-8779-D7F759F7B5F1}" destId="{594BE60A-B8D8-4F39-B625-77BDDC6F2110}" srcOrd="0" destOrd="0" presId="urn:microsoft.com/office/officeart/2005/8/layout/hierarchy6"/>
    <dgm:cxn modelId="{3BC8CA4A-C17B-47F4-9004-14078CA98B8C}" type="presOf" srcId="{60123EA1-C6A2-4738-B930-0A236BA9A345}" destId="{0F9C0D2C-AE7F-404B-A3FA-98260171B19B}" srcOrd="0" destOrd="0" presId="urn:microsoft.com/office/officeart/2005/8/layout/hierarchy6"/>
    <dgm:cxn modelId="{E3363A3D-8E94-40A4-AE5B-0280340DFF92}" type="presOf" srcId="{FA2D5C21-D7E3-449B-AFB8-D8E173207701}" destId="{36AF5C75-D2C9-41CC-A7AE-41E167FFF994}" srcOrd="0" destOrd="0" presId="urn:microsoft.com/office/officeart/2005/8/layout/hierarchy6"/>
    <dgm:cxn modelId="{F8819228-64FA-46EB-A764-79C3ED9782C0}" srcId="{4B86E4C5-80C9-4B0A-863A-3F327122FF34}" destId="{52C27BF9-72ED-42F0-8324-4225F05DB151}" srcOrd="1" destOrd="0" parTransId="{C9AB1B3A-352D-4DB2-9E83-699F0ABB145F}" sibTransId="{406FDEC5-C119-4B8E-9DD5-083375AFC875}"/>
    <dgm:cxn modelId="{7A6118A0-65CC-421B-B50F-63275483C1A9}" type="presOf" srcId="{E6D475A4-6D1C-427F-B64C-B5B5BD6B4775}" destId="{C91D7104-4601-4828-BFDB-91645771B9B7}" srcOrd="0" destOrd="0" presId="urn:microsoft.com/office/officeart/2005/8/layout/hierarchy6"/>
    <dgm:cxn modelId="{5639AE0C-3A4D-4796-B822-EEF8D5D3639A}" type="presOf" srcId="{88507DD6-D893-46AE-BC12-DAE1CEE12DFE}" destId="{5E1EC853-2AD0-473E-895E-0CEA3FFBA8F1}" srcOrd="0" destOrd="0" presId="urn:microsoft.com/office/officeart/2005/8/layout/hierarchy6"/>
    <dgm:cxn modelId="{1F52F74A-482B-4B8F-9296-DC1B216E85E5}" type="presOf" srcId="{D9106161-9F7D-462E-9162-5EA006B99D38}" destId="{48B2353E-BFCC-4789-9E02-967AB6DEC171}" srcOrd="0" destOrd="0" presId="urn:microsoft.com/office/officeart/2005/8/layout/hierarchy6"/>
    <dgm:cxn modelId="{670AA66F-B8FA-435F-8BCE-0A4EE6E7EE08}" type="presOf" srcId="{9C3F2AA6-48AC-432A-8681-D89D829B72FB}" destId="{43E2357D-DC6D-4C84-9B17-2073B938C981}" srcOrd="0" destOrd="0" presId="urn:microsoft.com/office/officeart/2005/8/layout/hierarchy6"/>
    <dgm:cxn modelId="{F67F8D26-A18E-495E-812D-9DAE990B8D3D}" srcId="{D3755407-5E46-4B67-A408-DD92CFBB252B}" destId="{4B86E4C5-80C9-4B0A-863A-3F327122FF34}" srcOrd="1" destOrd="0" parTransId="{C769D9FD-4B2A-4702-81E1-341AE4F1CED8}" sibTransId="{A43720BB-3CBC-41EC-9C53-FE9F02CF2B3C}"/>
    <dgm:cxn modelId="{CDB5044A-0F21-4022-BC73-892AA9B9BC1A}" type="presOf" srcId="{87C67BEB-BB48-4C9E-B6C0-F27ECBE7954F}" destId="{450505C6-EFC5-4A09-88E3-2C0A19CF8284}" srcOrd="0" destOrd="0" presId="urn:microsoft.com/office/officeart/2005/8/layout/hierarchy6"/>
    <dgm:cxn modelId="{716E7BB6-A1D6-49B4-AD94-634CB47F7B07}" type="presOf" srcId="{2A219549-5D75-43A2-BC99-6B5198C0951A}" destId="{E5F078CD-109D-41A0-A70C-4A1B8491748B}" srcOrd="0" destOrd="0" presId="urn:microsoft.com/office/officeart/2005/8/layout/hierarchy6"/>
    <dgm:cxn modelId="{27F3D377-95C2-4D6E-9B29-E0DAF7F1519A}" type="presOf" srcId="{9244F514-34A9-403C-BCE5-8F5D86FD13D7}" destId="{1FC0E4B6-1377-4D9E-8C2A-9D3B4A169E12}" srcOrd="0" destOrd="0" presId="urn:microsoft.com/office/officeart/2005/8/layout/hierarchy6"/>
    <dgm:cxn modelId="{FE57EAA7-80CB-4405-B86D-5F97FD133B4E}" srcId="{6DBA0FC7-6C69-433D-BEC0-B6DC1B365D1D}" destId="{92A316E6-FDEF-409E-BB1F-381462359A9F}" srcOrd="1" destOrd="0" parTransId="{88507DD6-D893-46AE-BC12-DAE1CEE12DFE}" sibTransId="{A2D1D457-085C-4F05-8CF0-76772581CE83}"/>
    <dgm:cxn modelId="{2BF0078E-C5E7-4336-B625-8E6CEF52DDC2}" type="presOf" srcId="{B140A40E-204F-4E7F-B2A1-55FD5CE5AA6D}" destId="{5216E51A-BE50-44C8-ACBC-8E8A01A25D01}" srcOrd="0" destOrd="0" presId="urn:microsoft.com/office/officeart/2005/8/layout/hierarchy6"/>
    <dgm:cxn modelId="{DA70F2FE-9221-4B23-BC8A-9AB80989E695}" type="presOf" srcId="{84FD1F5A-749B-4903-8DD6-E26198576202}" destId="{630E097E-A211-4E36-A566-94FAF11B130D}" srcOrd="0" destOrd="0" presId="urn:microsoft.com/office/officeart/2005/8/layout/hierarchy6"/>
    <dgm:cxn modelId="{68FDF9A2-6000-4964-A6C7-B2FE0178F241}" type="presOf" srcId="{97BE69EC-0EA7-4C05-A65F-A5BC72EA8563}" destId="{023E1F3A-3EFC-491D-B91E-9B5126911051}" srcOrd="0" destOrd="0" presId="urn:microsoft.com/office/officeart/2005/8/layout/hierarchy6"/>
    <dgm:cxn modelId="{1C0475B6-0B10-4CAD-AF76-96CCAC51CFEC}" type="presOf" srcId="{B1FA0540-105A-4008-9F00-03F3A37AA4E6}" destId="{6560B34B-19B8-45A1-B2FE-5FC00BDEDA7F}" srcOrd="0" destOrd="0" presId="urn:microsoft.com/office/officeart/2005/8/layout/hierarchy6"/>
    <dgm:cxn modelId="{5F7EF295-3E7D-4412-A7E2-01CFF5DB69D0}" type="presOf" srcId="{647832D0-1262-4F68-ADD2-873C6AAC45B3}" destId="{5EDD3951-AF25-49DA-8434-DAB6BB16A9F5}" srcOrd="0" destOrd="0" presId="urn:microsoft.com/office/officeart/2005/8/layout/hierarchy6"/>
    <dgm:cxn modelId="{5D071AA8-4DB0-4620-B02B-318A4DD4DA55}" type="presOf" srcId="{0F1E468E-49DA-4918-A7D1-145BDF5D295E}" destId="{AE687A26-09BC-4553-A06D-DAFD1D1362EF}" srcOrd="0" destOrd="0" presId="urn:microsoft.com/office/officeart/2005/8/layout/hierarchy6"/>
    <dgm:cxn modelId="{73B0E037-49A1-4CED-8865-E790F96B5265}" type="presOf" srcId="{27A723FC-37C6-4A94-AF93-E599477C536B}" destId="{75D5D6A5-8F17-49E8-B7F2-F67323C6A7CE}" srcOrd="0" destOrd="0" presId="urn:microsoft.com/office/officeart/2005/8/layout/hierarchy6"/>
    <dgm:cxn modelId="{606AF18B-0AA0-4602-A3AE-B5D25F417A29}" srcId="{9244F514-34A9-403C-BCE5-8F5D86FD13D7}" destId="{F4C02214-7DF5-43CF-BE00-059DF3BBE845}" srcOrd="0" destOrd="0" parTransId="{AEF8E431-4228-48B2-B206-758B63B81ED3}" sibTransId="{681D54EF-F221-46E1-835A-5F97A6F241CC}"/>
    <dgm:cxn modelId="{A31FC670-AA0B-4A34-A5FD-003E428026F4}" type="presOf" srcId="{93DA92EC-DF63-4426-8A17-4E0BCB725084}" destId="{8B89E9BD-1A03-4115-A90F-3870D5D7F45B}" srcOrd="0" destOrd="0" presId="urn:microsoft.com/office/officeart/2005/8/layout/hierarchy6"/>
    <dgm:cxn modelId="{BA34A734-CDBB-411B-959C-B52578511BFF}" srcId="{FB535EB9-3E53-42ED-A10E-3997439C9362}" destId="{95FDF3E8-C766-439B-9A5E-EA3A28516F86}" srcOrd="0" destOrd="0" parTransId="{CFF8904B-CB9D-4338-ADCD-065BE71FD9B3}" sibTransId="{B4877988-83E5-47FA-88AF-90D54F4CB02E}"/>
    <dgm:cxn modelId="{7300FA4C-AAB3-4588-8C7D-3FA923EBBC4E}" type="presOf" srcId="{5DDD1931-7976-48A9-A3EB-DB2D0064757D}" destId="{A69433E9-9179-4297-91B7-2EFBF89D103C}" srcOrd="0" destOrd="0" presId="urn:microsoft.com/office/officeart/2005/8/layout/hierarchy6"/>
    <dgm:cxn modelId="{648780D7-4957-482E-8387-9DDFA59E76CD}" type="presOf" srcId="{956BFE93-E1D6-4576-8EC1-BAFA30A2E02D}" destId="{91626524-E383-4B56-961B-67F97E9F5CFF}" srcOrd="0" destOrd="0" presId="urn:microsoft.com/office/officeart/2005/8/layout/hierarchy6"/>
    <dgm:cxn modelId="{F8DDD24A-916F-43AF-AEE0-3441FB2CA54C}" type="presOf" srcId="{D2B25B82-3830-4629-95BD-C131EB3A5D4B}" destId="{B357A624-CA5D-41B0-9524-6AB46E5F0E84}" srcOrd="0" destOrd="0" presId="urn:microsoft.com/office/officeart/2005/8/layout/hierarchy6"/>
    <dgm:cxn modelId="{3799F0F6-7B26-4F29-86EE-4AA3B6BA73A1}" srcId="{C663621C-E78E-4167-8BAC-609A0CB3CA9C}" destId="{EB885DA0-58FE-48B0-BE7E-96D0334DD737}" srcOrd="1" destOrd="0" parTransId="{6D31C96A-CAA3-45BF-9351-A20B62FCD908}" sibTransId="{B1344306-AE17-4959-A1F5-E5C6094FE14E}"/>
    <dgm:cxn modelId="{3589EC60-95BE-4411-8E4F-07EC5C6E0150}" srcId="{43133492-9366-4EA0-8AE5-904F1D6C6D38}" destId="{F3262046-40B9-46B1-9F74-A6984535ACA4}" srcOrd="0" destOrd="0" parTransId="{3AC1B4B4-D74B-4174-8757-42ED92AD31BE}" sibTransId="{DDF63B79-765B-41D1-9B22-89F4F3C2FBC7}"/>
    <dgm:cxn modelId="{DCD636C6-2AF8-4D89-9413-EE63A98AF972}" srcId="{7E07AD1C-2CA7-4456-8EA3-3A63902AD9D1}" destId="{60123EA1-C6A2-4738-B930-0A236BA9A345}" srcOrd="1" destOrd="0" parTransId="{7630D29C-C3DF-460A-916E-D0E0B33F3F27}" sibTransId="{6B2747F2-B6E6-4AB0-ADFC-29CC41F08D91}"/>
    <dgm:cxn modelId="{EBF7E2F3-05A7-4D44-99FE-89E81102B871}" type="presOf" srcId="{C7946C79-12C1-4559-B6EC-41C8A79C3D58}" destId="{E21C9F89-3963-4402-B738-F231221FFE5F}" srcOrd="0" destOrd="0" presId="urn:microsoft.com/office/officeart/2005/8/layout/hierarchy6"/>
    <dgm:cxn modelId="{126549FB-9251-4642-A997-BDDFECD0BAD7}" srcId="{B1FA0540-105A-4008-9F00-03F3A37AA4E6}" destId="{3E80AAC1-084F-4210-B516-5AC3A548DBE2}" srcOrd="0" destOrd="0" parTransId="{647832D0-1262-4F68-ADD2-873C6AAC45B3}" sibTransId="{879E9505-6928-4DCE-8C9C-2C71DBF8A818}"/>
    <dgm:cxn modelId="{0719C4EB-4D85-463B-91EB-F72EF78A545B}" srcId="{3E80AAC1-084F-4210-B516-5AC3A548DBE2}" destId="{A91BB719-81AC-493C-8EC5-B714F7BE373D}" srcOrd="0" destOrd="0" parTransId="{56EE4377-F837-4DEB-B620-6C0492FF7AD7}" sibTransId="{EB34199D-6688-45C0-B2E0-FDB9AB56B958}"/>
    <dgm:cxn modelId="{88DDC243-5D9A-471B-9C27-ED0EDAEC1293}" type="presOf" srcId="{854F8732-E349-4B6D-8095-5532639BBC7C}" destId="{7822D2CC-9F59-4740-A043-36EA99DA9B5D}" srcOrd="0" destOrd="0" presId="urn:microsoft.com/office/officeart/2005/8/layout/hierarchy6"/>
    <dgm:cxn modelId="{384697D6-9543-4322-A282-B63B49367FB3}" srcId="{66C54D16-BFDB-4C47-A76B-FF433DED02ED}" destId="{85AF1A2D-F9E2-48AB-9821-7658B1A8C6F7}" srcOrd="1" destOrd="0" parTransId="{6B2EB9F2-2E5E-444C-9122-42680790ECE6}" sibTransId="{BAEB86BF-B4F9-456D-9A9F-294ABB2255D4}"/>
    <dgm:cxn modelId="{A2290973-00A6-4D41-9E2B-D446223D046A}" type="presOf" srcId="{6DBA0FC7-6C69-433D-BEC0-B6DC1B365D1D}" destId="{330D9EA4-1C09-461F-AFE3-2A9C4BF97955}" srcOrd="0" destOrd="0" presId="urn:microsoft.com/office/officeart/2005/8/layout/hierarchy6"/>
    <dgm:cxn modelId="{DE30EFE0-8C61-40F1-9BB6-36BFF5944632}" type="presOf" srcId="{C8A0154A-5D8D-44A0-BA9A-FA6DCB72C57B}" destId="{C76FE76E-E73D-45F7-8DC6-682DA8F562BD}" srcOrd="0" destOrd="0" presId="urn:microsoft.com/office/officeart/2005/8/layout/hierarchy6"/>
    <dgm:cxn modelId="{09DC4DB0-A993-4D45-A97F-198624BE6A95}" type="presOf" srcId="{6D31C96A-CAA3-45BF-9351-A20B62FCD908}" destId="{6E02C658-D9F0-4403-A8CD-39EE4B8AF6E1}" srcOrd="0" destOrd="0" presId="urn:microsoft.com/office/officeart/2005/8/layout/hierarchy6"/>
    <dgm:cxn modelId="{3DD158E7-342C-4B91-B9A3-AA651F2F6228}" type="presOf" srcId="{56EE4377-F837-4DEB-B620-6C0492FF7AD7}" destId="{411C6DBD-7920-4E88-B6FC-F90ABA87484E}" srcOrd="0" destOrd="0" presId="urn:microsoft.com/office/officeart/2005/8/layout/hierarchy6"/>
    <dgm:cxn modelId="{BDF57092-A37B-41DB-9776-7C3C8F65D2AD}" type="presOf" srcId="{B9640F19-1A79-4A6E-96CD-663A405AB657}" destId="{8C3C5FBB-944D-41D6-9005-0A9B6324BBFC}" srcOrd="0" destOrd="0" presId="urn:microsoft.com/office/officeart/2005/8/layout/hierarchy6"/>
    <dgm:cxn modelId="{0CF502B7-5B43-45AD-9BAA-93AB68E58074}" type="presOf" srcId="{49755712-E9C8-4FFC-B465-6523B2E2201B}" destId="{14876C6F-B59F-43AA-8401-3A3C4A7CB191}" srcOrd="0" destOrd="0" presId="urn:microsoft.com/office/officeart/2005/8/layout/hierarchy6"/>
    <dgm:cxn modelId="{ED10F66F-6729-4A6E-AB18-4C5D18730501}" srcId="{43133492-9366-4EA0-8AE5-904F1D6C6D38}" destId="{DA4E55B1-6335-41BA-9640-47667DBF36EE}" srcOrd="2" destOrd="0" parTransId="{D78633B5-309A-4236-AFF9-DB0771487984}" sibTransId="{739272A1-44C3-4E04-937B-21BFD42F6547}"/>
    <dgm:cxn modelId="{CBE7FB73-B739-4969-97B8-DF51A813A3FF}" type="presOf" srcId="{E7681068-5445-4398-B5B1-28BF61B7E753}" destId="{60469D8F-8D25-44E5-82CE-E0C42FB048C6}" srcOrd="0" destOrd="0" presId="urn:microsoft.com/office/officeart/2005/8/layout/hierarchy6"/>
    <dgm:cxn modelId="{04B5EF07-8D7F-4E00-916F-E08E14F3DD48}" type="presOf" srcId="{1FA6DC31-0F04-45E2-9285-37E284C63659}" destId="{2C786014-5CCE-48D0-8CB0-AB6ADD9FFC00}" srcOrd="0" destOrd="0" presId="urn:microsoft.com/office/officeart/2005/8/layout/hierarchy6"/>
    <dgm:cxn modelId="{C436E44E-5520-471C-AD77-433A6A6DB485}" type="presOf" srcId="{DC2E68C3-D556-49C5-9C9D-EF740BC020CF}" destId="{12F67421-2B12-4908-A6C2-8900CB1B0693}" srcOrd="0" destOrd="0" presId="urn:microsoft.com/office/officeart/2005/8/layout/hierarchy6"/>
    <dgm:cxn modelId="{93AE9EB8-CDBD-416D-8F82-5896CCFEA169}" type="presOf" srcId="{14AFD095-3984-4499-8CD6-699F9B60950F}" destId="{355ECDDD-CD6D-4D43-9939-5D8FFDA17C18}" srcOrd="0" destOrd="0" presId="urn:microsoft.com/office/officeart/2005/8/layout/hierarchy6"/>
    <dgm:cxn modelId="{F5DE6AFC-0B74-4CBB-9FA8-20C4E0177E4C}" type="presOf" srcId="{7CEBEC7A-305F-46DA-93A2-01493F30240E}" destId="{F3183868-8360-45A9-B5F0-8DE08B9FAA46}" srcOrd="0" destOrd="0" presId="urn:microsoft.com/office/officeart/2005/8/layout/hierarchy6"/>
    <dgm:cxn modelId="{B70DA06E-66E0-4D96-8C00-12CC412E771E}" type="presOf" srcId="{B7F300D0-AAA1-4085-A6B3-30E4E62AFB42}" destId="{AE5B1FDE-E4D9-4182-837B-FDC815043B72}" srcOrd="0" destOrd="0" presId="urn:microsoft.com/office/officeart/2005/8/layout/hierarchy6"/>
    <dgm:cxn modelId="{E46F7DC0-A45A-4B7B-86AD-F9364A43717A}" srcId="{8571725E-94F4-446B-8F34-4EB741B48949}" destId="{B9285921-10B7-4A88-96D9-6D95C73D195C}" srcOrd="0" destOrd="0" parTransId="{9C3F2AA6-48AC-432A-8681-D89D829B72FB}" sibTransId="{D05E6DA5-DCDA-438A-AC87-8EDB5EA9AE7B}"/>
    <dgm:cxn modelId="{DA34E78E-BB91-4485-96FD-C2497D9140EE}" type="presOf" srcId="{D78633B5-309A-4236-AFF9-DB0771487984}" destId="{49D65E21-1901-4CEC-A51A-8FEC326E81C5}" srcOrd="0" destOrd="0" presId="urn:microsoft.com/office/officeart/2005/8/layout/hierarchy6"/>
    <dgm:cxn modelId="{006DD9A3-F3F1-4DC6-A603-DD0FFD31E4A8}" type="presOf" srcId="{6AFA3AC0-AFC1-4D80-B919-B355BF41460E}" destId="{032129BC-D10A-47FC-B0C1-9F2D5AE4012F}" srcOrd="0" destOrd="0" presId="urn:microsoft.com/office/officeart/2005/8/layout/hierarchy6"/>
    <dgm:cxn modelId="{1090F1E2-FA3C-4F2D-B912-B282C04D4AA3}" srcId="{F3262046-40B9-46B1-9F74-A6984535ACA4}" destId="{E6D475A4-6D1C-427F-B64C-B5B5BD6B4775}" srcOrd="0" destOrd="0" parTransId="{DBB11F2E-91E2-40BA-8648-34E6149BBC4B}" sibTransId="{A8F45FCD-1E24-4291-AC26-79FD7A0C95B0}"/>
    <dgm:cxn modelId="{02825B0C-7FEB-4054-9675-7C9B85D5FA40}" type="presOf" srcId="{E41A87CE-14AB-4F61-B127-340BDD5B24AC}" destId="{0D0ECE9B-5F24-4324-916B-FA4413E332C7}" srcOrd="0" destOrd="0" presId="urn:microsoft.com/office/officeart/2005/8/layout/hierarchy6"/>
    <dgm:cxn modelId="{82C60E72-FF69-4C62-AE6A-595EECD68470}" type="presOf" srcId="{95FDF3E8-C766-439B-9A5E-EA3A28516F86}" destId="{A3E60EC5-F708-4FEA-AFA6-C95B5F31469A}" srcOrd="0" destOrd="0" presId="urn:microsoft.com/office/officeart/2005/8/layout/hierarchy6"/>
    <dgm:cxn modelId="{58B6378F-EE2A-4C5C-BF2F-E37CC6E603C9}" type="presOf" srcId="{85AF1A2D-F9E2-48AB-9821-7658B1A8C6F7}" destId="{9681A18C-2602-40EA-B261-AE0BC4542E2F}" srcOrd="0" destOrd="0" presId="urn:microsoft.com/office/officeart/2005/8/layout/hierarchy6"/>
    <dgm:cxn modelId="{C326CCEE-2001-4B60-8FE7-E5D139DBEBD5}" type="presOf" srcId="{DCF7AA77-FBC6-44BA-8B42-E2CC730729AD}" destId="{DA87C359-4571-4FB9-AC4B-19EABB80DE9B}" srcOrd="0" destOrd="0" presId="urn:microsoft.com/office/officeart/2005/8/layout/hierarchy6"/>
    <dgm:cxn modelId="{4C3D00CA-D07E-49FF-91EC-63478841C900}" srcId="{91E2ECE6-B22E-46D9-8F54-E5CB9344D4E3}" destId="{A7FD1197-1766-475D-B024-8979B497F0E4}" srcOrd="0" destOrd="0" parTransId="{42479170-061B-4692-B24B-9816FF77823E}" sibTransId="{36D9EB5A-BF8E-4AF2-81B4-CB71794DECB6}"/>
    <dgm:cxn modelId="{6240BA1D-034F-4FF4-98A6-D1194A698D81}" type="presOf" srcId="{5F88CE8A-476D-420D-B05C-F53C559DE009}" destId="{B10A4914-8C92-4D20-9E76-230662BEF3E0}" srcOrd="0" destOrd="0" presId="urn:microsoft.com/office/officeart/2005/8/layout/hierarchy6"/>
    <dgm:cxn modelId="{CFD3D119-425B-4726-86A8-5BADCB93289A}" srcId="{586D475E-0934-451C-9EBD-DF5F5D3EC7B8}" destId="{381D022C-1F6A-442B-9FBC-1D2EE00411B3}" srcOrd="1" destOrd="0" parTransId="{56E2A79A-3504-4785-BAF0-DE240BABA084}" sibTransId="{C1D9194A-2519-4B15-8153-6D65253F257A}"/>
    <dgm:cxn modelId="{6492B4F2-3B83-476A-ABC2-90BF2C50B090}" srcId="{2FB851D5-4E0D-4A2A-8B72-16B3EBC89185}" destId="{9C4B46EB-45D5-4FD8-92C3-CD7149C63634}" srcOrd="0" destOrd="0" parTransId="{1C14A353-B81D-45D6-A7A7-0EF6C057A2D2}" sibTransId="{67B46928-DC17-4CEE-A102-205F6FF221D7}"/>
    <dgm:cxn modelId="{7F8C4110-9317-4DB0-95F5-110ED1041344}" srcId="{27A723FC-37C6-4A94-AF93-E599477C536B}" destId="{FA5EC8E8-65D8-432D-B067-F8C11C51C03D}" srcOrd="0" destOrd="0" parTransId="{3FE42142-FFBD-4630-A228-87A2262B055A}" sibTransId="{2671F0F4-FDC8-4CBF-B6C6-2852BA03EEFC}"/>
    <dgm:cxn modelId="{D3E2BE78-5E21-4971-9795-BF5F12D29876}" type="presOf" srcId="{CAA55A87-3E00-4CDA-9A3F-78CEEF0B7758}" destId="{92A93E4F-A00A-4933-95E4-080CC040E43D}" srcOrd="0" destOrd="0" presId="urn:microsoft.com/office/officeart/2005/8/layout/hierarchy6"/>
    <dgm:cxn modelId="{202E9841-1EA1-415D-BCD1-FDF40B95D44E}" type="presOf" srcId="{4B86E4C5-80C9-4B0A-863A-3F327122FF34}" destId="{CF3CA9CD-A91D-4A11-AB65-405A74396F9B}" srcOrd="0" destOrd="0" presId="urn:microsoft.com/office/officeart/2005/8/layout/hierarchy6"/>
    <dgm:cxn modelId="{749FA2D0-7C53-4CFD-90F7-3D59A05B14B7}" srcId="{DA4E55B1-6335-41BA-9640-47667DBF36EE}" destId="{FB535EB9-3E53-42ED-A10E-3997439C9362}" srcOrd="1" destOrd="0" parTransId="{DD99A1C9-F8CA-4583-8F0D-7F75F88D3CC1}" sibTransId="{BF924D8D-073C-4C5C-B446-6B3BA1BC2835}"/>
    <dgm:cxn modelId="{A19FE345-481B-47D4-8DDF-3B8696C5B7B7}" type="presOf" srcId="{F3262046-40B9-46B1-9F74-A6984535ACA4}" destId="{1689F7DD-C56A-4CFA-8E48-8E035DA40DF4}" srcOrd="0" destOrd="0" presId="urn:microsoft.com/office/officeart/2005/8/layout/hierarchy6"/>
    <dgm:cxn modelId="{404A3644-3485-4968-BF60-A3549B81F8F5}" type="presOf" srcId="{00AAEAB8-B3C0-4C2D-843C-C56A2D8786B8}" destId="{B5A35012-F450-46D6-8AF3-8C8B7711A9A7}" srcOrd="0" destOrd="0" presId="urn:microsoft.com/office/officeart/2005/8/layout/hierarchy6"/>
    <dgm:cxn modelId="{B8F346E7-2D56-4737-A934-FE771EBB9015}" type="presOf" srcId="{F4C02214-7DF5-43CF-BE00-059DF3BBE845}" destId="{7504D03C-B9B5-4E89-AB1B-1A342F47C57A}" srcOrd="0" destOrd="0" presId="urn:microsoft.com/office/officeart/2005/8/layout/hierarchy6"/>
    <dgm:cxn modelId="{452A8A83-5A57-4EA5-B16B-6BC326D005AB}" type="presOf" srcId="{36DBFED5-FB60-4BA6-BCF9-9E22D8022294}" destId="{57036329-E9A8-4974-A501-5436F6408B6A}" srcOrd="0" destOrd="0" presId="urn:microsoft.com/office/officeart/2005/8/layout/hierarchy6"/>
    <dgm:cxn modelId="{1CC78D34-4219-4098-8DD0-449F5DA41BB7}" srcId="{FB535EB9-3E53-42ED-A10E-3997439C9362}" destId="{B9640F19-1A79-4A6E-96CD-663A405AB657}" srcOrd="1" destOrd="0" parTransId="{7C375059-386A-4550-A695-E7FDB56FB33B}" sibTransId="{6CE594F8-267B-4E91-83E4-76428A1E5D13}"/>
    <dgm:cxn modelId="{E4DA100C-2784-44F0-AACB-9F1576B235E6}" srcId="{A7FD1197-1766-475D-B024-8979B497F0E4}" destId="{7E07AD1C-2CA7-4456-8EA3-3A63902AD9D1}" srcOrd="0" destOrd="0" parTransId="{A8F5BD84-5BD9-45AD-B9C2-EDE5D66D7C35}" sibTransId="{3327C986-612E-40C8-BD1B-48C37C32B44C}"/>
    <dgm:cxn modelId="{CB144960-9FA3-4C74-B61D-B93C7D5B0670}" type="presOf" srcId="{A9A130C3-46BD-4C01-A468-730B67D76DE4}" destId="{16689A50-1352-44C0-877C-11EA2E633455}" srcOrd="0" destOrd="0" presId="urn:microsoft.com/office/officeart/2005/8/layout/hierarchy6"/>
    <dgm:cxn modelId="{7DB1BF58-42A2-41BF-B60D-2FBA65E3E96D}" srcId="{60123EA1-C6A2-4738-B930-0A236BA9A345}" destId="{66C54D16-BFDB-4C47-A76B-FF433DED02ED}" srcOrd="2" destOrd="0" parTransId="{615142D0-DF88-483B-AE5C-192A61D09DA4}" sibTransId="{A260D75C-9CF2-4A41-A82D-D2DDF2BD48AC}"/>
    <dgm:cxn modelId="{E939FECE-4660-45F3-8803-DA241B92A16E}" type="presOf" srcId="{FA5EC8E8-65D8-432D-B067-F8C11C51C03D}" destId="{D48F9445-9634-4627-95B0-FDCABEB3DAA0}" srcOrd="0" destOrd="0" presId="urn:microsoft.com/office/officeart/2005/8/layout/hierarchy6"/>
    <dgm:cxn modelId="{4101400B-B9C9-4A41-B100-6803837B4DA4}" srcId="{142347DB-5A5B-4A23-AB46-FBBAB071BDBF}" destId="{93DA92EC-DF63-4426-8A17-4E0BCB725084}" srcOrd="0" destOrd="0" parTransId="{B7F300D0-AAA1-4085-A6B3-30E4E62AFB42}" sibTransId="{ADEC885D-B528-49DB-BE8F-316B023045E2}"/>
    <dgm:cxn modelId="{D40248FC-B41F-406A-8FEC-7C69741902CB}" type="presOf" srcId="{7E07AD1C-2CA7-4456-8EA3-3A63902AD9D1}" destId="{9BA91EE3-75B7-42BB-B710-DAD1ED4759BE}" srcOrd="0" destOrd="0" presId="urn:microsoft.com/office/officeart/2005/8/layout/hierarchy6"/>
    <dgm:cxn modelId="{7939A071-C08D-4C52-9ACA-422D4E7640EC}" srcId="{14AFD095-3984-4499-8CD6-699F9B60950F}" destId="{EC6D3A31-69B0-4E22-82B9-C060C009CBC9}" srcOrd="0" destOrd="0" parTransId="{2023212D-4C10-4723-8FC0-82A90E9A1052}" sibTransId="{C49371AF-ACCD-4885-A3D5-A24F4EAAEC98}"/>
    <dgm:cxn modelId="{5003ED28-832A-43D2-AFAB-6FD978292A0C}" type="presOf" srcId="{52C27BF9-72ED-42F0-8324-4225F05DB151}" destId="{65C4C615-7A66-4DBB-81A6-EAF5ECC1F508}" srcOrd="0" destOrd="0" presId="urn:microsoft.com/office/officeart/2005/8/layout/hierarchy6"/>
    <dgm:cxn modelId="{764A192F-0910-45FB-9DCC-9F8FC3B739F2}" type="presOf" srcId="{8571725E-94F4-446B-8F34-4EB741B48949}" destId="{DAE91BB5-04E6-46BF-ABC5-5A9322A324BD}" srcOrd="0" destOrd="0" presId="urn:microsoft.com/office/officeart/2005/8/layout/hierarchy6"/>
    <dgm:cxn modelId="{430CBCFC-0EF1-4D43-9DEC-7E6A0A7EDF17}" type="presOf" srcId="{A8F5BD84-5BD9-45AD-B9C2-EDE5D66D7C35}" destId="{01C8E75E-4B0A-4CF7-ADA2-FEB1B559EE05}" srcOrd="0" destOrd="0" presId="urn:microsoft.com/office/officeart/2005/8/layout/hierarchy6"/>
    <dgm:cxn modelId="{87031582-9E50-4DFF-9900-C2ABE45AF03E}" type="presOf" srcId="{AEF8E431-4228-48B2-B206-758B63B81ED3}" destId="{F1919AE7-7197-4804-894E-DC88EEA2E736}" srcOrd="0" destOrd="0" presId="urn:microsoft.com/office/officeart/2005/8/layout/hierarchy6"/>
    <dgm:cxn modelId="{0B0A61DE-2057-4DEA-9BEC-625917A9ADEE}" type="presOf" srcId="{586D475E-0934-451C-9EBD-DF5F5D3EC7B8}" destId="{C0D78F84-6667-47F3-8091-957367CFF407}" srcOrd="0" destOrd="0" presId="urn:microsoft.com/office/officeart/2005/8/layout/hierarchy6"/>
    <dgm:cxn modelId="{CB2441CD-6FC0-47A5-AAE8-80B3D9A34546}" type="presOf" srcId="{DC6336B3-48D6-4BE0-A19F-FC0FAE58F8D4}" destId="{7F9D2862-5ECF-4CF6-8FF3-E1839F217AB3}" srcOrd="0" destOrd="0" presId="urn:microsoft.com/office/officeart/2005/8/layout/hierarchy6"/>
    <dgm:cxn modelId="{267DC5F6-1572-49EA-B6F3-BDDA865438EE}" srcId="{7E07AD1C-2CA7-4456-8EA3-3A63902AD9D1}" destId="{C663621C-E78E-4167-8BAC-609A0CB3CA9C}" srcOrd="2" destOrd="0" parTransId="{F96DF88A-77A1-49BC-8CB2-65CED7CDE2FE}" sibTransId="{FBA43CB3-DDA3-417C-BCF8-7F223ABB7FF0}"/>
    <dgm:cxn modelId="{568B2697-F83A-427F-83A9-340701FE456D}" type="presParOf" srcId="{5DD934D6-21BB-4BD7-95EC-7CFC8561AFDE}" destId="{8DEDFCD2-E3EC-44D4-8B5C-D51E4CDEE13B}" srcOrd="0" destOrd="0" presId="urn:microsoft.com/office/officeart/2005/8/layout/hierarchy6"/>
    <dgm:cxn modelId="{B116E7E7-FF1C-4A3A-8040-CD1B78CE5771}" type="presParOf" srcId="{8DEDFCD2-E3EC-44D4-8B5C-D51E4CDEE13B}" destId="{51058F8B-CEED-4C47-AD6A-696EB9079436}" srcOrd="0" destOrd="0" presId="urn:microsoft.com/office/officeart/2005/8/layout/hierarchy6"/>
    <dgm:cxn modelId="{5DE46A43-5809-4440-A19A-5FB14FAC2256}" type="presParOf" srcId="{51058F8B-CEED-4C47-AD6A-696EB9079436}" destId="{D91AF6F9-5EED-46D3-BEB8-4C9267DF7568}" srcOrd="0" destOrd="0" presId="urn:microsoft.com/office/officeart/2005/8/layout/hierarchy6"/>
    <dgm:cxn modelId="{4A2A16E6-00DB-4AEE-A2A9-84F46CB71312}" type="presParOf" srcId="{D91AF6F9-5EED-46D3-BEB8-4C9267DF7568}" destId="{B5955A20-1592-4A6E-9B78-53FB6DE07FC1}" srcOrd="0" destOrd="0" presId="urn:microsoft.com/office/officeart/2005/8/layout/hierarchy6"/>
    <dgm:cxn modelId="{87F4958F-F538-4E03-9B89-ED5F9DB42E4A}" type="presParOf" srcId="{D91AF6F9-5EED-46D3-BEB8-4C9267DF7568}" destId="{045F8796-74F9-4094-A296-F00D2DCC8ABF}" srcOrd="1" destOrd="0" presId="urn:microsoft.com/office/officeart/2005/8/layout/hierarchy6"/>
    <dgm:cxn modelId="{146DF33B-3D16-485C-8D8E-7D528E1493A2}" type="presParOf" srcId="{045F8796-74F9-4094-A296-F00D2DCC8ABF}" destId="{01C8E75E-4B0A-4CF7-ADA2-FEB1B559EE05}" srcOrd="0" destOrd="0" presId="urn:microsoft.com/office/officeart/2005/8/layout/hierarchy6"/>
    <dgm:cxn modelId="{C118E45A-A0DF-42FB-9469-D7BD17752534}" type="presParOf" srcId="{045F8796-74F9-4094-A296-F00D2DCC8ABF}" destId="{21259DAB-27E9-40CB-959D-41F6CB02EFC7}" srcOrd="1" destOrd="0" presId="urn:microsoft.com/office/officeart/2005/8/layout/hierarchy6"/>
    <dgm:cxn modelId="{43E4ABB4-06B5-4008-A6E2-F3B708F517E7}" type="presParOf" srcId="{21259DAB-27E9-40CB-959D-41F6CB02EFC7}" destId="{9BA91EE3-75B7-42BB-B710-DAD1ED4759BE}" srcOrd="0" destOrd="0" presId="urn:microsoft.com/office/officeart/2005/8/layout/hierarchy6"/>
    <dgm:cxn modelId="{C7C37C3E-1A12-42D3-8D11-F28A2CD67E86}" type="presParOf" srcId="{21259DAB-27E9-40CB-959D-41F6CB02EFC7}" destId="{6604FEB3-E8CF-4800-B26C-87BD78E7377A}" srcOrd="1" destOrd="0" presId="urn:microsoft.com/office/officeart/2005/8/layout/hierarchy6"/>
    <dgm:cxn modelId="{F54C841D-C626-4198-A6C5-7FF1FB1007BE}" type="presParOf" srcId="{6604FEB3-E8CF-4800-B26C-87BD78E7377A}" destId="{630E097E-A211-4E36-A566-94FAF11B130D}" srcOrd="0" destOrd="0" presId="urn:microsoft.com/office/officeart/2005/8/layout/hierarchy6"/>
    <dgm:cxn modelId="{39210634-3017-493D-B1E5-C79CFB71C2A6}" type="presParOf" srcId="{6604FEB3-E8CF-4800-B26C-87BD78E7377A}" destId="{5A7BE9ED-52D3-4276-99D0-A54B0716FE60}" srcOrd="1" destOrd="0" presId="urn:microsoft.com/office/officeart/2005/8/layout/hierarchy6"/>
    <dgm:cxn modelId="{33DAF4FC-9775-4D4F-BF9F-C4FAB9A16727}" type="presParOf" srcId="{5A7BE9ED-52D3-4276-99D0-A54B0716FE60}" destId="{31ABA5A0-0C62-4452-A01D-D5934A41C4B5}" srcOrd="0" destOrd="0" presId="urn:microsoft.com/office/officeart/2005/8/layout/hierarchy6"/>
    <dgm:cxn modelId="{E123943D-9918-46B3-B655-34288322A868}" type="presParOf" srcId="{5A7BE9ED-52D3-4276-99D0-A54B0716FE60}" destId="{CE4E08D2-A799-4016-B1EE-5CD3C29F7368}" srcOrd="1" destOrd="0" presId="urn:microsoft.com/office/officeart/2005/8/layout/hierarchy6"/>
    <dgm:cxn modelId="{F2FA1BA0-A523-4BDE-AA4C-D2F370F41156}" type="presParOf" srcId="{CE4E08D2-A799-4016-B1EE-5CD3C29F7368}" destId="{0D0E04F9-6627-46CA-B980-D528462DA54B}" srcOrd="0" destOrd="0" presId="urn:microsoft.com/office/officeart/2005/8/layout/hierarchy6"/>
    <dgm:cxn modelId="{3528AB37-D023-4CF0-9ADD-EF0A35EDB743}" type="presParOf" srcId="{CE4E08D2-A799-4016-B1EE-5CD3C29F7368}" destId="{503EAAE1-8B4A-45D1-9795-C6ED1194F1FD}" srcOrd="1" destOrd="0" presId="urn:microsoft.com/office/officeart/2005/8/layout/hierarchy6"/>
    <dgm:cxn modelId="{FC64F5DB-AF06-4730-B3FC-3AEFE56E9746}" type="presParOf" srcId="{503EAAE1-8B4A-45D1-9795-C6ED1194F1FD}" destId="{1689F7DD-C56A-4CFA-8E48-8E035DA40DF4}" srcOrd="0" destOrd="0" presId="urn:microsoft.com/office/officeart/2005/8/layout/hierarchy6"/>
    <dgm:cxn modelId="{130160DE-63AE-4BB9-BB21-F1B0886AC5F9}" type="presParOf" srcId="{503EAAE1-8B4A-45D1-9795-C6ED1194F1FD}" destId="{E5526020-1591-4807-A12B-3B587361240F}" srcOrd="1" destOrd="0" presId="urn:microsoft.com/office/officeart/2005/8/layout/hierarchy6"/>
    <dgm:cxn modelId="{2F07D002-1E94-4905-89AF-6E4B7D786635}" type="presParOf" srcId="{E5526020-1591-4807-A12B-3B587361240F}" destId="{12F414E4-0035-4E9F-9A87-4645D2F20CC2}" srcOrd="0" destOrd="0" presId="urn:microsoft.com/office/officeart/2005/8/layout/hierarchy6"/>
    <dgm:cxn modelId="{07B28086-B96B-4FF0-8DB8-86E4D3064451}" type="presParOf" srcId="{E5526020-1591-4807-A12B-3B587361240F}" destId="{48F49C1C-7CF1-4965-B3F7-E750D65A2D64}" srcOrd="1" destOrd="0" presId="urn:microsoft.com/office/officeart/2005/8/layout/hierarchy6"/>
    <dgm:cxn modelId="{20366B56-4A18-483E-B4BF-CA57F9DA441A}" type="presParOf" srcId="{48F49C1C-7CF1-4965-B3F7-E750D65A2D64}" destId="{C91D7104-4601-4828-BFDB-91645771B9B7}" srcOrd="0" destOrd="0" presId="urn:microsoft.com/office/officeart/2005/8/layout/hierarchy6"/>
    <dgm:cxn modelId="{3F0D3774-79EE-4122-8235-D8225FBBE63F}" type="presParOf" srcId="{48F49C1C-7CF1-4965-B3F7-E750D65A2D64}" destId="{C31EC673-F4E2-4538-95BE-894807033C32}" srcOrd="1" destOrd="0" presId="urn:microsoft.com/office/officeart/2005/8/layout/hierarchy6"/>
    <dgm:cxn modelId="{CB3E1D2C-F725-47BB-8AA6-C32E7B690281}" type="presParOf" srcId="{C31EC673-F4E2-4538-95BE-894807033C32}" destId="{3B26392B-ADA2-493C-BA27-4BAEE50A48B3}" srcOrd="0" destOrd="0" presId="urn:microsoft.com/office/officeart/2005/8/layout/hierarchy6"/>
    <dgm:cxn modelId="{23845D35-2E7A-44C8-BF62-B766779542D2}" type="presParOf" srcId="{C31EC673-F4E2-4538-95BE-894807033C32}" destId="{BBE48331-2D8D-429F-8FBA-068433B29924}" srcOrd="1" destOrd="0" presId="urn:microsoft.com/office/officeart/2005/8/layout/hierarchy6"/>
    <dgm:cxn modelId="{14653758-0021-4429-9FBB-4A5E98E6D517}" type="presParOf" srcId="{BBE48331-2D8D-429F-8FBA-068433B29924}" destId="{1F8EEE6B-E5BE-4858-8B22-B0138EC2F9BA}" srcOrd="0" destOrd="0" presId="urn:microsoft.com/office/officeart/2005/8/layout/hierarchy6"/>
    <dgm:cxn modelId="{878C2A6C-4738-4D3E-9418-F431166F3E17}" type="presParOf" srcId="{BBE48331-2D8D-429F-8FBA-068433B29924}" destId="{6BA11E12-10A8-44B9-B3BC-FBD3DDC4BFDF}" srcOrd="1" destOrd="0" presId="urn:microsoft.com/office/officeart/2005/8/layout/hierarchy6"/>
    <dgm:cxn modelId="{E64EAC52-6685-446D-9C80-08D429CA6CDA}" type="presParOf" srcId="{C31EC673-F4E2-4538-95BE-894807033C32}" destId="{DA87C359-4571-4FB9-AC4B-19EABB80DE9B}" srcOrd="2" destOrd="0" presId="urn:microsoft.com/office/officeart/2005/8/layout/hierarchy6"/>
    <dgm:cxn modelId="{B8B66000-4935-4D98-B0DD-4A01F8151B90}" type="presParOf" srcId="{C31EC673-F4E2-4538-95BE-894807033C32}" destId="{D47279B5-5819-45DC-8DA2-955295D9D623}" srcOrd="3" destOrd="0" presId="urn:microsoft.com/office/officeart/2005/8/layout/hierarchy6"/>
    <dgm:cxn modelId="{BF72A1C1-7035-4157-A916-E5595770F640}" type="presParOf" srcId="{D47279B5-5819-45DC-8DA2-955295D9D623}" destId="{5A5A45DE-FFF0-4920-A093-2C8CA4E85B5F}" srcOrd="0" destOrd="0" presId="urn:microsoft.com/office/officeart/2005/8/layout/hierarchy6"/>
    <dgm:cxn modelId="{B895D485-401B-4BF1-AB17-70E455E916AA}" type="presParOf" srcId="{D47279B5-5819-45DC-8DA2-955295D9D623}" destId="{7D4F7FDC-00AF-4C03-9F02-A76A07EA8CD1}" srcOrd="1" destOrd="0" presId="urn:microsoft.com/office/officeart/2005/8/layout/hierarchy6"/>
    <dgm:cxn modelId="{7E55718F-210A-401A-97D9-158123B63D22}" type="presParOf" srcId="{E5526020-1591-4807-A12B-3B587361240F}" destId="{BA3BA353-5E89-4D53-8665-E8FC4383B198}" srcOrd="2" destOrd="0" presId="urn:microsoft.com/office/officeart/2005/8/layout/hierarchy6"/>
    <dgm:cxn modelId="{F5E1D02C-2465-4E05-A249-4C535DC0553F}" type="presParOf" srcId="{E5526020-1591-4807-A12B-3B587361240F}" destId="{5E93FF5B-2F72-4C05-AC8D-2FB882FC94BB}" srcOrd="3" destOrd="0" presId="urn:microsoft.com/office/officeart/2005/8/layout/hierarchy6"/>
    <dgm:cxn modelId="{F1396FFB-8C4E-4A35-A4E0-6BE7381937E2}" type="presParOf" srcId="{5E93FF5B-2F72-4C05-AC8D-2FB882FC94BB}" destId="{12F67421-2B12-4908-A6C2-8900CB1B0693}" srcOrd="0" destOrd="0" presId="urn:microsoft.com/office/officeart/2005/8/layout/hierarchy6"/>
    <dgm:cxn modelId="{1307C953-729F-4588-ABA5-9240AFAAD1CC}" type="presParOf" srcId="{5E93FF5B-2F72-4C05-AC8D-2FB882FC94BB}" destId="{43C17FB2-1E47-4EBB-8F11-BEFD37C1A8B6}" srcOrd="1" destOrd="0" presId="urn:microsoft.com/office/officeart/2005/8/layout/hierarchy6"/>
    <dgm:cxn modelId="{F7B7493C-430E-4B2A-BA85-DCA72D82A8EF}" type="presParOf" srcId="{43C17FB2-1E47-4EBB-8F11-BEFD37C1A8B6}" destId="{73D2502D-BDAA-4EF1-B38F-701D9E7944E4}" srcOrd="0" destOrd="0" presId="urn:microsoft.com/office/officeart/2005/8/layout/hierarchy6"/>
    <dgm:cxn modelId="{1BA6D2AD-B63A-49D0-AE50-CBA7E4E52CE2}" type="presParOf" srcId="{43C17FB2-1E47-4EBB-8F11-BEFD37C1A8B6}" destId="{75C84A41-072E-4FE2-A33C-7469A7F61ED2}" srcOrd="1" destOrd="0" presId="urn:microsoft.com/office/officeart/2005/8/layout/hierarchy6"/>
    <dgm:cxn modelId="{13BE6209-8069-4A17-9CC0-13054D239A0E}" type="presParOf" srcId="{75C84A41-072E-4FE2-A33C-7469A7F61ED2}" destId="{91626524-E383-4B56-961B-67F97E9F5CFF}" srcOrd="0" destOrd="0" presId="urn:microsoft.com/office/officeart/2005/8/layout/hierarchy6"/>
    <dgm:cxn modelId="{EE48F81A-19C1-4097-B435-31BAD188CB0B}" type="presParOf" srcId="{75C84A41-072E-4FE2-A33C-7469A7F61ED2}" destId="{5A9B4F91-7C06-48F0-BA20-5786FB353A9F}" srcOrd="1" destOrd="0" presId="urn:microsoft.com/office/officeart/2005/8/layout/hierarchy6"/>
    <dgm:cxn modelId="{011FBC1F-6066-45D3-A71E-2E2C2C7D0C71}" type="presParOf" srcId="{43C17FB2-1E47-4EBB-8F11-BEFD37C1A8B6}" destId="{C46B3C8C-4938-47DE-A448-2C37ACD11ECE}" srcOrd="2" destOrd="0" presId="urn:microsoft.com/office/officeart/2005/8/layout/hierarchy6"/>
    <dgm:cxn modelId="{6E1456A7-AB24-46AA-8BF2-7D9A94013D35}" type="presParOf" srcId="{43C17FB2-1E47-4EBB-8F11-BEFD37C1A8B6}" destId="{FB6163D6-8817-4451-A05B-2FD5713A3C41}" srcOrd="3" destOrd="0" presId="urn:microsoft.com/office/officeart/2005/8/layout/hierarchy6"/>
    <dgm:cxn modelId="{4D84F351-16A8-407C-87E7-719AB3BB0D10}" type="presParOf" srcId="{FB6163D6-8817-4451-A05B-2FD5713A3C41}" destId="{5F912545-4F67-43DE-86AD-4945EC172062}" srcOrd="0" destOrd="0" presId="urn:microsoft.com/office/officeart/2005/8/layout/hierarchy6"/>
    <dgm:cxn modelId="{F362F208-93F5-4096-A7B4-0C90DD95E16A}" type="presParOf" srcId="{FB6163D6-8817-4451-A05B-2FD5713A3C41}" destId="{79A5DBA4-E7E0-4CB6-A73F-1669CA718C89}" srcOrd="1" destOrd="0" presId="urn:microsoft.com/office/officeart/2005/8/layout/hierarchy6"/>
    <dgm:cxn modelId="{713849F0-58AF-4F0C-9B13-49C337A46750}" type="presParOf" srcId="{CE4E08D2-A799-4016-B1EE-5CD3C29F7368}" destId="{8037B2B2-979E-4E9B-BF62-0BE3496C449B}" srcOrd="2" destOrd="0" presId="urn:microsoft.com/office/officeart/2005/8/layout/hierarchy6"/>
    <dgm:cxn modelId="{F4AA2327-4F44-4711-B794-BBC083072F2D}" type="presParOf" srcId="{CE4E08D2-A799-4016-B1EE-5CD3C29F7368}" destId="{5E92F4A1-712E-4BE0-A9DB-089FA0B70B49}" srcOrd="3" destOrd="0" presId="urn:microsoft.com/office/officeart/2005/8/layout/hierarchy6"/>
    <dgm:cxn modelId="{400754D7-B98A-44BD-8E1B-1CF015B14BC0}" type="presParOf" srcId="{5E92F4A1-712E-4BE0-A9DB-089FA0B70B49}" destId="{330D9EA4-1C09-461F-AFE3-2A9C4BF97955}" srcOrd="0" destOrd="0" presId="urn:microsoft.com/office/officeart/2005/8/layout/hierarchy6"/>
    <dgm:cxn modelId="{C7D324E7-66FA-43FB-BD77-A0E6282FB564}" type="presParOf" srcId="{5E92F4A1-712E-4BE0-A9DB-089FA0B70B49}" destId="{EB3C9A93-ED29-4336-89CD-AFF83A64EEED}" srcOrd="1" destOrd="0" presId="urn:microsoft.com/office/officeart/2005/8/layout/hierarchy6"/>
    <dgm:cxn modelId="{C2C06DE8-7240-414D-BE23-3D74771FAFB7}" type="presParOf" srcId="{EB3C9A93-ED29-4336-89CD-AFF83A64EEED}" destId="{3416EC66-F824-47A0-AA17-E612316F0743}" srcOrd="0" destOrd="0" presId="urn:microsoft.com/office/officeart/2005/8/layout/hierarchy6"/>
    <dgm:cxn modelId="{0762A377-77C8-42AB-B8D6-6EA9EE0A2B47}" type="presParOf" srcId="{EB3C9A93-ED29-4336-89CD-AFF83A64EEED}" destId="{C11FD86D-31F2-4F39-9E5D-CFBC37113A7A}" srcOrd="1" destOrd="0" presId="urn:microsoft.com/office/officeart/2005/8/layout/hierarchy6"/>
    <dgm:cxn modelId="{BF78E8E2-3392-4D83-84EB-05DE03355C25}" type="presParOf" srcId="{C11FD86D-31F2-4F39-9E5D-CFBC37113A7A}" destId="{350434C1-EF66-489F-A615-CFAA43F26502}" srcOrd="0" destOrd="0" presId="urn:microsoft.com/office/officeart/2005/8/layout/hierarchy6"/>
    <dgm:cxn modelId="{876157E4-EF10-4846-97DD-9F10E3A056A1}" type="presParOf" srcId="{C11FD86D-31F2-4F39-9E5D-CFBC37113A7A}" destId="{31493FC7-1503-47D6-95C5-8602BA1E283C}" srcOrd="1" destOrd="0" presId="urn:microsoft.com/office/officeart/2005/8/layout/hierarchy6"/>
    <dgm:cxn modelId="{FEA4E05E-0113-4904-A0B1-533194F185A2}" type="presParOf" srcId="{31493FC7-1503-47D6-95C5-8602BA1E283C}" destId="{E5F078CD-109D-41A0-A70C-4A1B8491748B}" srcOrd="0" destOrd="0" presId="urn:microsoft.com/office/officeart/2005/8/layout/hierarchy6"/>
    <dgm:cxn modelId="{F6B7F413-F754-480C-B0D0-8B4C9FC86033}" type="presParOf" srcId="{31493FC7-1503-47D6-95C5-8602BA1E283C}" destId="{C24085C5-AE77-45FB-9EAF-C29A31C842E7}" srcOrd="1" destOrd="0" presId="urn:microsoft.com/office/officeart/2005/8/layout/hierarchy6"/>
    <dgm:cxn modelId="{DC9485B0-5A76-416C-9CDC-4937AC0D349A}" type="presParOf" srcId="{C24085C5-AE77-45FB-9EAF-C29A31C842E7}" destId="{EADE26F2-6DD5-4B46-B957-FC63AC6390CE}" srcOrd="0" destOrd="0" presId="urn:microsoft.com/office/officeart/2005/8/layout/hierarchy6"/>
    <dgm:cxn modelId="{A05853E0-4ED9-455E-BD3A-47295FF434F3}" type="presParOf" srcId="{C24085C5-AE77-45FB-9EAF-C29A31C842E7}" destId="{0AB096B4-0EE4-4DB3-AB8C-49321BD21258}" srcOrd="1" destOrd="0" presId="urn:microsoft.com/office/officeart/2005/8/layout/hierarchy6"/>
    <dgm:cxn modelId="{59B8F749-A8F3-4F73-9014-43215A11F88D}" type="presParOf" srcId="{31493FC7-1503-47D6-95C5-8602BA1E283C}" destId="{CCB7FA71-986E-4E11-92F8-7E860CFE8532}" srcOrd="2" destOrd="0" presId="urn:microsoft.com/office/officeart/2005/8/layout/hierarchy6"/>
    <dgm:cxn modelId="{71265E9A-5A26-487D-9D02-996D954153B7}" type="presParOf" srcId="{31493FC7-1503-47D6-95C5-8602BA1E283C}" destId="{DB84C269-D7FB-4124-838A-AE98CB907A5F}" srcOrd="3" destOrd="0" presId="urn:microsoft.com/office/officeart/2005/8/layout/hierarchy6"/>
    <dgm:cxn modelId="{53FF8F3B-5CBF-4642-82F8-16E0A029DA95}" type="presParOf" srcId="{DB84C269-D7FB-4124-838A-AE98CB907A5F}" destId="{2C786014-5CCE-48D0-8CB0-AB6ADD9FFC00}" srcOrd="0" destOrd="0" presId="urn:microsoft.com/office/officeart/2005/8/layout/hierarchy6"/>
    <dgm:cxn modelId="{6C54B265-4F53-4A1E-9600-9050CE680A62}" type="presParOf" srcId="{DB84C269-D7FB-4124-838A-AE98CB907A5F}" destId="{1FD942CA-4BC8-4335-AF30-519C3C8014C2}" srcOrd="1" destOrd="0" presId="urn:microsoft.com/office/officeart/2005/8/layout/hierarchy6"/>
    <dgm:cxn modelId="{9F94EA3C-BDDE-423B-9A09-8C88CBA0E3A3}" type="presParOf" srcId="{EB3C9A93-ED29-4336-89CD-AFF83A64EEED}" destId="{5E1EC853-2AD0-473E-895E-0CEA3FFBA8F1}" srcOrd="2" destOrd="0" presId="urn:microsoft.com/office/officeart/2005/8/layout/hierarchy6"/>
    <dgm:cxn modelId="{AB120FEB-B720-47AE-9110-D6E470F5A9B3}" type="presParOf" srcId="{EB3C9A93-ED29-4336-89CD-AFF83A64EEED}" destId="{A0D9EA27-01E1-4409-978A-1B11B9AF3F6E}" srcOrd="3" destOrd="0" presId="urn:microsoft.com/office/officeart/2005/8/layout/hierarchy6"/>
    <dgm:cxn modelId="{5B5B837D-4CE4-43DB-9E3F-24F1F4895F81}" type="presParOf" srcId="{A0D9EA27-01E1-4409-978A-1B11B9AF3F6E}" destId="{78C64340-92E0-48A4-B25D-6ADC2B8D8912}" srcOrd="0" destOrd="0" presId="urn:microsoft.com/office/officeart/2005/8/layout/hierarchy6"/>
    <dgm:cxn modelId="{FE8BF2D6-AC46-437B-834A-9902C67A41EE}" type="presParOf" srcId="{A0D9EA27-01E1-4409-978A-1B11B9AF3F6E}" destId="{E23B2F40-357C-49CB-A549-30948EEFCB56}" srcOrd="1" destOrd="0" presId="urn:microsoft.com/office/officeart/2005/8/layout/hierarchy6"/>
    <dgm:cxn modelId="{502E09F4-A008-4D4A-808B-3B73FAE8AC9D}" type="presParOf" srcId="{E23B2F40-357C-49CB-A549-30948EEFCB56}" destId="{A1A7ADFA-F0D4-4A60-A158-62904A3DF68D}" srcOrd="0" destOrd="0" presId="urn:microsoft.com/office/officeart/2005/8/layout/hierarchy6"/>
    <dgm:cxn modelId="{2904A731-3D08-4C48-BFF7-8A333221FB18}" type="presParOf" srcId="{E23B2F40-357C-49CB-A549-30948EEFCB56}" destId="{3D355B37-8FA1-4AE4-B8E3-EF44508861A4}" srcOrd="1" destOrd="0" presId="urn:microsoft.com/office/officeart/2005/8/layout/hierarchy6"/>
    <dgm:cxn modelId="{3B6BED6C-4CEE-4D87-A8B9-E3719B2DA4DF}" type="presParOf" srcId="{3D355B37-8FA1-4AE4-B8E3-EF44508861A4}" destId="{032129BC-D10A-47FC-B0C1-9F2D5AE4012F}" srcOrd="0" destOrd="0" presId="urn:microsoft.com/office/officeart/2005/8/layout/hierarchy6"/>
    <dgm:cxn modelId="{354FD1F5-7C8B-4DD5-8B05-27E0EFB85474}" type="presParOf" srcId="{3D355B37-8FA1-4AE4-B8E3-EF44508861A4}" destId="{84CA9B0E-0184-4A03-A594-314E7B389070}" srcOrd="1" destOrd="0" presId="urn:microsoft.com/office/officeart/2005/8/layout/hierarchy6"/>
    <dgm:cxn modelId="{1895A480-9865-4E74-B9F7-F03548F4AED1}" type="presParOf" srcId="{E23B2F40-357C-49CB-A549-30948EEFCB56}" destId="{6A2F5DC9-B229-4335-8B1E-28B68C8931C6}" srcOrd="2" destOrd="0" presId="urn:microsoft.com/office/officeart/2005/8/layout/hierarchy6"/>
    <dgm:cxn modelId="{2E45226E-E598-47B7-93F0-6FC5679C9BC6}" type="presParOf" srcId="{E23B2F40-357C-49CB-A549-30948EEFCB56}" destId="{2FD62F01-075A-4917-86E0-8939E1DC8DBA}" srcOrd="3" destOrd="0" presId="urn:microsoft.com/office/officeart/2005/8/layout/hierarchy6"/>
    <dgm:cxn modelId="{F9FE2ECB-C756-4ECB-811A-9DA2AD46B185}" type="presParOf" srcId="{2FD62F01-075A-4917-86E0-8939E1DC8DBA}" destId="{5CDB42BD-0305-4CF8-9145-9F5FEFA1B2B8}" srcOrd="0" destOrd="0" presId="urn:microsoft.com/office/officeart/2005/8/layout/hierarchy6"/>
    <dgm:cxn modelId="{3A8780FD-1C67-4231-9F13-11659245B30A}" type="presParOf" srcId="{2FD62F01-075A-4917-86E0-8939E1DC8DBA}" destId="{D817D2B2-F3B2-4E5F-8F7F-47740CEFA57A}" srcOrd="1" destOrd="0" presId="urn:microsoft.com/office/officeart/2005/8/layout/hierarchy6"/>
    <dgm:cxn modelId="{7B54EB0C-177D-468C-9672-345F9FC6F38B}" type="presParOf" srcId="{CE4E08D2-A799-4016-B1EE-5CD3C29F7368}" destId="{49D65E21-1901-4CEC-A51A-8FEC326E81C5}" srcOrd="4" destOrd="0" presId="urn:microsoft.com/office/officeart/2005/8/layout/hierarchy6"/>
    <dgm:cxn modelId="{5E4BD629-DE36-46D5-8311-20F508A01F16}" type="presParOf" srcId="{CE4E08D2-A799-4016-B1EE-5CD3C29F7368}" destId="{39169DC6-A0E6-4589-ACBE-4A0DA47208B6}" srcOrd="5" destOrd="0" presId="urn:microsoft.com/office/officeart/2005/8/layout/hierarchy6"/>
    <dgm:cxn modelId="{DE2CBD3D-03FF-4913-86EA-2806A0C608AF}" type="presParOf" srcId="{39169DC6-A0E6-4589-ACBE-4A0DA47208B6}" destId="{5ABD30E0-21B5-4F42-B775-4982C28032E1}" srcOrd="0" destOrd="0" presId="urn:microsoft.com/office/officeart/2005/8/layout/hierarchy6"/>
    <dgm:cxn modelId="{16237CF3-B919-4052-A384-A0AADC65374C}" type="presParOf" srcId="{39169DC6-A0E6-4589-ACBE-4A0DA47208B6}" destId="{B15A1E9A-4160-4DAC-A89D-271AD9D2C8FA}" srcOrd="1" destOrd="0" presId="urn:microsoft.com/office/officeart/2005/8/layout/hierarchy6"/>
    <dgm:cxn modelId="{11C13844-F8E7-42EB-8761-0A2A243AE23C}" type="presParOf" srcId="{B15A1E9A-4160-4DAC-A89D-271AD9D2C8FA}" destId="{804435B2-4FB4-4B91-B65C-D60FFB523EC5}" srcOrd="0" destOrd="0" presId="urn:microsoft.com/office/officeart/2005/8/layout/hierarchy6"/>
    <dgm:cxn modelId="{5C4E7D33-2F6D-4B18-AC4B-44EC28FE253C}" type="presParOf" srcId="{B15A1E9A-4160-4DAC-A89D-271AD9D2C8FA}" destId="{257F4775-DECD-470E-997E-D716C2EF09AE}" srcOrd="1" destOrd="0" presId="urn:microsoft.com/office/officeart/2005/8/layout/hierarchy6"/>
    <dgm:cxn modelId="{118CAD8A-0D52-4619-96C0-D9F46BDC9B7C}" type="presParOf" srcId="{257F4775-DECD-470E-997E-D716C2EF09AE}" destId="{C0D78F84-6667-47F3-8091-957367CFF407}" srcOrd="0" destOrd="0" presId="urn:microsoft.com/office/officeart/2005/8/layout/hierarchy6"/>
    <dgm:cxn modelId="{82187DBF-F7AB-479B-8963-2EEB3B5B15F6}" type="presParOf" srcId="{257F4775-DECD-470E-997E-D716C2EF09AE}" destId="{DD53A3C6-658A-499E-B598-60D84058F842}" srcOrd="1" destOrd="0" presId="urn:microsoft.com/office/officeart/2005/8/layout/hierarchy6"/>
    <dgm:cxn modelId="{9591020C-73DA-4DE0-B174-79571FFB296A}" type="presParOf" srcId="{DD53A3C6-658A-499E-B598-60D84058F842}" destId="{5216E51A-BE50-44C8-ACBC-8E8A01A25D01}" srcOrd="0" destOrd="0" presId="urn:microsoft.com/office/officeart/2005/8/layout/hierarchy6"/>
    <dgm:cxn modelId="{A305D9DD-ACB4-49EE-BD03-BF5086D99A4C}" type="presParOf" srcId="{DD53A3C6-658A-499E-B598-60D84058F842}" destId="{59B2FB44-16A1-4B17-A71A-6FD4F679ED80}" srcOrd="1" destOrd="0" presId="urn:microsoft.com/office/officeart/2005/8/layout/hierarchy6"/>
    <dgm:cxn modelId="{3A2EFE1F-41B3-48A4-A090-E160AA503C9F}" type="presParOf" srcId="{59B2FB44-16A1-4B17-A71A-6FD4F679ED80}" destId="{7822D2CC-9F59-4740-A043-36EA99DA9B5D}" srcOrd="0" destOrd="0" presId="urn:microsoft.com/office/officeart/2005/8/layout/hierarchy6"/>
    <dgm:cxn modelId="{11C1AD64-E370-4A50-A419-F82E4EF1ACC8}" type="presParOf" srcId="{59B2FB44-16A1-4B17-A71A-6FD4F679ED80}" destId="{D8AF35B5-D2E6-494F-BD6B-522037C9F469}" srcOrd="1" destOrd="0" presId="urn:microsoft.com/office/officeart/2005/8/layout/hierarchy6"/>
    <dgm:cxn modelId="{2ABF82F7-4200-428C-A7BB-915DF616B466}" type="presParOf" srcId="{DD53A3C6-658A-499E-B598-60D84058F842}" destId="{D4950497-A8D9-44B0-9C59-DB84B5D064E1}" srcOrd="2" destOrd="0" presId="urn:microsoft.com/office/officeart/2005/8/layout/hierarchy6"/>
    <dgm:cxn modelId="{106DD35D-87FF-43C6-A6D7-505E62A57C5F}" type="presParOf" srcId="{DD53A3C6-658A-499E-B598-60D84058F842}" destId="{689B0146-B8AC-4326-AA59-DEDA0440DF65}" srcOrd="3" destOrd="0" presId="urn:microsoft.com/office/officeart/2005/8/layout/hierarchy6"/>
    <dgm:cxn modelId="{C798EEB4-3C67-406B-AF35-89F3D94F6C0A}" type="presParOf" srcId="{689B0146-B8AC-4326-AA59-DEDA0440DF65}" destId="{E8E8EFCB-6B79-422E-893C-CA1FBEFDF531}" srcOrd="0" destOrd="0" presId="urn:microsoft.com/office/officeart/2005/8/layout/hierarchy6"/>
    <dgm:cxn modelId="{67D3EABB-1F32-4849-9165-2BFF71AD3AAC}" type="presParOf" srcId="{689B0146-B8AC-4326-AA59-DEDA0440DF65}" destId="{B64F1A91-54EC-4ED4-9A84-B6E1CD2304CA}" srcOrd="1" destOrd="0" presId="urn:microsoft.com/office/officeart/2005/8/layout/hierarchy6"/>
    <dgm:cxn modelId="{5CECE81D-C9CE-46B7-B3AB-433F6DB926CB}" type="presParOf" srcId="{B15A1E9A-4160-4DAC-A89D-271AD9D2C8FA}" destId="{BDA934CC-4187-4082-916B-26DF22E0EDD7}" srcOrd="2" destOrd="0" presId="urn:microsoft.com/office/officeart/2005/8/layout/hierarchy6"/>
    <dgm:cxn modelId="{6562C2E6-F1BE-4829-ADCD-D86E6BF59AAD}" type="presParOf" srcId="{B15A1E9A-4160-4DAC-A89D-271AD9D2C8FA}" destId="{E671415F-DEE9-49AE-BC3F-3FFE649A77CA}" srcOrd="3" destOrd="0" presId="urn:microsoft.com/office/officeart/2005/8/layout/hierarchy6"/>
    <dgm:cxn modelId="{507F1D04-97F2-4A84-BF38-156795F65D78}" type="presParOf" srcId="{E671415F-DEE9-49AE-BC3F-3FFE649A77CA}" destId="{E5AF7783-594A-453B-B487-F6FBD5F7CAF2}" srcOrd="0" destOrd="0" presId="urn:microsoft.com/office/officeart/2005/8/layout/hierarchy6"/>
    <dgm:cxn modelId="{93ED269A-E435-4F48-AA60-8FB7C3728583}" type="presParOf" srcId="{E671415F-DEE9-49AE-BC3F-3FFE649A77CA}" destId="{59B1868A-3D99-4FAB-8F3B-3A177B883215}" srcOrd="1" destOrd="0" presId="urn:microsoft.com/office/officeart/2005/8/layout/hierarchy6"/>
    <dgm:cxn modelId="{3C51322F-1F6E-44EE-A00B-914A9FEE0A62}" type="presParOf" srcId="{59B1868A-3D99-4FAB-8F3B-3A177B883215}" destId="{6AEA0013-E61E-4F34-BFDA-15B56123D347}" srcOrd="0" destOrd="0" presId="urn:microsoft.com/office/officeart/2005/8/layout/hierarchy6"/>
    <dgm:cxn modelId="{0CABDD5E-52BA-418C-A625-7246A21CDFBF}" type="presParOf" srcId="{59B1868A-3D99-4FAB-8F3B-3A177B883215}" destId="{63AFC9FD-F97B-46BE-A66E-008DC03AC22D}" srcOrd="1" destOrd="0" presId="urn:microsoft.com/office/officeart/2005/8/layout/hierarchy6"/>
    <dgm:cxn modelId="{58474811-7A20-4AA3-9E77-CFECD299A0B2}" type="presParOf" srcId="{63AFC9FD-F97B-46BE-A66E-008DC03AC22D}" destId="{A3E60EC5-F708-4FEA-AFA6-C95B5F31469A}" srcOrd="0" destOrd="0" presId="urn:microsoft.com/office/officeart/2005/8/layout/hierarchy6"/>
    <dgm:cxn modelId="{26340699-F491-46EF-A402-5EB5E7A52498}" type="presParOf" srcId="{63AFC9FD-F97B-46BE-A66E-008DC03AC22D}" destId="{184A8D12-8C0C-4A19-AC08-1202ED556AC2}" srcOrd="1" destOrd="0" presId="urn:microsoft.com/office/officeart/2005/8/layout/hierarchy6"/>
    <dgm:cxn modelId="{93732F43-35E0-4568-AFA4-1E0B657EE00D}" type="presParOf" srcId="{59B1868A-3D99-4FAB-8F3B-3A177B883215}" destId="{4DE0CA2D-E0E1-42C1-99BC-99431DDA60C0}" srcOrd="2" destOrd="0" presId="urn:microsoft.com/office/officeart/2005/8/layout/hierarchy6"/>
    <dgm:cxn modelId="{B35D5C6B-6CA5-4F6F-A05D-8F3BEBA89E2E}" type="presParOf" srcId="{59B1868A-3D99-4FAB-8F3B-3A177B883215}" destId="{7C7CB315-0117-432E-A574-D314C99CD353}" srcOrd="3" destOrd="0" presId="urn:microsoft.com/office/officeart/2005/8/layout/hierarchy6"/>
    <dgm:cxn modelId="{F2952540-7AA4-4ADB-9D80-53A8B464B754}" type="presParOf" srcId="{7C7CB315-0117-432E-A574-D314C99CD353}" destId="{8C3C5FBB-944D-41D6-9005-0A9B6324BBFC}" srcOrd="0" destOrd="0" presId="urn:microsoft.com/office/officeart/2005/8/layout/hierarchy6"/>
    <dgm:cxn modelId="{B8DE7208-0442-431E-9B02-42F1AD1012CD}" type="presParOf" srcId="{7C7CB315-0117-432E-A574-D314C99CD353}" destId="{7FF6F511-053B-4604-80E6-A3285D553AE2}" srcOrd="1" destOrd="0" presId="urn:microsoft.com/office/officeart/2005/8/layout/hierarchy6"/>
    <dgm:cxn modelId="{AF40DBDF-B631-4D54-9985-FFFD7080C19F}" type="presParOf" srcId="{6604FEB3-E8CF-4800-B26C-87BD78E7377A}" destId="{6B999611-200A-4B36-9123-BD2A6A633A23}" srcOrd="2" destOrd="0" presId="urn:microsoft.com/office/officeart/2005/8/layout/hierarchy6"/>
    <dgm:cxn modelId="{649ED98A-8AC3-441B-8F08-1906FED8906A}" type="presParOf" srcId="{6604FEB3-E8CF-4800-B26C-87BD78E7377A}" destId="{73072C09-3AC4-46FD-98B2-3FE464C54D96}" srcOrd="3" destOrd="0" presId="urn:microsoft.com/office/officeart/2005/8/layout/hierarchy6"/>
    <dgm:cxn modelId="{37CD4E21-1013-48F5-98DA-84FF12EDA494}" type="presParOf" srcId="{73072C09-3AC4-46FD-98B2-3FE464C54D96}" destId="{0F9C0D2C-AE7F-404B-A3FA-98260171B19B}" srcOrd="0" destOrd="0" presId="urn:microsoft.com/office/officeart/2005/8/layout/hierarchy6"/>
    <dgm:cxn modelId="{A38169AB-7ADC-4BCE-B2F8-DA71596ACDB5}" type="presParOf" srcId="{73072C09-3AC4-46FD-98B2-3FE464C54D96}" destId="{98AEAB43-7AC0-4246-BF8D-6FD0B0145AE2}" srcOrd="1" destOrd="0" presId="urn:microsoft.com/office/officeart/2005/8/layout/hierarchy6"/>
    <dgm:cxn modelId="{C95439B5-C7BE-464F-B359-FE0D219679EA}" type="presParOf" srcId="{98AEAB43-7AC0-4246-BF8D-6FD0B0145AE2}" destId="{14876C6F-B59F-43AA-8401-3A3C4A7CB191}" srcOrd="0" destOrd="0" presId="urn:microsoft.com/office/officeart/2005/8/layout/hierarchy6"/>
    <dgm:cxn modelId="{CD5B575E-07E0-4ABC-A459-54F6CE33A4FE}" type="presParOf" srcId="{98AEAB43-7AC0-4246-BF8D-6FD0B0145AE2}" destId="{8180AB84-DC90-413C-8059-166DB0CF34F9}" srcOrd="1" destOrd="0" presId="urn:microsoft.com/office/officeart/2005/8/layout/hierarchy6"/>
    <dgm:cxn modelId="{4C0FDAD7-90A9-4234-B6D9-0581767A43E9}" type="presParOf" srcId="{8180AB84-DC90-413C-8059-166DB0CF34F9}" destId="{6560B34B-19B8-45A1-B2FE-5FC00BDEDA7F}" srcOrd="0" destOrd="0" presId="urn:microsoft.com/office/officeart/2005/8/layout/hierarchy6"/>
    <dgm:cxn modelId="{5E15167E-DA00-4AB3-9A5A-C579ADAB6C50}" type="presParOf" srcId="{8180AB84-DC90-413C-8059-166DB0CF34F9}" destId="{CAAA7D05-3291-4237-914F-7EF66D634178}" srcOrd="1" destOrd="0" presId="urn:microsoft.com/office/officeart/2005/8/layout/hierarchy6"/>
    <dgm:cxn modelId="{763674E2-D6F2-4ACD-8BA0-146A628FFA05}" type="presParOf" srcId="{CAAA7D05-3291-4237-914F-7EF66D634178}" destId="{5EDD3951-AF25-49DA-8434-DAB6BB16A9F5}" srcOrd="0" destOrd="0" presId="urn:microsoft.com/office/officeart/2005/8/layout/hierarchy6"/>
    <dgm:cxn modelId="{91FEDE15-211B-4ACA-B3E1-0FDC6AB5EDD5}" type="presParOf" srcId="{CAAA7D05-3291-4237-914F-7EF66D634178}" destId="{EA00A6E6-5C8A-4FF3-9373-771C0729C723}" srcOrd="1" destOrd="0" presId="urn:microsoft.com/office/officeart/2005/8/layout/hierarchy6"/>
    <dgm:cxn modelId="{8A7FD098-8B92-4CEA-B30D-AEF1D07CB974}" type="presParOf" srcId="{EA00A6E6-5C8A-4FF3-9373-771C0729C723}" destId="{047B3B11-C0A1-4426-A983-60CE69847ADB}" srcOrd="0" destOrd="0" presId="urn:microsoft.com/office/officeart/2005/8/layout/hierarchy6"/>
    <dgm:cxn modelId="{653950E1-ECD1-47E4-8564-45B0EDDCF331}" type="presParOf" srcId="{EA00A6E6-5C8A-4FF3-9373-771C0729C723}" destId="{FB49E6F5-9029-4953-9A76-88FAA773F203}" srcOrd="1" destOrd="0" presId="urn:microsoft.com/office/officeart/2005/8/layout/hierarchy6"/>
    <dgm:cxn modelId="{65C2D04C-76AA-4C46-875A-C279EAB838B6}" type="presParOf" srcId="{FB49E6F5-9029-4953-9A76-88FAA773F203}" destId="{411C6DBD-7920-4E88-B6FC-F90ABA87484E}" srcOrd="0" destOrd="0" presId="urn:microsoft.com/office/officeart/2005/8/layout/hierarchy6"/>
    <dgm:cxn modelId="{A8F012E8-EE2B-4099-8D3D-6705307D9040}" type="presParOf" srcId="{FB49E6F5-9029-4953-9A76-88FAA773F203}" destId="{CBB87621-A6CC-4A80-9EC1-E45AB7A85A74}" srcOrd="1" destOrd="0" presId="urn:microsoft.com/office/officeart/2005/8/layout/hierarchy6"/>
    <dgm:cxn modelId="{3FBB234F-4718-41BB-90D9-EF831E9BD769}" type="presParOf" srcId="{CBB87621-A6CC-4A80-9EC1-E45AB7A85A74}" destId="{F79D09A8-CBB5-4129-9660-686BB753FF29}" srcOrd="0" destOrd="0" presId="urn:microsoft.com/office/officeart/2005/8/layout/hierarchy6"/>
    <dgm:cxn modelId="{CE2920D7-609B-4E93-A1D0-BAF4F9A9AB33}" type="presParOf" srcId="{CBB87621-A6CC-4A80-9EC1-E45AB7A85A74}" destId="{EF0D10C7-FB72-46C7-9752-5C4053D7DFD4}" srcOrd="1" destOrd="0" presId="urn:microsoft.com/office/officeart/2005/8/layout/hierarchy6"/>
    <dgm:cxn modelId="{6431D70F-654D-44E6-90D3-3A7F1C804E3D}" type="presParOf" srcId="{FB49E6F5-9029-4953-9A76-88FAA773F203}" destId="{2CA56C83-34F7-4CDC-8F7C-2D5BEBD256EE}" srcOrd="2" destOrd="0" presId="urn:microsoft.com/office/officeart/2005/8/layout/hierarchy6"/>
    <dgm:cxn modelId="{7095BBF3-8D52-4DBC-8DC6-8AA326733E6D}" type="presParOf" srcId="{FB49E6F5-9029-4953-9A76-88FAA773F203}" destId="{C0BB9992-FC02-4E5B-AEB0-FDFB942238EA}" srcOrd="3" destOrd="0" presId="urn:microsoft.com/office/officeart/2005/8/layout/hierarchy6"/>
    <dgm:cxn modelId="{3C5C8077-C908-4AF3-98CA-034264D27B65}" type="presParOf" srcId="{C0BB9992-FC02-4E5B-AEB0-FDFB942238EA}" destId="{60469D8F-8D25-44E5-82CE-E0C42FB048C6}" srcOrd="0" destOrd="0" presId="urn:microsoft.com/office/officeart/2005/8/layout/hierarchy6"/>
    <dgm:cxn modelId="{79DC5516-BBA9-49DD-B5C7-9E912B4FAC3F}" type="presParOf" srcId="{C0BB9992-FC02-4E5B-AEB0-FDFB942238EA}" destId="{7A302BF5-3E14-49BE-8711-78BCB8E4B633}" srcOrd="1" destOrd="0" presId="urn:microsoft.com/office/officeart/2005/8/layout/hierarchy6"/>
    <dgm:cxn modelId="{5EC25AD9-A02D-4B29-8FA0-B4467A8BED2C}" type="presParOf" srcId="{CAAA7D05-3291-4237-914F-7EF66D634178}" destId="{8A9C4490-5E11-4AEC-B5CD-C3FDA7AA77E4}" srcOrd="2" destOrd="0" presId="urn:microsoft.com/office/officeart/2005/8/layout/hierarchy6"/>
    <dgm:cxn modelId="{851CF472-2CFF-46FA-9FD0-D7D88A191CA1}" type="presParOf" srcId="{CAAA7D05-3291-4237-914F-7EF66D634178}" destId="{AF9C2DB8-2040-4328-A391-40F1A69EF6A6}" srcOrd="3" destOrd="0" presId="urn:microsoft.com/office/officeart/2005/8/layout/hierarchy6"/>
    <dgm:cxn modelId="{53CE9791-BA34-4F34-9300-23D2EB1E660B}" type="presParOf" srcId="{AF9C2DB8-2040-4328-A391-40F1A69EF6A6}" destId="{DAE91BB5-04E6-46BF-ABC5-5A9322A324BD}" srcOrd="0" destOrd="0" presId="urn:microsoft.com/office/officeart/2005/8/layout/hierarchy6"/>
    <dgm:cxn modelId="{F8C7B84E-9F7A-46FE-B498-2747A81BA4B2}" type="presParOf" srcId="{AF9C2DB8-2040-4328-A391-40F1A69EF6A6}" destId="{E200C276-12DA-4CDF-BE85-D0DD6CF2B877}" srcOrd="1" destOrd="0" presId="urn:microsoft.com/office/officeart/2005/8/layout/hierarchy6"/>
    <dgm:cxn modelId="{E9EBFFA7-C2DB-4E60-A3CC-D0D1C9E69C61}" type="presParOf" srcId="{E200C276-12DA-4CDF-BE85-D0DD6CF2B877}" destId="{43E2357D-DC6D-4C84-9B17-2073B938C981}" srcOrd="0" destOrd="0" presId="urn:microsoft.com/office/officeart/2005/8/layout/hierarchy6"/>
    <dgm:cxn modelId="{7851BE41-6203-4BBD-A10C-4DE2F5851E4D}" type="presParOf" srcId="{E200C276-12DA-4CDF-BE85-D0DD6CF2B877}" destId="{083D97F5-14CF-4A6F-B70F-194B697002F0}" srcOrd="1" destOrd="0" presId="urn:microsoft.com/office/officeart/2005/8/layout/hierarchy6"/>
    <dgm:cxn modelId="{010D94BA-0D03-4BA9-8253-D52A1E4863E6}" type="presParOf" srcId="{083D97F5-14CF-4A6F-B70F-194B697002F0}" destId="{86E2AD36-9504-4818-97B9-AF6EC8CAFF22}" srcOrd="0" destOrd="0" presId="urn:microsoft.com/office/officeart/2005/8/layout/hierarchy6"/>
    <dgm:cxn modelId="{BB00729A-5454-4B28-9FEA-2D4CB6B2421D}" type="presParOf" srcId="{083D97F5-14CF-4A6F-B70F-194B697002F0}" destId="{2F3AEBB5-4993-4A9F-8D66-D28C4B0B60DC}" srcOrd="1" destOrd="0" presId="urn:microsoft.com/office/officeart/2005/8/layout/hierarchy6"/>
    <dgm:cxn modelId="{82E07A19-8C67-438F-9D8B-11064044AD17}" type="presParOf" srcId="{E200C276-12DA-4CDF-BE85-D0DD6CF2B877}" destId="{D74F4C57-2AA7-44A2-85AF-219D67986966}" srcOrd="2" destOrd="0" presId="urn:microsoft.com/office/officeart/2005/8/layout/hierarchy6"/>
    <dgm:cxn modelId="{ED198943-ED00-4B41-AAFC-BC04E45D81B1}" type="presParOf" srcId="{E200C276-12DA-4CDF-BE85-D0DD6CF2B877}" destId="{6006E07A-D1E3-4C94-ACE0-A9405C451F61}" srcOrd="3" destOrd="0" presId="urn:microsoft.com/office/officeart/2005/8/layout/hierarchy6"/>
    <dgm:cxn modelId="{3EDAD9BE-EC54-48C5-A8D1-E699EDD9A615}" type="presParOf" srcId="{6006E07A-D1E3-4C94-ACE0-A9405C451F61}" destId="{9221F927-4F05-4C8A-B363-84BCB47F4AE6}" srcOrd="0" destOrd="0" presId="urn:microsoft.com/office/officeart/2005/8/layout/hierarchy6"/>
    <dgm:cxn modelId="{2664FB21-2E50-415E-B09F-B4CD18DB44F4}" type="presParOf" srcId="{6006E07A-D1E3-4C94-ACE0-A9405C451F61}" destId="{76D7000A-C0BD-4064-9DCD-ED18965A5E45}" srcOrd="1" destOrd="0" presId="urn:microsoft.com/office/officeart/2005/8/layout/hierarchy6"/>
    <dgm:cxn modelId="{80AC6C74-FA93-497D-9F87-8B47ECC3D3CC}" type="presParOf" srcId="{98AEAB43-7AC0-4246-BF8D-6FD0B0145AE2}" destId="{314BB6F2-3F6D-4A91-9C58-8288C10792D0}" srcOrd="2" destOrd="0" presId="urn:microsoft.com/office/officeart/2005/8/layout/hierarchy6"/>
    <dgm:cxn modelId="{2456F1DE-44F1-493D-9B30-7DF1894587AB}" type="presParOf" srcId="{98AEAB43-7AC0-4246-BF8D-6FD0B0145AE2}" destId="{5EFB7193-F8E7-40B8-ACCE-4BD3ECF2E3EA}" srcOrd="3" destOrd="0" presId="urn:microsoft.com/office/officeart/2005/8/layout/hierarchy6"/>
    <dgm:cxn modelId="{C21C9DDF-E823-45AE-941C-260E45115D75}" type="presParOf" srcId="{5EFB7193-F8E7-40B8-ACCE-4BD3ECF2E3EA}" destId="{BA079D96-C9FD-48DE-9BDF-77ACFE5BDA09}" srcOrd="0" destOrd="0" presId="urn:microsoft.com/office/officeart/2005/8/layout/hierarchy6"/>
    <dgm:cxn modelId="{EB3660D9-AA23-4ED0-971A-18CC4E938961}" type="presParOf" srcId="{5EFB7193-F8E7-40B8-ACCE-4BD3ECF2E3EA}" destId="{D2C4C1E6-58E4-429A-9EBC-FCAC8362C88B}" srcOrd="1" destOrd="0" presId="urn:microsoft.com/office/officeart/2005/8/layout/hierarchy6"/>
    <dgm:cxn modelId="{C51986BB-399E-4415-973E-C32ED5CBD25E}" type="presParOf" srcId="{D2C4C1E6-58E4-429A-9EBC-FCAC8362C88B}" destId="{AE687A26-09BC-4553-A06D-DAFD1D1362EF}" srcOrd="0" destOrd="0" presId="urn:microsoft.com/office/officeart/2005/8/layout/hierarchy6"/>
    <dgm:cxn modelId="{7A3599DE-436D-4B0B-BB5C-4501004CD40F}" type="presParOf" srcId="{D2C4C1E6-58E4-429A-9EBC-FCAC8362C88B}" destId="{AFE1791A-502D-4081-8457-B1CB3F874144}" srcOrd="1" destOrd="0" presId="urn:microsoft.com/office/officeart/2005/8/layout/hierarchy6"/>
    <dgm:cxn modelId="{B866F19A-8B75-4D1C-8D69-12CD67A3E5E0}" type="presParOf" srcId="{AFE1791A-502D-4081-8457-B1CB3F874144}" destId="{A69433E9-9179-4297-91B7-2EFBF89D103C}" srcOrd="0" destOrd="0" presId="urn:microsoft.com/office/officeart/2005/8/layout/hierarchy6"/>
    <dgm:cxn modelId="{EBFC4E06-3124-4D79-A055-B21665678BF3}" type="presParOf" srcId="{AFE1791A-502D-4081-8457-B1CB3F874144}" destId="{EB806285-5473-46CA-BEAC-2D9B4C912C8B}" srcOrd="1" destOrd="0" presId="urn:microsoft.com/office/officeart/2005/8/layout/hierarchy6"/>
    <dgm:cxn modelId="{BACB240E-F7B5-4F5F-BABD-0889C7A77C78}" type="presParOf" srcId="{EB806285-5473-46CA-BEAC-2D9B4C912C8B}" destId="{5048FE92-56F5-4DB1-B30B-8F2EAEEEC179}" srcOrd="0" destOrd="0" presId="urn:microsoft.com/office/officeart/2005/8/layout/hierarchy6"/>
    <dgm:cxn modelId="{5DB364A1-5337-48B5-A3DD-61AF0287CC73}" type="presParOf" srcId="{EB806285-5473-46CA-BEAC-2D9B4C912C8B}" destId="{806D3A48-02BB-4274-9387-8B750A635160}" srcOrd="1" destOrd="0" presId="urn:microsoft.com/office/officeart/2005/8/layout/hierarchy6"/>
    <dgm:cxn modelId="{930EF943-F162-45CC-BF58-6A040655AC4A}" type="presParOf" srcId="{806D3A48-02BB-4274-9387-8B750A635160}" destId="{450505C6-EFC5-4A09-88E3-2C0A19CF8284}" srcOrd="0" destOrd="0" presId="urn:microsoft.com/office/officeart/2005/8/layout/hierarchy6"/>
    <dgm:cxn modelId="{9CB7B9EA-F9EB-4F9B-893A-EB965858ABC9}" type="presParOf" srcId="{806D3A48-02BB-4274-9387-8B750A635160}" destId="{0F86CA64-7300-4135-A2DC-2C4649A59072}" srcOrd="1" destOrd="0" presId="urn:microsoft.com/office/officeart/2005/8/layout/hierarchy6"/>
    <dgm:cxn modelId="{3B26CD28-1120-438D-8B14-E18251E84935}" type="presParOf" srcId="{EB806285-5473-46CA-BEAC-2D9B4C912C8B}" destId="{BAB449E3-1314-4F89-B76E-4D414C63DBCC}" srcOrd="2" destOrd="0" presId="urn:microsoft.com/office/officeart/2005/8/layout/hierarchy6"/>
    <dgm:cxn modelId="{66A4538C-47E5-4510-BD70-5F0BC56CC79C}" type="presParOf" srcId="{EB806285-5473-46CA-BEAC-2D9B4C912C8B}" destId="{7BE99E15-220E-4580-80CC-A5AEF7CA5732}" srcOrd="3" destOrd="0" presId="urn:microsoft.com/office/officeart/2005/8/layout/hierarchy6"/>
    <dgm:cxn modelId="{DBEA8BBB-C3F4-44E5-8E79-ABFB8418AB96}" type="presParOf" srcId="{7BE99E15-220E-4580-80CC-A5AEF7CA5732}" destId="{C76FE76E-E73D-45F7-8DC6-682DA8F562BD}" srcOrd="0" destOrd="0" presId="urn:microsoft.com/office/officeart/2005/8/layout/hierarchy6"/>
    <dgm:cxn modelId="{306F052F-680E-4C8B-9F0E-CE9AB492E909}" type="presParOf" srcId="{7BE99E15-220E-4580-80CC-A5AEF7CA5732}" destId="{4027BCBB-5CD9-46D7-B95E-36CE9D321886}" srcOrd="1" destOrd="0" presId="urn:microsoft.com/office/officeart/2005/8/layout/hierarchy6"/>
    <dgm:cxn modelId="{DBE67077-5EB0-4D73-BF5A-46724067F3E3}" type="presParOf" srcId="{D2C4C1E6-58E4-429A-9EBC-FCAC8362C88B}" destId="{143D9320-AD42-4087-BF4F-2A2A5F913C98}" srcOrd="2" destOrd="0" presId="urn:microsoft.com/office/officeart/2005/8/layout/hierarchy6"/>
    <dgm:cxn modelId="{3219F59C-593C-46FA-BEF7-78877148E97F}" type="presParOf" srcId="{D2C4C1E6-58E4-429A-9EBC-FCAC8362C88B}" destId="{5B309E52-BE8D-4F96-BDF7-41ABDD352A7A}" srcOrd="3" destOrd="0" presId="urn:microsoft.com/office/officeart/2005/8/layout/hierarchy6"/>
    <dgm:cxn modelId="{782189DE-6784-4421-BE9C-F15BE7033904}" type="presParOf" srcId="{5B309E52-BE8D-4F96-BDF7-41ABDD352A7A}" destId="{CF3CA9CD-A91D-4A11-AB65-405A74396F9B}" srcOrd="0" destOrd="0" presId="urn:microsoft.com/office/officeart/2005/8/layout/hierarchy6"/>
    <dgm:cxn modelId="{DD9135DC-0B05-45AB-9573-242C403D289A}" type="presParOf" srcId="{5B309E52-BE8D-4F96-BDF7-41ABDD352A7A}" destId="{C5F9A401-A1D3-484E-A5F4-814A3F043FB7}" srcOrd="1" destOrd="0" presId="urn:microsoft.com/office/officeart/2005/8/layout/hierarchy6"/>
    <dgm:cxn modelId="{C6D43F11-920C-4D67-A813-9A75698DC3D3}" type="presParOf" srcId="{C5F9A401-A1D3-484E-A5F4-814A3F043FB7}" destId="{61581695-4BE3-4ABE-9D2F-801C0259E596}" srcOrd="0" destOrd="0" presId="urn:microsoft.com/office/officeart/2005/8/layout/hierarchy6"/>
    <dgm:cxn modelId="{532A9E76-2275-4146-83C6-9747103F39CF}" type="presParOf" srcId="{C5F9A401-A1D3-484E-A5F4-814A3F043FB7}" destId="{270B73CB-75DE-4E95-A404-D040E1A61CA0}" srcOrd="1" destOrd="0" presId="urn:microsoft.com/office/officeart/2005/8/layout/hierarchy6"/>
    <dgm:cxn modelId="{1B569788-9B5B-47AB-80EB-3BC606DAD535}" type="presParOf" srcId="{270B73CB-75DE-4E95-A404-D040E1A61CA0}" destId="{B357A624-CA5D-41B0-9524-6AB46E5F0E84}" srcOrd="0" destOrd="0" presId="urn:microsoft.com/office/officeart/2005/8/layout/hierarchy6"/>
    <dgm:cxn modelId="{FE36AC84-3399-419D-9162-3AEFA3934B9F}" type="presParOf" srcId="{270B73CB-75DE-4E95-A404-D040E1A61CA0}" destId="{DF738D56-A7A3-4F69-A525-460ADC02E9AF}" srcOrd="1" destOrd="0" presId="urn:microsoft.com/office/officeart/2005/8/layout/hierarchy6"/>
    <dgm:cxn modelId="{87EE7337-D408-4BCB-BA00-22065A7C5A9C}" type="presParOf" srcId="{C5F9A401-A1D3-484E-A5F4-814A3F043FB7}" destId="{4DB53D9F-10B3-4771-AE9B-1CC1862A64B1}" srcOrd="2" destOrd="0" presId="urn:microsoft.com/office/officeart/2005/8/layout/hierarchy6"/>
    <dgm:cxn modelId="{E8801F68-8ACC-4329-98CD-9BBAD0C3D2D0}" type="presParOf" srcId="{C5F9A401-A1D3-484E-A5F4-814A3F043FB7}" destId="{34F4C564-3443-41A3-9CB5-1B814082F148}" srcOrd="3" destOrd="0" presId="urn:microsoft.com/office/officeart/2005/8/layout/hierarchy6"/>
    <dgm:cxn modelId="{06DDD825-41DD-4DF0-8E84-4C265D89F0D4}" type="presParOf" srcId="{34F4C564-3443-41A3-9CB5-1B814082F148}" destId="{65C4C615-7A66-4DBB-81A6-EAF5ECC1F508}" srcOrd="0" destOrd="0" presId="urn:microsoft.com/office/officeart/2005/8/layout/hierarchy6"/>
    <dgm:cxn modelId="{2B637C81-EDD1-4D05-A685-4344DB312ABE}" type="presParOf" srcId="{34F4C564-3443-41A3-9CB5-1B814082F148}" destId="{C00719CF-788B-44DD-8F70-43920CE97329}" srcOrd="1" destOrd="0" presId="urn:microsoft.com/office/officeart/2005/8/layout/hierarchy6"/>
    <dgm:cxn modelId="{45EF3018-6E50-4328-BD37-0685C1170446}" type="presParOf" srcId="{98AEAB43-7AC0-4246-BF8D-6FD0B0145AE2}" destId="{618F03D6-B632-42F9-AE73-0796584DAAE1}" srcOrd="4" destOrd="0" presId="urn:microsoft.com/office/officeart/2005/8/layout/hierarchy6"/>
    <dgm:cxn modelId="{52C07D9E-0F24-4181-8B2B-61536C152A99}" type="presParOf" srcId="{98AEAB43-7AC0-4246-BF8D-6FD0B0145AE2}" destId="{07CEA93F-D790-4F9D-8C35-64C3C26972A5}" srcOrd="5" destOrd="0" presId="urn:microsoft.com/office/officeart/2005/8/layout/hierarchy6"/>
    <dgm:cxn modelId="{4117A322-5B6A-4AE7-A810-8939F7C5F90C}" type="presParOf" srcId="{07CEA93F-D790-4F9D-8C35-64C3C26972A5}" destId="{BBA2D1A5-596F-46AF-ADD3-12A848F3AF92}" srcOrd="0" destOrd="0" presId="urn:microsoft.com/office/officeart/2005/8/layout/hierarchy6"/>
    <dgm:cxn modelId="{1082227B-1F99-479D-AC4D-CABEDAF9D750}" type="presParOf" srcId="{07CEA93F-D790-4F9D-8C35-64C3C26972A5}" destId="{2292613F-4F5E-4F27-AA06-5404EC5621D4}" srcOrd="1" destOrd="0" presId="urn:microsoft.com/office/officeart/2005/8/layout/hierarchy6"/>
    <dgm:cxn modelId="{3B33DF82-888E-4810-8A02-44E978779BF1}" type="presParOf" srcId="{2292613F-4F5E-4F27-AA06-5404EC5621D4}" destId="{36AF5C75-D2C9-41CC-A7AE-41E167FFF994}" srcOrd="0" destOrd="0" presId="urn:microsoft.com/office/officeart/2005/8/layout/hierarchy6"/>
    <dgm:cxn modelId="{F0813E56-5A4E-4C6A-89B7-7ADC135142EA}" type="presParOf" srcId="{2292613F-4F5E-4F27-AA06-5404EC5621D4}" destId="{E3E6549D-2D9E-4B35-B683-74474B33D3B1}" srcOrd="1" destOrd="0" presId="urn:microsoft.com/office/officeart/2005/8/layout/hierarchy6"/>
    <dgm:cxn modelId="{40D8FD5E-7565-407F-A610-008C994F1637}" type="presParOf" srcId="{E3E6549D-2D9E-4B35-B683-74474B33D3B1}" destId="{75D5D6A5-8F17-49E8-B7F2-F67323C6A7CE}" srcOrd="0" destOrd="0" presId="urn:microsoft.com/office/officeart/2005/8/layout/hierarchy6"/>
    <dgm:cxn modelId="{27B99C21-075B-4069-907D-EF6F031A85D4}" type="presParOf" srcId="{E3E6549D-2D9E-4B35-B683-74474B33D3B1}" destId="{AED8C6FD-EAFD-48F8-AC37-09B6C53EFF02}" srcOrd="1" destOrd="0" presId="urn:microsoft.com/office/officeart/2005/8/layout/hierarchy6"/>
    <dgm:cxn modelId="{AD3760E8-60C2-49D6-88DB-996612E5226B}" type="presParOf" srcId="{AED8C6FD-EAFD-48F8-AC37-09B6C53EFF02}" destId="{A2681132-981D-4B0B-985F-DC02FAF4A750}" srcOrd="0" destOrd="0" presId="urn:microsoft.com/office/officeart/2005/8/layout/hierarchy6"/>
    <dgm:cxn modelId="{94A15674-0910-4A09-900B-8381249879E7}" type="presParOf" srcId="{AED8C6FD-EAFD-48F8-AC37-09B6C53EFF02}" destId="{0DD3BBB9-CA1F-40C5-88B6-409FB743E817}" srcOrd="1" destOrd="0" presId="urn:microsoft.com/office/officeart/2005/8/layout/hierarchy6"/>
    <dgm:cxn modelId="{AFDB40DF-1AD4-4396-B61D-2B8113E5E179}" type="presParOf" srcId="{0DD3BBB9-CA1F-40C5-88B6-409FB743E817}" destId="{D48F9445-9634-4627-95B0-FDCABEB3DAA0}" srcOrd="0" destOrd="0" presId="urn:microsoft.com/office/officeart/2005/8/layout/hierarchy6"/>
    <dgm:cxn modelId="{764D2BD3-E696-457C-B43E-875036166E85}" type="presParOf" srcId="{0DD3BBB9-CA1F-40C5-88B6-409FB743E817}" destId="{57F67792-E3BD-4BE0-9AD7-C5582B9F0A99}" srcOrd="1" destOrd="0" presId="urn:microsoft.com/office/officeart/2005/8/layout/hierarchy6"/>
    <dgm:cxn modelId="{BE7B502B-117F-4133-B905-E22A684AC9FB}" type="presParOf" srcId="{2292613F-4F5E-4F27-AA06-5404EC5621D4}" destId="{B8315537-F4D2-4D37-9B47-8D486C90D440}" srcOrd="2" destOrd="0" presId="urn:microsoft.com/office/officeart/2005/8/layout/hierarchy6"/>
    <dgm:cxn modelId="{CEE52F4B-6899-4A4E-9489-F09D720B7C8A}" type="presParOf" srcId="{2292613F-4F5E-4F27-AA06-5404EC5621D4}" destId="{4B947F0C-E192-4349-B324-5AC86F8072AF}" srcOrd="3" destOrd="0" presId="urn:microsoft.com/office/officeart/2005/8/layout/hierarchy6"/>
    <dgm:cxn modelId="{B89EABB5-D006-4568-A3F1-8E1C7B328318}" type="presParOf" srcId="{4B947F0C-E192-4349-B324-5AC86F8072AF}" destId="{9681A18C-2602-40EA-B261-AE0BC4542E2F}" srcOrd="0" destOrd="0" presId="urn:microsoft.com/office/officeart/2005/8/layout/hierarchy6"/>
    <dgm:cxn modelId="{70CDDFAB-5F02-4A0A-A0F2-80DEB2E835C1}" type="presParOf" srcId="{4B947F0C-E192-4349-B324-5AC86F8072AF}" destId="{0143944D-002C-4334-9E1F-D01933B56FAB}" srcOrd="1" destOrd="0" presId="urn:microsoft.com/office/officeart/2005/8/layout/hierarchy6"/>
    <dgm:cxn modelId="{E82A68AF-8F47-4E01-B281-652136DAB436}" type="presParOf" srcId="{0143944D-002C-4334-9E1F-D01933B56FAB}" destId="{B10A4914-8C92-4D20-9E76-230662BEF3E0}" srcOrd="0" destOrd="0" presId="urn:microsoft.com/office/officeart/2005/8/layout/hierarchy6"/>
    <dgm:cxn modelId="{E4DFCB66-079B-44FE-918F-8245A69F2790}" type="presParOf" srcId="{0143944D-002C-4334-9E1F-D01933B56FAB}" destId="{C9C2F656-A6A2-447C-811B-BE4316B7F17B}" srcOrd="1" destOrd="0" presId="urn:microsoft.com/office/officeart/2005/8/layout/hierarchy6"/>
    <dgm:cxn modelId="{5470114F-5ABB-4BAE-9321-B0A70684044F}" type="presParOf" srcId="{C9C2F656-A6A2-447C-811B-BE4316B7F17B}" destId="{16689A50-1352-44C0-877C-11EA2E633455}" srcOrd="0" destOrd="0" presId="urn:microsoft.com/office/officeart/2005/8/layout/hierarchy6"/>
    <dgm:cxn modelId="{1CC31601-07A7-40E1-92E4-A365EEC4EE32}" type="presParOf" srcId="{C9C2F656-A6A2-447C-811B-BE4316B7F17B}" destId="{1F6BC573-D4A0-495B-A707-C7BF8F04059E}" srcOrd="1" destOrd="0" presId="urn:microsoft.com/office/officeart/2005/8/layout/hierarchy6"/>
    <dgm:cxn modelId="{3BAE7A5F-D831-4B5B-AB2A-8D01E8FBFFE9}" type="presParOf" srcId="{6604FEB3-E8CF-4800-B26C-87BD78E7377A}" destId="{8060D7D6-3B9E-4796-BFEC-8A7EA4353F99}" srcOrd="4" destOrd="0" presId="urn:microsoft.com/office/officeart/2005/8/layout/hierarchy6"/>
    <dgm:cxn modelId="{D5D096EE-CFAC-4E1F-8AA8-389313D542EE}" type="presParOf" srcId="{6604FEB3-E8CF-4800-B26C-87BD78E7377A}" destId="{0D2C53E7-0C6E-43C1-8A3C-71A46A13F9CC}" srcOrd="5" destOrd="0" presId="urn:microsoft.com/office/officeart/2005/8/layout/hierarchy6"/>
    <dgm:cxn modelId="{9566BA2E-F3D9-482E-9FAE-D13D3124D080}" type="presParOf" srcId="{0D2C53E7-0C6E-43C1-8A3C-71A46A13F9CC}" destId="{42CE3490-7C5C-4A25-A910-8C56AF1DA45A}" srcOrd="0" destOrd="0" presId="urn:microsoft.com/office/officeart/2005/8/layout/hierarchy6"/>
    <dgm:cxn modelId="{8BE799EB-23A3-4149-AFA6-94EB7BAB6565}" type="presParOf" srcId="{0D2C53E7-0C6E-43C1-8A3C-71A46A13F9CC}" destId="{355DDC9A-EC96-4181-AEF4-D194775A3668}" srcOrd="1" destOrd="0" presId="urn:microsoft.com/office/officeart/2005/8/layout/hierarchy6"/>
    <dgm:cxn modelId="{50BCB35F-EC81-4E20-88FC-DB91040BC76E}" type="presParOf" srcId="{355DDC9A-EC96-4181-AEF4-D194775A3668}" destId="{023E1F3A-3EFC-491D-B91E-9B5126911051}" srcOrd="0" destOrd="0" presId="urn:microsoft.com/office/officeart/2005/8/layout/hierarchy6"/>
    <dgm:cxn modelId="{BDB6193D-D654-413D-BBDA-9E28B57B948F}" type="presParOf" srcId="{355DDC9A-EC96-4181-AEF4-D194775A3668}" destId="{DB6A2CC1-E15C-4837-97FC-49106C8DB024}" srcOrd="1" destOrd="0" presId="urn:microsoft.com/office/officeart/2005/8/layout/hierarchy6"/>
    <dgm:cxn modelId="{853C06D2-58AC-4637-8F31-5F6FC78F4327}" type="presParOf" srcId="{DB6A2CC1-E15C-4837-97FC-49106C8DB024}" destId="{B5A35012-F450-46D6-8AF3-8C8B7711A9A7}" srcOrd="0" destOrd="0" presId="urn:microsoft.com/office/officeart/2005/8/layout/hierarchy6"/>
    <dgm:cxn modelId="{8BFD109B-5B7D-4D72-8DEF-17AFE9B7F1FF}" type="presParOf" srcId="{DB6A2CC1-E15C-4837-97FC-49106C8DB024}" destId="{FDB2FC50-1585-4F7C-9787-31B9E4A63E80}" srcOrd="1" destOrd="0" presId="urn:microsoft.com/office/officeart/2005/8/layout/hierarchy6"/>
    <dgm:cxn modelId="{CE2CA6EF-C5D9-4C24-ACE9-AC0D97BB30E5}" type="presParOf" srcId="{FDB2FC50-1585-4F7C-9787-31B9E4A63E80}" destId="{417EE324-251C-4B56-B7FA-5E4FCFE5D8D9}" srcOrd="0" destOrd="0" presId="urn:microsoft.com/office/officeart/2005/8/layout/hierarchy6"/>
    <dgm:cxn modelId="{AAF94877-CC29-4FAE-BA7E-337510009E43}" type="presParOf" srcId="{FDB2FC50-1585-4F7C-9787-31B9E4A63E80}" destId="{AA6C2700-D429-4F59-A536-74AA4E003E3D}" srcOrd="1" destOrd="0" presId="urn:microsoft.com/office/officeart/2005/8/layout/hierarchy6"/>
    <dgm:cxn modelId="{2DDA8F72-19EC-4900-88FD-173A27F706F0}" type="presParOf" srcId="{AA6C2700-D429-4F59-A536-74AA4E003E3D}" destId="{0D0ECE9B-5F24-4324-916B-FA4413E332C7}" srcOrd="0" destOrd="0" presId="urn:microsoft.com/office/officeart/2005/8/layout/hierarchy6"/>
    <dgm:cxn modelId="{6DBEF832-5CB0-4710-970D-A77F1CF1D020}" type="presParOf" srcId="{AA6C2700-D429-4F59-A536-74AA4E003E3D}" destId="{F6F2A33F-436E-4CF7-8572-DDC7B9E7E416}" srcOrd="1" destOrd="0" presId="urn:microsoft.com/office/officeart/2005/8/layout/hierarchy6"/>
    <dgm:cxn modelId="{2DE22F6C-FBD8-492E-ACF2-9ECA5FACD521}" type="presParOf" srcId="{F6F2A33F-436E-4CF7-8572-DDC7B9E7E416}" destId="{B21B4C13-579A-49BF-8191-BFE259E401B8}" srcOrd="0" destOrd="0" presId="urn:microsoft.com/office/officeart/2005/8/layout/hierarchy6"/>
    <dgm:cxn modelId="{05780992-2109-45D0-BAAC-341DA75FC9FE}" type="presParOf" srcId="{F6F2A33F-436E-4CF7-8572-DDC7B9E7E416}" destId="{5A5C6C47-48A6-4D95-A508-DD5ECF5B0192}" srcOrd="1" destOrd="0" presId="urn:microsoft.com/office/officeart/2005/8/layout/hierarchy6"/>
    <dgm:cxn modelId="{250BED6B-D6E6-40F5-B2B1-7ABA3BEFF680}" type="presParOf" srcId="{5A5C6C47-48A6-4D95-A508-DD5ECF5B0192}" destId="{CBC35E67-397E-43B8-B5D9-3165D6CD0A4E}" srcOrd="0" destOrd="0" presId="urn:microsoft.com/office/officeart/2005/8/layout/hierarchy6"/>
    <dgm:cxn modelId="{1027DFB0-8006-4080-83D3-CDDD46932B70}" type="presParOf" srcId="{5A5C6C47-48A6-4D95-A508-DD5ECF5B0192}" destId="{C65A0308-C487-404D-B994-9F534FA0A723}" srcOrd="1" destOrd="0" presId="urn:microsoft.com/office/officeart/2005/8/layout/hierarchy6"/>
    <dgm:cxn modelId="{5D2503FE-773A-4BFF-ACC8-F6995E53E04D}" type="presParOf" srcId="{FDB2FC50-1585-4F7C-9787-31B9E4A63E80}" destId="{92A93E4F-A00A-4933-95E4-080CC040E43D}" srcOrd="2" destOrd="0" presId="urn:microsoft.com/office/officeart/2005/8/layout/hierarchy6"/>
    <dgm:cxn modelId="{9F4E1C48-7D99-4266-B9E3-46884F8743D0}" type="presParOf" srcId="{FDB2FC50-1585-4F7C-9787-31B9E4A63E80}" destId="{1696D01A-621C-4BF0-B17B-3D106A972D96}" srcOrd="3" destOrd="0" presId="urn:microsoft.com/office/officeart/2005/8/layout/hierarchy6"/>
    <dgm:cxn modelId="{F47281C6-37DD-4FD0-971E-1B2D60BD96B3}" type="presParOf" srcId="{1696D01A-621C-4BF0-B17B-3D106A972D96}" destId="{E21C9F89-3963-4402-B738-F231221FFE5F}" srcOrd="0" destOrd="0" presId="urn:microsoft.com/office/officeart/2005/8/layout/hierarchy6"/>
    <dgm:cxn modelId="{E2B868D4-6D80-4581-9259-DDC829D50BAA}" type="presParOf" srcId="{1696D01A-621C-4BF0-B17B-3D106A972D96}" destId="{15DC1946-6C7D-4D64-A8DA-703FFDA08FFF}" srcOrd="1" destOrd="0" presId="urn:microsoft.com/office/officeart/2005/8/layout/hierarchy6"/>
    <dgm:cxn modelId="{A4E3283E-BBD0-4C42-B95A-16E68F4CDFA3}" type="presParOf" srcId="{15DC1946-6C7D-4D64-A8DA-703FFDA08FFF}" destId="{594BE60A-B8D8-4F39-B625-77BDDC6F2110}" srcOrd="0" destOrd="0" presId="urn:microsoft.com/office/officeart/2005/8/layout/hierarchy6"/>
    <dgm:cxn modelId="{786CF5A0-8452-4C18-B4A0-1B0ECD17F292}" type="presParOf" srcId="{15DC1946-6C7D-4D64-A8DA-703FFDA08FFF}" destId="{E9BF657A-575E-4889-930B-80F862274343}" srcOrd="1" destOrd="0" presId="urn:microsoft.com/office/officeart/2005/8/layout/hierarchy6"/>
    <dgm:cxn modelId="{7BF57FEC-4D0D-4494-8138-9EA9B3EC080C}" type="presParOf" srcId="{E9BF657A-575E-4889-930B-80F862274343}" destId="{48B2353E-BFCC-4789-9E02-967AB6DEC171}" srcOrd="0" destOrd="0" presId="urn:microsoft.com/office/officeart/2005/8/layout/hierarchy6"/>
    <dgm:cxn modelId="{86363DB6-CF55-42CB-83B3-C7B63E3FCC0F}" type="presParOf" srcId="{E9BF657A-575E-4889-930B-80F862274343}" destId="{11B516B5-D7E8-45C4-AEAC-DBEB5B31A4F0}" srcOrd="1" destOrd="0" presId="urn:microsoft.com/office/officeart/2005/8/layout/hierarchy6"/>
    <dgm:cxn modelId="{5C00CBD6-986F-41AD-912A-ADE07CF7D80A}" type="presParOf" srcId="{355DDC9A-EC96-4181-AEF4-D194775A3668}" destId="{6E02C658-D9F0-4403-A8CD-39EE4B8AF6E1}" srcOrd="2" destOrd="0" presId="urn:microsoft.com/office/officeart/2005/8/layout/hierarchy6"/>
    <dgm:cxn modelId="{E7002B25-58A9-424C-AB23-FB924101EB2E}" type="presParOf" srcId="{355DDC9A-EC96-4181-AEF4-D194775A3668}" destId="{3BCAB267-0800-495A-BB91-5923C7268013}" srcOrd="3" destOrd="0" presId="urn:microsoft.com/office/officeart/2005/8/layout/hierarchy6"/>
    <dgm:cxn modelId="{FAF52605-3DEC-45C9-A103-BEB32178DE40}" type="presParOf" srcId="{3BCAB267-0800-495A-BB91-5923C7268013}" destId="{D97C4687-080B-44BF-9432-4BE33F8D19F3}" srcOrd="0" destOrd="0" presId="urn:microsoft.com/office/officeart/2005/8/layout/hierarchy6"/>
    <dgm:cxn modelId="{01A8BB34-EDA7-43A6-A93F-9BDD1805DBA2}" type="presParOf" srcId="{3BCAB267-0800-495A-BB91-5923C7268013}" destId="{2369C94D-A15B-422B-B935-AA549AECA954}" srcOrd="1" destOrd="0" presId="urn:microsoft.com/office/officeart/2005/8/layout/hierarchy6"/>
    <dgm:cxn modelId="{A0A2EFF1-3ADE-4C99-8FB9-359D8ADF1239}" type="presParOf" srcId="{2369C94D-A15B-422B-B935-AA549AECA954}" destId="{C860066B-29FF-427C-94AF-AA6ED9A49C41}" srcOrd="0" destOrd="0" presId="urn:microsoft.com/office/officeart/2005/8/layout/hierarchy6"/>
    <dgm:cxn modelId="{8FB3526A-68CE-4F33-97DA-6887E36153D5}" type="presParOf" srcId="{2369C94D-A15B-422B-B935-AA549AECA954}" destId="{A4212460-CAFE-4DEE-BF65-E31CD08D8CA0}" srcOrd="1" destOrd="0" presId="urn:microsoft.com/office/officeart/2005/8/layout/hierarchy6"/>
    <dgm:cxn modelId="{9AC406EA-F1DA-4EEB-9CB2-300936B7FA1B}" type="presParOf" srcId="{A4212460-CAFE-4DEE-BF65-E31CD08D8CA0}" destId="{B986E48D-F85D-4203-9CCE-911A829F25C8}" srcOrd="0" destOrd="0" presId="urn:microsoft.com/office/officeart/2005/8/layout/hierarchy6"/>
    <dgm:cxn modelId="{CC0A0A93-3D29-4A49-A8EB-140F740B1716}" type="presParOf" srcId="{A4212460-CAFE-4DEE-BF65-E31CD08D8CA0}" destId="{953CC5D9-A067-4597-8639-C64D41CDFC2E}" srcOrd="1" destOrd="0" presId="urn:microsoft.com/office/officeart/2005/8/layout/hierarchy6"/>
    <dgm:cxn modelId="{64F104D3-E750-43BD-8B93-A8E3B086760F}" type="presParOf" srcId="{953CC5D9-A067-4597-8639-C64D41CDFC2E}" destId="{AE5B1FDE-E4D9-4182-837B-FDC815043B72}" srcOrd="0" destOrd="0" presId="urn:microsoft.com/office/officeart/2005/8/layout/hierarchy6"/>
    <dgm:cxn modelId="{B8ADAC6A-3BC2-4C40-99C7-3B13E3AD9E09}" type="presParOf" srcId="{953CC5D9-A067-4597-8639-C64D41CDFC2E}" destId="{4A071849-F374-451D-AB09-4AACBB2662AD}" srcOrd="1" destOrd="0" presId="urn:microsoft.com/office/officeart/2005/8/layout/hierarchy6"/>
    <dgm:cxn modelId="{D72F0BB9-4067-4A4E-8CFD-8E287F535617}" type="presParOf" srcId="{4A071849-F374-451D-AB09-4AACBB2662AD}" destId="{8B89E9BD-1A03-4115-A90F-3870D5D7F45B}" srcOrd="0" destOrd="0" presId="urn:microsoft.com/office/officeart/2005/8/layout/hierarchy6"/>
    <dgm:cxn modelId="{E6B4C95B-DF23-404E-ABB5-5D92F4476F07}" type="presParOf" srcId="{4A071849-F374-451D-AB09-4AACBB2662AD}" destId="{D12B6527-C308-44F1-A916-92940A526342}" srcOrd="1" destOrd="0" presId="urn:microsoft.com/office/officeart/2005/8/layout/hierarchy6"/>
    <dgm:cxn modelId="{A6555104-371D-43B5-8FF4-72C9F186A3B6}" type="presParOf" srcId="{2369C94D-A15B-422B-B935-AA549AECA954}" destId="{7F9D2862-5ECF-4CF6-8FF3-E1839F217AB3}" srcOrd="2" destOrd="0" presId="urn:microsoft.com/office/officeart/2005/8/layout/hierarchy6"/>
    <dgm:cxn modelId="{4560E281-A8BF-4EBA-B6C6-0CE4D955BF9A}" type="presParOf" srcId="{2369C94D-A15B-422B-B935-AA549AECA954}" destId="{E35507F1-D652-4295-A476-CADCE898E374}" srcOrd="3" destOrd="0" presId="urn:microsoft.com/office/officeart/2005/8/layout/hierarchy6"/>
    <dgm:cxn modelId="{2DE4635A-5D0B-4C72-B790-B7909D8C5699}" type="presParOf" srcId="{E35507F1-D652-4295-A476-CADCE898E374}" destId="{1FC0E4B6-1377-4D9E-8C2A-9D3B4A169E12}" srcOrd="0" destOrd="0" presId="urn:microsoft.com/office/officeart/2005/8/layout/hierarchy6"/>
    <dgm:cxn modelId="{C68DC135-1367-4410-8382-F2B5E018F962}" type="presParOf" srcId="{E35507F1-D652-4295-A476-CADCE898E374}" destId="{F61B483E-747A-4794-9D9C-BC228DB64CAF}" srcOrd="1" destOrd="0" presId="urn:microsoft.com/office/officeart/2005/8/layout/hierarchy6"/>
    <dgm:cxn modelId="{8BC5DEE1-66CB-4493-B90A-DD9CFF41D898}" type="presParOf" srcId="{F61B483E-747A-4794-9D9C-BC228DB64CAF}" destId="{F1919AE7-7197-4804-894E-DC88EEA2E736}" srcOrd="0" destOrd="0" presId="urn:microsoft.com/office/officeart/2005/8/layout/hierarchy6"/>
    <dgm:cxn modelId="{57D6975C-8B23-4E7C-A253-530CB9E9E1C1}" type="presParOf" srcId="{F61B483E-747A-4794-9D9C-BC228DB64CAF}" destId="{770FB6AB-765F-4CAC-A664-4BEF0CDAC5F2}" srcOrd="1" destOrd="0" presId="urn:microsoft.com/office/officeart/2005/8/layout/hierarchy6"/>
    <dgm:cxn modelId="{313DA3AB-2513-4555-B358-91BC6D86402F}" type="presParOf" srcId="{770FB6AB-765F-4CAC-A664-4BEF0CDAC5F2}" destId="{7504D03C-B9B5-4E89-AB1B-1A342F47C57A}" srcOrd="0" destOrd="0" presId="urn:microsoft.com/office/officeart/2005/8/layout/hierarchy6"/>
    <dgm:cxn modelId="{709967E3-F450-41C0-941C-A39468A1DC46}" type="presParOf" srcId="{770FB6AB-765F-4CAC-A664-4BEF0CDAC5F2}" destId="{E322FA30-56E3-436B-A062-51F2C7C81F2E}" srcOrd="1" destOrd="0" presId="urn:microsoft.com/office/officeart/2005/8/layout/hierarchy6"/>
    <dgm:cxn modelId="{8BC37527-95E5-4C16-9E04-95EC567D4528}" type="presParOf" srcId="{355DDC9A-EC96-4181-AEF4-D194775A3668}" destId="{F3183868-8360-45A9-B5F0-8DE08B9FAA46}" srcOrd="4" destOrd="0" presId="urn:microsoft.com/office/officeart/2005/8/layout/hierarchy6"/>
    <dgm:cxn modelId="{679B0B9A-A16A-4C96-8E0C-53BEC07584A8}" type="presParOf" srcId="{355DDC9A-EC96-4181-AEF4-D194775A3668}" destId="{9464B429-E754-41DB-8DEA-DB68C194EBAA}" srcOrd="5" destOrd="0" presId="urn:microsoft.com/office/officeart/2005/8/layout/hierarchy6"/>
    <dgm:cxn modelId="{37DE9890-5A8C-48CD-AD58-C933A068CB10}" type="presParOf" srcId="{9464B429-E754-41DB-8DEA-DB68C194EBAA}" destId="{57036329-E9A8-4974-A501-5436F6408B6A}" srcOrd="0" destOrd="0" presId="urn:microsoft.com/office/officeart/2005/8/layout/hierarchy6"/>
    <dgm:cxn modelId="{61825717-12CF-414E-88C3-779E91BF55DF}" type="presParOf" srcId="{9464B429-E754-41DB-8DEA-DB68C194EBAA}" destId="{7C5D941D-46D2-4185-9B17-33453330CBAD}" srcOrd="1" destOrd="0" presId="urn:microsoft.com/office/officeart/2005/8/layout/hierarchy6"/>
    <dgm:cxn modelId="{E64E0568-0F67-47D4-A3A8-9E21023498D8}" type="presParOf" srcId="{7C5D941D-46D2-4185-9B17-33453330CBAD}" destId="{8E7EEC6F-5671-4BB0-A23E-EB9DF7A6C6B7}" srcOrd="0" destOrd="0" presId="urn:microsoft.com/office/officeart/2005/8/layout/hierarchy6"/>
    <dgm:cxn modelId="{2A8BBB6D-6C3C-45E5-9018-CA8D0EFE0818}" type="presParOf" srcId="{7C5D941D-46D2-4185-9B17-33453330CBAD}" destId="{6472D165-CC1D-4897-AF7E-EE7399841EEC}" srcOrd="1" destOrd="0" presId="urn:microsoft.com/office/officeart/2005/8/layout/hierarchy6"/>
    <dgm:cxn modelId="{1CCBF743-608A-4B89-B168-B03968F26B68}" type="presParOf" srcId="{6472D165-CC1D-4897-AF7E-EE7399841EEC}" destId="{355ECDDD-CD6D-4D43-9939-5D8FFDA17C18}" srcOrd="0" destOrd="0" presId="urn:microsoft.com/office/officeart/2005/8/layout/hierarchy6"/>
    <dgm:cxn modelId="{68CD753B-2B83-495E-AB8F-080471A9D247}" type="presParOf" srcId="{6472D165-CC1D-4897-AF7E-EE7399841EEC}" destId="{6495A945-0A26-450D-89B2-803152AC4990}" srcOrd="1" destOrd="0" presId="urn:microsoft.com/office/officeart/2005/8/layout/hierarchy6"/>
    <dgm:cxn modelId="{7D34667C-29FE-4C3A-8A98-7919394957B4}" type="presParOf" srcId="{6495A945-0A26-450D-89B2-803152AC4990}" destId="{61F60B4A-4A10-4641-B963-9FF3A6CE4521}" srcOrd="0" destOrd="0" presId="urn:microsoft.com/office/officeart/2005/8/layout/hierarchy6"/>
    <dgm:cxn modelId="{298E9FD7-064B-4835-98FC-126DDF68101D}" type="presParOf" srcId="{6495A945-0A26-450D-89B2-803152AC4990}" destId="{9FADDEFB-6096-457C-92F7-BEE74B63153E}" srcOrd="1" destOrd="0" presId="urn:microsoft.com/office/officeart/2005/8/layout/hierarchy6"/>
    <dgm:cxn modelId="{0B26E50A-D9A1-45B3-B162-2FA16DF7C504}" type="presParOf" srcId="{9FADDEFB-6096-457C-92F7-BEE74B63153E}" destId="{7CC2FE18-B679-44E6-93AC-FC2F08615FC7}" srcOrd="0" destOrd="0" presId="urn:microsoft.com/office/officeart/2005/8/layout/hierarchy6"/>
    <dgm:cxn modelId="{658F84AB-F7FC-493F-98FE-1A534DF64E18}" type="presParOf" srcId="{9FADDEFB-6096-457C-92F7-BEE74B63153E}" destId="{8CB5926C-CECE-4B4F-9726-6413BCF8A4F8}" srcOrd="1" destOrd="0" presId="urn:microsoft.com/office/officeart/2005/8/layout/hierarchy6"/>
    <dgm:cxn modelId="{D43C68EE-3F07-4F41-8FB3-E6254F7809A3}" type="presParOf" srcId="{7C5D941D-46D2-4185-9B17-33453330CBAD}" destId="{C7F61E5C-4763-4F11-9071-C8D59166F53A}" srcOrd="2" destOrd="0" presId="urn:microsoft.com/office/officeart/2005/8/layout/hierarchy6"/>
    <dgm:cxn modelId="{D5B6A056-942A-4DD9-B79F-FE744A19D465}" type="presParOf" srcId="{7C5D941D-46D2-4185-9B17-33453330CBAD}" destId="{9C03364B-9BB1-404D-9818-174C9A42BF1A}" srcOrd="3" destOrd="0" presId="urn:microsoft.com/office/officeart/2005/8/layout/hierarchy6"/>
    <dgm:cxn modelId="{C873E13C-B939-43BC-926A-92CDB3AAFF5D}" type="presParOf" srcId="{9C03364B-9BB1-404D-9818-174C9A42BF1A}" destId="{215655E1-92C2-4C93-94D4-EE77280C08CF}" srcOrd="0" destOrd="0" presId="urn:microsoft.com/office/officeart/2005/8/layout/hierarchy6"/>
    <dgm:cxn modelId="{79732058-2447-4E6B-AEF3-202382F616F7}" type="presParOf" srcId="{9C03364B-9BB1-404D-9818-174C9A42BF1A}" destId="{DF0C73A5-72A8-4B06-B0F9-BFCF1AF154CF}" srcOrd="1" destOrd="0" presId="urn:microsoft.com/office/officeart/2005/8/layout/hierarchy6"/>
    <dgm:cxn modelId="{29E3C8AE-CD85-410E-BA9A-E0831B402424}" type="presParOf" srcId="{DF0C73A5-72A8-4B06-B0F9-BFCF1AF154CF}" destId="{3728E0FD-B068-4CC3-8211-D54463DB59E6}" srcOrd="0" destOrd="0" presId="urn:microsoft.com/office/officeart/2005/8/layout/hierarchy6"/>
    <dgm:cxn modelId="{581D9D71-05D1-4BF0-9111-CD2FDA304C86}" type="presParOf" srcId="{DF0C73A5-72A8-4B06-B0F9-BFCF1AF154CF}" destId="{143285AF-77C7-4520-AACA-46380F788E87}" srcOrd="1" destOrd="0" presId="urn:microsoft.com/office/officeart/2005/8/layout/hierarchy6"/>
    <dgm:cxn modelId="{96652408-1487-49E6-AD07-45E36AB48016}" type="presParOf" srcId="{143285AF-77C7-4520-AACA-46380F788E87}" destId="{BCB6D556-27F4-4945-892C-86947C30902A}" srcOrd="0" destOrd="0" presId="urn:microsoft.com/office/officeart/2005/8/layout/hierarchy6"/>
    <dgm:cxn modelId="{66625C89-A93B-4A6C-8ADD-2CE3074FA28C}" type="presParOf" srcId="{143285AF-77C7-4520-AACA-46380F788E87}" destId="{35E40441-EF1C-4A89-905B-CD57D50E6CE8}" srcOrd="1" destOrd="0" presId="urn:microsoft.com/office/officeart/2005/8/layout/hierarchy6"/>
    <dgm:cxn modelId="{3E2D0D0F-A63B-40BD-8159-16079226A470}" type="presParOf" srcId="{5DD934D6-21BB-4BD7-95EC-7CFC8561AFDE}" destId="{DCC911E0-AAB4-4B25-BE5B-1E43E3FBF7A9}"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55A20-1592-4A6E-9B78-53FB6DE07FC1}">
      <dsp:nvSpPr>
        <dsp:cNvPr id="0" name=""/>
        <dsp:cNvSpPr/>
      </dsp:nvSpPr>
      <dsp:spPr>
        <a:xfrm>
          <a:off x="4933817" y="1045132"/>
          <a:ext cx="253100" cy="1687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Original</a:t>
          </a:r>
          <a:endParaRPr lang="en-US" sz="500" kern="1200" dirty="0"/>
        </a:p>
      </dsp:txBody>
      <dsp:txXfrm>
        <a:off x="4938759" y="1050074"/>
        <a:ext cx="243216" cy="158849"/>
      </dsp:txXfrm>
    </dsp:sp>
    <dsp:sp modelId="{01C8E75E-4B0A-4CF7-ADA2-FEB1B559EE05}">
      <dsp:nvSpPr>
        <dsp:cNvPr id="0" name=""/>
        <dsp:cNvSpPr/>
      </dsp:nvSpPr>
      <dsp:spPr>
        <a:xfrm>
          <a:off x="5014648" y="1213866"/>
          <a:ext cx="91440" cy="358184"/>
        </a:xfrm>
        <a:custGeom>
          <a:avLst/>
          <a:gdLst/>
          <a:ahLst/>
          <a:cxnLst/>
          <a:rect l="0" t="0" r="0" b="0"/>
          <a:pathLst>
            <a:path>
              <a:moveTo>
                <a:pt x="45720" y="0"/>
              </a:moveTo>
              <a:lnTo>
                <a:pt x="45720" y="358184"/>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A91EE3-75B7-42BB-B710-DAD1ED4759BE}">
      <dsp:nvSpPr>
        <dsp:cNvPr id="0" name=""/>
        <dsp:cNvSpPr/>
      </dsp:nvSpPr>
      <dsp:spPr>
        <a:xfrm>
          <a:off x="4933817" y="1572051"/>
          <a:ext cx="253100" cy="16873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4938759" y="1576993"/>
        <a:ext cx="243216" cy="158849"/>
      </dsp:txXfrm>
    </dsp:sp>
    <dsp:sp modelId="{630E097E-A211-4E36-A566-94FAF11B130D}">
      <dsp:nvSpPr>
        <dsp:cNvPr id="0" name=""/>
        <dsp:cNvSpPr/>
      </dsp:nvSpPr>
      <dsp:spPr>
        <a:xfrm>
          <a:off x="1934572" y="1740785"/>
          <a:ext cx="3125795" cy="252802"/>
        </a:xfrm>
        <a:custGeom>
          <a:avLst/>
          <a:gdLst/>
          <a:ahLst/>
          <a:cxnLst/>
          <a:rect l="0" t="0" r="0" b="0"/>
          <a:pathLst>
            <a:path>
              <a:moveTo>
                <a:pt x="3125795" y="0"/>
              </a:moveTo>
              <a:lnTo>
                <a:pt x="3125795" y="126401"/>
              </a:lnTo>
              <a:lnTo>
                <a:pt x="0" y="126401"/>
              </a:lnTo>
              <a:lnTo>
                <a:pt x="0" y="2528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ABA5A0-0C62-4452-A01D-D5934A41C4B5}">
      <dsp:nvSpPr>
        <dsp:cNvPr id="0" name=""/>
        <dsp:cNvSpPr/>
      </dsp:nvSpPr>
      <dsp:spPr>
        <a:xfrm>
          <a:off x="1808022" y="1993587"/>
          <a:ext cx="253100" cy="16873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1812964" y="1998529"/>
        <a:ext cx="243216" cy="158849"/>
      </dsp:txXfrm>
    </dsp:sp>
    <dsp:sp modelId="{0D0E04F9-6627-46CA-B980-D528462DA54B}">
      <dsp:nvSpPr>
        <dsp:cNvPr id="0" name=""/>
        <dsp:cNvSpPr/>
      </dsp:nvSpPr>
      <dsp:spPr>
        <a:xfrm>
          <a:off x="616099" y="2162321"/>
          <a:ext cx="1318473" cy="147417"/>
        </a:xfrm>
        <a:custGeom>
          <a:avLst/>
          <a:gdLst/>
          <a:ahLst/>
          <a:cxnLst/>
          <a:rect l="0" t="0" r="0" b="0"/>
          <a:pathLst>
            <a:path>
              <a:moveTo>
                <a:pt x="1318473" y="0"/>
              </a:moveTo>
              <a:lnTo>
                <a:pt x="1318473" y="73708"/>
              </a:lnTo>
              <a:lnTo>
                <a:pt x="0" y="73708"/>
              </a:lnTo>
              <a:lnTo>
                <a:pt x="0" y="14741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89F7DD-C56A-4CFA-8E48-8E035DA40DF4}">
      <dsp:nvSpPr>
        <dsp:cNvPr id="0" name=""/>
        <dsp:cNvSpPr/>
      </dsp:nvSpPr>
      <dsp:spPr>
        <a:xfrm>
          <a:off x="489549" y="2309739"/>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494491" y="2314681"/>
        <a:ext cx="243216" cy="158849"/>
      </dsp:txXfrm>
    </dsp:sp>
    <dsp:sp modelId="{12F414E4-0035-4E9F-9A87-4645D2F20CC2}">
      <dsp:nvSpPr>
        <dsp:cNvPr id="0" name=""/>
        <dsp:cNvSpPr/>
      </dsp:nvSpPr>
      <dsp:spPr>
        <a:xfrm>
          <a:off x="293507" y="2478473"/>
          <a:ext cx="322592" cy="252802"/>
        </a:xfrm>
        <a:custGeom>
          <a:avLst/>
          <a:gdLst/>
          <a:ahLst/>
          <a:cxnLst/>
          <a:rect l="0" t="0" r="0" b="0"/>
          <a:pathLst>
            <a:path>
              <a:moveTo>
                <a:pt x="322592" y="0"/>
              </a:moveTo>
              <a:lnTo>
                <a:pt x="322592" y="126401"/>
              </a:lnTo>
              <a:lnTo>
                <a:pt x="0" y="126401"/>
              </a:lnTo>
              <a:lnTo>
                <a:pt x="0"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1D7104-4601-4828-BFDB-91645771B9B7}">
      <dsp:nvSpPr>
        <dsp:cNvPr id="0" name=""/>
        <dsp:cNvSpPr/>
      </dsp:nvSpPr>
      <dsp:spPr>
        <a:xfrm>
          <a:off x="166957"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171899" y="2736217"/>
        <a:ext cx="243216" cy="158849"/>
      </dsp:txXfrm>
    </dsp:sp>
    <dsp:sp modelId="{3B26392B-ADA2-493C-BA27-4BAEE50A48B3}">
      <dsp:nvSpPr>
        <dsp:cNvPr id="0" name=""/>
        <dsp:cNvSpPr/>
      </dsp:nvSpPr>
      <dsp:spPr>
        <a:xfrm>
          <a:off x="130080" y="2900009"/>
          <a:ext cx="163427" cy="1035192"/>
        </a:xfrm>
        <a:custGeom>
          <a:avLst/>
          <a:gdLst/>
          <a:ahLst/>
          <a:cxnLst/>
          <a:rect l="0" t="0" r="0" b="0"/>
          <a:pathLst>
            <a:path>
              <a:moveTo>
                <a:pt x="163427" y="0"/>
              </a:moveTo>
              <a:lnTo>
                <a:pt x="163427" y="517596"/>
              </a:lnTo>
              <a:lnTo>
                <a:pt x="0" y="517596"/>
              </a:lnTo>
              <a:lnTo>
                <a:pt x="0"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8EEE6B-E5BE-4858-8B22-B0138EC2F9BA}">
      <dsp:nvSpPr>
        <dsp:cNvPr id="0" name=""/>
        <dsp:cNvSpPr/>
      </dsp:nvSpPr>
      <dsp:spPr>
        <a:xfrm>
          <a:off x="3530"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8472" y="3940143"/>
        <a:ext cx="243216" cy="158849"/>
      </dsp:txXfrm>
    </dsp:sp>
    <dsp:sp modelId="{DA87C359-4571-4FB9-AC4B-19EABB80DE9B}">
      <dsp:nvSpPr>
        <dsp:cNvPr id="0" name=""/>
        <dsp:cNvSpPr/>
      </dsp:nvSpPr>
      <dsp:spPr>
        <a:xfrm>
          <a:off x="293507" y="2900009"/>
          <a:ext cx="165603" cy="1035192"/>
        </a:xfrm>
        <a:custGeom>
          <a:avLst/>
          <a:gdLst/>
          <a:ahLst/>
          <a:cxnLst/>
          <a:rect l="0" t="0" r="0" b="0"/>
          <a:pathLst>
            <a:path>
              <a:moveTo>
                <a:pt x="0" y="0"/>
              </a:moveTo>
              <a:lnTo>
                <a:pt x="0" y="517596"/>
              </a:lnTo>
              <a:lnTo>
                <a:pt x="165603" y="517596"/>
              </a:lnTo>
              <a:lnTo>
                <a:pt x="165603"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5A45DE-FFF0-4920-A093-2C8CA4E85B5F}">
      <dsp:nvSpPr>
        <dsp:cNvPr id="0" name=""/>
        <dsp:cNvSpPr/>
      </dsp:nvSpPr>
      <dsp:spPr>
        <a:xfrm>
          <a:off x="332561"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337503" y="3940143"/>
        <a:ext cx="243216" cy="158849"/>
      </dsp:txXfrm>
    </dsp:sp>
    <dsp:sp modelId="{BA3BA353-5E89-4D53-8665-E8FC4383B198}">
      <dsp:nvSpPr>
        <dsp:cNvPr id="0" name=""/>
        <dsp:cNvSpPr/>
      </dsp:nvSpPr>
      <dsp:spPr>
        <a:xfrm>
          <a:off x="616099" y="2478473"/>
          <a:ext cx="335469" cy="252802"/>
        </a:xfrm>
        <a:custGeom>
          <a:avLst/>
          <a:gdLst/>
          <a:ahLst/>
          <a:cxnLst/>
          <a:rect l="0" t="0" r="0" b="0"/>
          <a:pathLst>
            <a:path>
              <a:moveTo>
                <a:pt x="0" y="0"/>
              </a:moveTo>
              <a:lnTo>
                <a:pt x="0" y="126401"/>
              </a:lnTo>
              <a:lnTo>
                <a:pt x="335469" y="126401"/>
              </a:lnTo>
              <a:lnTo>
                <a:pt x="335469"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F67421-2B12-4908-A6C2-8900CB1B0693}">
      <dsp:nvSpPr>
        <dsp:cNvPr id="0" name=""/>
        <dsp:cNvSpPr/>
      </dsp:nvSpPr>
      <dsp:spPr>
        <a:xfrm>
          <a:off x="825019"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829961" y="2736217"/>
        <a:ext cx="243216" cy="158849"/>
      </dsp:txXfrm>
    </dsp:sp>
    <dsp:sp modelId="{73D2502D-BDAA-4EF1-B38F-701D9E7944E4}">
      <dsp:nvSpPr>
        <dsp:cNvPr id="0" name=""/>
        <dsp:cNvSpPr/>
      </dsp:nvSpPr>
      <dsp:spPr>
        <a:xfrm>
          <a:off x="788142" y="2900009"/>
          <a:ext cx="163427" cy="1035192"/>
        </a:xfrm>
        <a:custGeom>
          <a:avLst/>
          <a:gdLst/>
          <a:ahLst/>
          <a:cxnLst/>
          <a:rect l="0" t="0" r="0" b="0"/>
          <a:pathLst>
            <a:path>
              <a:moveTo>
                <a:pt x="163427" y="0"/>
              </a:moveTo>
              <a:lnTo>
                <a:pt x="163427" y="517596"/>
              </a:lnTo>
              <a:lnTo>
                <a:pt x="0" y="517596"/>
              </a:lnTo>
              <a:lnTo>
                <a:pt x="0"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626524-E383-4B56-961B-67F97E9F5CFF}">
      <dsp:nvSpPr>
        <dsp:cNvPr id="0" name=""/>
        <dsp:cNvSpPr/>
      </dsp:nvSpPr>
      <dsp:spPr>
        <a:xfrm>
          <a:off x="661592"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666534" y="3940143"/>
        <a:ext cx="243216" cy="158849"/>
      </dsp:txXfrm>
    </dsp:sp>
    <dsp:sp modelId="{C46B3C8C-4938-47DE-A448-2C37ACD11ECE}">
      <dsp:nvSpPr>
        <dsp:cNvPr id="0" name=""/>
        <dsp:cNvSpPr/>
      </dsp:nvSpPr>
      <dsp:spPr>
        <a:xfrm>
          <a:off x="951569" y="2900009"/>
          <a:ext cx="165603" cy="1035192"/>
        </a:xfrm>
        <a:custGeom>
          <a:avLst/>
          <a:gdLst/>
          <a:ahLst/>
          <a:cxnLst/>
          <a:rect l="0" t="0" r="0" b="0"/>
          <a:pathLst>
            <a:path>
              <a:moveTo>
                <a:pt x="0" y="0"/>
              </a:moveTo>
              <a:lnTo>
                <a:pt x="0" y="517596"/>
              </a:lnTo>
              <a:lnTo>
                <a:pt x="165603" y="517596"/>
              </a:lnTo>
              <a:lnTo>
                <a:pt x="165603"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912545-4F67-43DE-86AD-4945EC172062}">
      <dsp:nvSpPr>
        <dsp:cNvPr id="0" name=""/>
        <dsp:cNvSpPr/>
      </dsp:nvSpPr>
      <dsp:spPr>
        <a:xfrm>
          <a:off x="990623"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995565" y="3940143"/>
        <a:ext cx="243216" cy="158849"/>
      </dsp:txXfrm>
    </dsp:sp>
    <dsp:sp modelId="{8037B2B2-979E-4E9B-BF62-0BE3496C449B}">
      <dsp:nvSpPr>
        <dsp:cNvPr id="0" name=""/>
        <dsp:cNvSpPr/>
      </dsp:nvSpPr>
      <dsp:spPr>
        <a:xfrm>
          <a:off x="1886504" y="2162321"/>
          <a:ext cx="91440" cy="147417"/>
        </a:xfrm>
        <a:custGeom>
          <a:avLst/>
          <a:gdLst/>
          <a:ahLst/>
          <a:cxnLst/>
          <a:rect l="0" t="0" r="0" b="0"/>
          <a:pathLst>
            <a:path>
              <a:moveTo>
                <a:pt x="48068" y="0"/>
              </a:moveTo>
              <a:lnTo>
                <a:pt x="48068" y="73708"/>
              </a:lnTo>
              <a:lnTo>
                <a:pt x="45720" y="73708"/>
              </a:lnTo>
              <a:lnTo>
                <a:pt x="45720" y="14741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D9EA4-1C09-461F-AFE3-2A9C4BF97955}">
      <dsp:nvSpPr>
        <dsp:cNvPr id="0" name=""/>
        <dsp:cNvSpPr/>
      </dsp:nvSpPr>
      <dsp:spPr>
        <a:xfrm>
          <a:off x="1805673" y="2309739"/>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1810615" y="2314681"/>
        <a:ext cx="243216" cy="158849"/>
      </dsp:txXfrm>
    </dsp:sp>
    <dsp:sp modelId="{3416EC66-F824-47A0-AA17-E612316F0743}">
      <dsp:nvSpPr>
        <dsp:cNvPr id="0" name=""/>
        <dsp:cNvSpPr/>
      </dsp:nvSpPr>
      <dsp:spPr>
        <a:xfrm>
          <a:off x="1609631" y="2478473"/>
          <a:ext cx="322592" cy="252802"/>
        </a:xfrm>
        <a:custGeom>
          <a:avLst/>
          <a:gdLst/>
          <a:ahLst/>
          <a:cxnLst/>
          <a:rect l="0" t="0" r="0" b="0"/>
          <a:pathLst>
            <a:path>
              <a:moveTo>
                <a:pt x="322592" y="0"/>
              </a:moveTo>
              <a:lnTo>
                <a:pt x="322592" y="126401"/>
              </a:lnTo>
              <a:lnTo>
                <a:pt x="0" y="126401"/>
              </a:lnTo>
              <a:lnTo>
                <a:pt x="0"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0434C1-EF66-489F-A615-CFAA43F26502}">
      <dsp:nvSpPr>
        <dsp:cNvPr id="0" name=""/>
        <dsp:cNvSpPr/>
      </dsp:nvSpPr>
      <dsp:spPr>
        <a:xfrm>
          <a:off x="1483081"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1488023" y="2736217"/>
        <a:ext cx="243216" cy="158849"/>
      </dsp:txXfrm>
    </dsp:sp>
    <dsp:sp modelId="{E5F078CD-109D-41A0-A70C-4A1B8491748B}">
      <dsp:nvSpPr>
        <dsp:cNvPr id="0" name=""/>
        <dsp:cNvSpPr/>
      </dsp:nvSpPr>
      <dsp:spPr>
        <a:xfrm>
          <a:off x="1446204" y="2900009"/>
          <a:ext cx="163427" cy="1035192"/>
        </a:xfrm>
        <a:custGeom>
          <a:avLst/>
          <a:gdLst/>
          <a:ahLst/>
          <a:cxnLst/>
          <a:rect l="0" t="0" r="0" b="0"/>
          <a:pathLst>
            <a:path>
              <a:moveTo>
                <a:pt x="163427" y="0"/>
              </a:moveTo>
              <a:lnTo>
                <a:pt x="163427" y="517596"/>
              </a:lnTo>
              <a:lnTo>
                <a:pt x="0" y="517596"/>
              </a:lnTo>
              <a:lnTo>
                <a:pt x="0"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DE26F2-6DD5-4B46-B957-FC63AC6390CE}">
      <dsp:nvSpPr>
        <dsp:cNvPr id="0" name=""/>
        <dsp:cNvSpPr/>
      </dsp:nvSpPr>
      <dsp:spPr>
        <a:xfrm>
          <a:off x="1319654"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1324596" y="3940143"/>
        <a:ext cx="243216" cy="158849"/>
      </dsp:txXfrm>
    </dsp:sp>
    <dsp:sp modelId="{CCB7FA71-986E-4E11-92F8-7E860CFE8532}">
      <dsp:nvSpPr>
        <dsp:cNvPr id="0" name=""/>
        <dsp:cNvSpPr/>
      </dsp:nvSpPr>
      <dsp:spPr>
        <a:xfrm>
          <a:off x="1609631" y="2900009"/>
          <a:ext cx="165603" cy="1035192"/>
        </a:xfrm>
        <a:custGeom>
          <a:avLst/>
          <a:gdLst/>
          <a:ahLst/>
          <a:cxnLst/>
          <a:rect l="0" t="0" r="0" b="0"/>
          <a:pathLst>
            <a:path>
              <a:moveTo>
                <a:pt x="0" y="0"/>
              </a:moveTo>
              <a:lnTo>
                <a:pt x="0" y="517596"/>
              </a:lnTo>
              <a:lnTo>
                <a:pt x="165603" y="517596"/>
              </a:lnTo>
              <a:lnTo>
                <a:pt x="165603"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786014-5CCE-48D0-8CB0-AB6ADD9FFC00}">
      <dsp:nvSpPr>
        <dsp:cNvPr id="0" name=""/>
        <dsp:cNvSpPr/>
      </dsp:nvSpPr>
      <dsp:spPr>
        <a:xfrm>
          <a:off x="1648685"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1653627" y="3940143"/>
        <a:ext cx="243216" cy="158849"/>
      </dsp:txXfrm>
    </dsp:sp>
    <dsp:sp modelId="{5E1EC853-2AD0-473E-895E-0CEA3FFBA8F1}">
      <dsp:nvSpPr>
        <dsp:cNvPr id="0" name=""/>
        <dsp:cNvSpPr/>
      </dsp:nvSpPr>
      <dsp:spPr>
        <a:xfrm>
          <a:off x="1932224" y="2478473"/>
          <a:ext cx="335469" cy="252802"/>
        </a:xfrm>
        <a:custGeom>
          <a:avLst/>
          <a:gdLst/>
          <a:ahLst/>
          <a:cxnLst/>
          <a:rect l="0" t="0" r="0" b="0"/>
          <a:pathLst>
            <a:path>
              <a:moveTo>
                <a:pt x="0" y="0"/>
              </a:moveTo>
              <a:lnTo>
                <a:pt x="0" y="126401"/>
              </a:lnTo>
              <a:lnTo>
                <a:pt x="335469" y="126401"/>
              </a:lnTo>
              <a:lnTo>
                <a:pt x="335469"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C64340-92E0-48A4-B25D-6ADC2B8D8912}">
      <dsp:nvSpPr>
        <dsp:cNvPr id="0" name=""/>
        <dsp:cNvSpPr/>
      </dsp:nvSpPr>
      <dsp:spPr>
        <a:xfrm>
          <a:off x="2141143"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2146085" y="2736217"/>
        <a:ext cx="243216" cy="158849"/>
      </dsp:txXfrm>
    </dsp:sp>
    <dsp:sp modelId="{A1A7ADFA-F0D4-4A60-A158-62904A3DF68D}">
      <dsp:nvSpPr>
        <dsp:cNvPr id="0" name=""/>
        <dsp:cNvSpPr/>
      </dsp:nvSpPr>
      <dsp:spPr>
        <a:xfrm>
          <a:off x="2104266" y="2900009"/>
          <a:ext cx="163427" cy="1035192"/>
        </a:xfrm>
        <a:custGeom>
          <a:avLst/>
          <a:gdLst/>
          <a:ahLst/>
          <a:cxnLst/>
          <a:rect l="0" t="0" r="0" b="0"/>
          <a:pathLst>
            <a:path>
              <a:moveTo>
                <a:pt x="163427" y="0"/>
              </a:moveTo>
              <a:lnTo>
                <a:pt x="163427" y="517596"/>
              </a:lnTo>
              <a:lnTo>
                <a:pt x="0" y="517596"/>
              </a:lnTo>
              <a:lnTo>
                <a:pt x="0"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2129BC-D10A-47FC-B0C1-9F2D5AE4012F}">
      <dsp:nvSpPr>
        <dsp:cNvPr id="0" name=""/>
        <dsp:cNvSpPr/>
      </dsp:nvSpPr>
      <dsp:spPr>
        <a:xfrm>
          <a:off x="1977716"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1982658" y="3940143"/>
        <a:ext cx="243216" cy="158849"/>
      </dsp:txXfrm>
    </dsp:sp>
    <dsp:sp modelId="{6A2F5DC9-B229-4335-8B1E-28B68C8931C6}">
      <dsp:nvSpPr>
        <dsp:cNvPr id="0" name=""/>
        <dsp:cNvSpPr/>
      </dsp:nvSpPr>
      <dsp:spPr>
        <a:xfrm>
          <a:off x="2267694" y="2900009"/>
          <a:ext cx="165603" cy="1035192"/>
        </a:xfrm>
        <a:custGeom>
          <a:avLst/>
          <a:gdLst/>
          <a:ahLst/>
          <a:cxnLst/>
          <a:rect l="0" t="0" r="0" b="0"/>
          <a:pathLst>
            <a:path>
              <a:moveTo>
                <a:pt x="0" y="0"/>
              </a:moveTo>
              <a:lnTo>
                <a:pt x="0" y="517596"/>
              </a:lnTo>
              <a:lnTo>
                <a:pt x="165603" y="517596"/>
              </a:lnTo>
              <a:lnTo>
                <a:pt x="165603"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DB42BD-0305-4CF8-9145-9F5FEFA1B2B8}">
      <dsp:nvSpPr>
        <dsp:cNvPr id="0" name=""/>
        <dsp:cNvSpPr/>
      </dsp:nvSpPr>
      <dsp:spPr>
        <a:xfrm>
          <a:off x="2306747"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2311689" y="3940143"/>
        <a:ext cx="243216" cy="158849"/>
      </dsp:txXfrm>
    </dsp:sp>
    <dsp:sp modelId="{49D65E21-1901-4CEC-A51A-8FEC326E81C5}">
      <dsp:nvSpPr>
        <dsp:cNvPr id="0" name=""/>
        <dsp:cNvSpPr/>
      </dsp:nvSpPr>
      <dsp:spPr>
        <a:xfrm>
          <a:off x="1934572" y="2162321"/>
          <a:ext cx="1313775" cy="147417"/>
        </a:xfrm>
        <a:custGeom>
          <a:avLst/>
          <a:gdLst/>
          <a:ahLst/>
          <a:cxnLst/>
          <a:rect l="0" t="0" r="0" b="0"/>
          <a:pathLst>
            <a:path>
              <a:moveTo>
                <a:pt x="0" y="0"/>
              </a:moveTo>
              <a:lnTo>
                <a:pt x="0" y="73708"/>
              </a:lnTo>
              <a:lnTo>
                <a:pt x="1313775" y="73708"/>
              </a:lnTo>
              <a:lnTo>
                <a:pt x="1313775" y="14741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BD30E0-21B5-4F42-B775-4982C28032E1}">
      <dsp:nvSpPr>
        <dsp:cNvPr id="0" name=""/>
        <dsp:cNvSpPr/>
      </dsp:nvSpPr>
      <dsp:spPr>
        <a:xfrm>
          <a:off x="3121798" y="2309739"/>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3126740" y="2314681"/>
        <a:ext cx="243216" cy="158849"/>
      </dsp:txXfrm>
    </dsp:sp>
    <dsp:sp modelId="{804435B2-4FB4-4B91-B65C-D60FFB523EC5}">
      <dsp:nvSpPr>
        <dsp:cNvPr id="0" name=""/>
        <dsp:cNvSpPr/>
      </dsp:nvSpPr>
      <dsp:spPr>
        <a:xfrm>
          <a:off x="2925756" y="2478473"/>
          <a:ext cx="322592" cy="252802"/>
        </a:xfrm>
        <a:custGeom>
          <a:avLst/>
          <a:gdLst/>
          <a:ahLst/>
          <a:cxnLst/>
          <a:rect l="0" t="0" r="0" b="0"/>
          <a:pathLst>
            <a:path>
              <a:moveTo>
                <a:pt x="322592" y="0"/>
              </a:moveTo>
              <a:lnTo>
                <a:pt x="322592" y="126401"/>
              </a:lnTo>
              <a:lnTo>
                <a:pt x="0" y="126401"/>
              </a:lnTo>
              <a:lnTo>
                <a:pt x="0"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D78F84-6667-47F3-8091-957367CFF407}">
      <dsp:nvSpPr>
        <dsp:cNvPr id="0" name=""/>
        <dsp:cNvSpPr/>
      </dsp:nvSpPr>
      <dsp:spPr>
        <a:xfrm>
          <a:off x="2799205"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2804147" y="2736217"/>
        <a:ext cx="243216" cy="158849"/>
      </dsp:txXfrm>
    </dsp:sp>
    <dsp:sp modelId="{5216E51A-BE50-44C8-ACBC-8E8A01A25D01}">
      <dsp:nvSpPr>
        <dsp:cNvPr id="0" name=""/>
        <dsp:cNvSpPr/>
      </dsp:nvSpPr>
      <dsp:spPr>
        <a:xfrm>
          <a:off x="2762329" y="2900009"/>
          <a:ext cx="163427" cy="1035192"/>
        </a:xfrm>
        <a:custGeom>
          <a:avLst/>
          <a:gdLst/>
          <a:ahLst/>
          <a:cxnLst/>
          <a:rect l="0" t="0" r="0" b="0"/>
          <a:pathLst>
            <a:path>
              <a:moveTo>
                <a:pt x="163427" y="0"/>
              </a:moveTo>
              <a:lnTo>
                <a:pt x="163427" y="517596"/>
              </a:lnTo>
              <a:lnTo>
                <a:pt x="0" y="517596"/>
              </a:lnTo>
              <a:lnTo>
                <a:pt x="0"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22D2CC-9F59-4740-A043-36EA99DA9B5D}">
      <dsp:nvSpPr>
        <dsp:cNvPr id="0" name=""/>
        <dsp:cNvSpPr/>
      </dsp:nvSpPr>
      <dsp:spPr>
        <a:xfrm>
          <a:off x="2635778"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2640720" y="3940143"/>
        <a:ext cx="243216" cy="158849"/>
      </dsp:txXfrm>
    </dsp:sp>
    <dsp:sp modelId="{D4950497-A8D9-44B0-9C59-DB84B5D064E1}">
      <dsp:nvSpPr>
        <dsp:cNvPr id="0" name=""/>
        <dsp:cNvSpPr/>
      </dsp:nvSpPr>
      <dsp:spPr>
        <a:xfrm>
          <a:off x="2925756" y="2900009"/>
          <a:ext cx="165603" cy="1035192"/>
        </a:xfrm>
        <a:custGeom>
          <a:avLst/>
          <a:gdLst/>
          <a:ahLst/>
          <a:cxnLst/>
          <a:rect l="0" t="0" r="0" b="0"/>
          <a:pathLst>
            <a:path>
              <a:moveTo>
                <a:pt x="0" y="0"/>
              </a:moveTo>
              <a:lnTo>
                <a:pt x="0" y="517596"/>
              </a:lnTo>
              <a:lnTo>
                <a:pt x="165603" y="517596"/>
              </a:lnTo>
              <a:lnTo>
                <a:pt x="165603"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E8EFCB-6B79-422E-893C-CA1FBEFDF531}">
      <dsp:nvSpPr>
        <dsp:cNvPr id="0" name=""/>
        <dsp:cNvSpPr/>
      </dsp:nvSpPr>
      <dsp:spPr>
        <a:xfrm>
          <a:off x="2964809"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2969751" y="3940143"/>
        <a:ext cx="243216" cy="158849"/>
      </dsp:txXfrm>
    </dsp:sp>
    <dsp:sp modelId="{BDA934CC-4187-4082-916B-26DF22E0EDD7}">
      <dsp:nvSpPr>
        <dsp:cNvPr id="0" name=""/>
        <dsp:cNvSpPr/>
      </dsp:nvSpPr>
      <dsp:spPr>
        <a:xfrm>
          <a:off x="3248348" y="2478473"/>
          <a:ext cx="335469" cy="252802"/>
        </a:xfrm>
        <a:custGeom>
          <a:avLst/>
          <a:gdLst/>
          <a:ahLst/>
          <a:cxnLst/>
          <a:rect l="0" t="0" r="0" b="0"/>
          <a:pathLst>
            <a:path>
              <a:moveTo>
                <a:pt x="0" y="0"/>
              </a:moveTo>
              <a:lnTo>
                <a:pt x="0" y="126401"/>
              </a:lnTo>
              <a:lnTo>
                <a:pt x="335469" y="126401"/>
              </a:lnTo>
              <a:lnTo>
                <a:pt x="335469"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AF7783-594A-453B-B487-F6FBD5F7CAF2}">
      <dsp:nvSpPr>
        <dsp:cNvPr id="0" name=""/>
        <dsp:cNvSpPr/>
      </dsp:nvSpPr>
      <dsp:spPr>
        <a:xfrm>
          <a:off x="3457268"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3462210" y="2736217"/>
        <a:ext cx="243216" cy="158849"/>
      </dsp:txXfrm>
    </dsp:sp>
    <dsp:sp modelId="{6AEA0013-E61E-4F34-BFDA-15B56123D347}">
      <dsp:nvSpPr>
        <dsp:cNvPr id="0" name=""/>
        <dsp:cNvSpPr/>
      </dsp:nvSpPr>
      <dsp:spPr>
        <a:xfrm>
          <a:off x="3420391" y="2900009"/>
          <a:ext cx="163427" cy="1035192"/>
        </a:xfrm>
        <a:custGeom>
          <a:avLst/>
          <a:gdLst/>
          <a:ahLst/>
          <a:cxnLst/>
          <a:rect l="0" t="0" r="0" b="0"/>
          <a:pathLst>
            <a:path>
              <a:moveTo>
                <a:pt x="163427" y="0"/>
              </a:moveTo>
              <a:lnTo>
                <a:pt x="163427" y="517596"/>
              </a:lnTo>
              <a:lnTo>
                <a:pt x="0" y="517596"/>
              </a:lnTo>
              <a:lnTo>
                <a:pt x="0"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E60EC5-F708-4FEA-AFA6-C95B5F31469A}">
      <dsp:nvSpPr>
        <dsp:cNvPr id="0" name=""/>
        <dsp:cNvSpPr/>
      </dsp:nvSpPr>
      <dsp:spPr>
        <a:xfrm>
          <a:off x="3293840"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3298782" y="3940143"/>
        <a:ext cx="243216" cy="158849"/>
      </dsp:txXfrm>
    </dsp:sp>
    <dsp:sp modelId="{4DE0CA2D-E0E1-42C1-99BC-99431DDA60C0}">
      <dsp:nvSpPr>
        <dsp:cNvPr id="0" name=""/>
        <dsp:cNvSpPr/>
      </dsp:nvSpPr>
      <dsp:spPr>
        <a:xfrm>
          <a:off x="3583818" y="2900009"/>
          <a:ext cx="165603" cy="1035192"/>
        </a:xfrm>
        <a:custGeom>
          <a:avLst/>
          <a:gdLst/>
          <a:ahLst/>
          <a:cxnLst/>
          <a:rect l="0" t="0" r="0" b="0"/>
          <a:pathLst>
            <a:path>
              <a:moveTo>
                <a:pt x="0" y="0"/>
              </a:moveTo>
              <a:lnTo>
                <a:pt x="0" y="517596"/>
              </a:lnTo>
              <a:lnTo>
                <a:pt x="165603" y="517596"/>
              </a:lnTo>
              <a:lnTo>
                <a:pt x="165603"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3C5FBB-944D-41D6-9005-0A9B6324BBFC}">
      <dsp:nvSpPr>
        <dsp:cNvPr id="0" name=""/>
        <dsp:cNvSpPr/>
      </dsp:nvSpPr>
      <dsp:spPr>
        <a:xfrm>
          <a:off x="3622871"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3627813" y="3940143"/>
        <a:ext cx="243216" cy="158849"/>
      </dsp:txXfrm>
    </dsp:sp>
    <dsp:sp modelId="{6B999611-200A-4B36-9123-BD2A6A633A23}">
      <dsp:nvSpPr>
        <dsp:cNvPr id="0" name=""/>
        <dsp:cNvSpPr/>
      </dsp:nvSpPr>
      <dsp:spPr>
        <a:xfrm>
          <a:off x="5060368" y="1740785"/>
          <a:ext cx="658062" cy="252802"/>
        </a:xfrm>
        <a:custGeom>
          <a:avLst/>
          <a:gdLst/>
          <a:ahLst/>
          <a:cxnLst/>
          <a:rect l="0" t="0" r="0" b="0"/>
          <a:pathLst>
            <a:path>
              <a:moveTo>
                <a:pt x="0" y="0"/>
              </a:moveTo>
              <a:lnTo>
                <a:pt x="0" y="126401"/>
              </a:lnTo>
              <a:lnTo>
                <a:pt x="658062" y="126401"/>
              </a:lnTo>
              <a:lnTo>
                <a:pt x="658062" y="2528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9C0D2C-AE7F-404B-A3FA-98260171B19B}">
      <dsp:nvSpPr>
        <dsp:cNvPr id="0" name=""/>
        <dsp:cNvSpPr/>
      </dsp:nvSpPr>
      <dsp:spPr>
        <a:xfrm>
          <a:off x="5591879" y="1993587"/>
          <a:ext cx="253100" cy="16873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5596821" y="1998529"/>
        <a:ext cx="243216" cy="158849"/>
      </dsp:txXfrm>
    </dsp:sp>
    <dsp:sp modelId="{14876C6F-B59F-43AA-8401-3A3C4A7CB191}">
      <dsp:nvSpPr>
        <dsp:cNvPr id="0" name=""/>
        <dsp:cNvSpPr/>
      </dsp:nvSpPr>
      <dsp:spPr>
        <a:xfrm>
          <a:off x="4564472" y="2162321"/>
          <a:ext cx="1153957" cy="147417"/>
        </a:xfrm>
        <a:custGeom>
          <a:avLst/>
          <a:gdLst/>
          <a:ahLst/>
          <a:cxnLst/>
          <a:rect l="0" t="0" r="0" b="0"/>
          <a:pathLst>
            <a:path>
              <a:moveTo>
                <a:pt x="1153957" y="0"/>
              </a:moveTo>
              <a:lnTo>
                <a:pt x="1153957" y="73708"/>
              </a:lnTo>
              <a:lnTo>
                <a:pt x="0" y="73708"/>
              </a:lnTo>
              <a:lnTo>
                <a:pt x="0" y="14741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60B34B-19B8-45A1-B2FE-5FC00BDEDA7F}">
      <dsp:nvSpPr>
        <dsp:cNvPr id="0" name=""/>
        <dsp:cNvSpPr/>
      </dsp:nvSpPr>
      <dsp:spPr>
        <a:xfrm>
          <a:off x="4437922" y="2309739"/>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4442864" y="2314681"/>
        <a:ext cx="243216" cy="158849"/>
      </dsp:txXfrm>
    </dsp:sp>
    <dsp:sp modelId="{5EDD3951-AF25-49DA-8434-DAB6BB16A9F5}">
      <dsp:nvSpPr>
        <dsp:cNvPr id="0" name=""/>
        <dsp:cNvSpPr/>
      </dsp:nvSpPr>
      <dsp:spPr>
        <a:xfrm>
          <a:off x="4241880" y="2478473"/>
          <a:ext cx="322592" cy="252802"/>
        </a:xfrm>
        <a:custGeom>
          <a:avLst/>
          <a:gdLst/>
          <a:ahLst/>
          <a:cxnLst/>
          <a:rect l="0" t="0" r="0" b="0"/>
          <a:pathLst>
            <a:path>
              <a:moveTo>
                <a:pt x="322592" y="0"/>
              </a:moveTo>
              <a:lnTo>
                <a:pt x="322592" y="126401"/>
              </a:lnTo>
              <a:lnTo>
                <a:pt x="0" y="126401"/>
              </a:lnTo>
              <a:lnTo>
                <a:pt x="0"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7B3B11-C0A1-4426-A983-60CE69847ADB}">
      <dsp:nvSpPr>
        <dsp:cNvPr id="0" name=""/>
        <dsp:cNvSpPr/>
      </dsp:nvSpPr>
      <dsp:spPr>
        <a:xfrm>
          <a:off x="4115330"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4120272" y="2736217"/>
        <a:ext cx="243216" cy="158849"/>
      </dsp:txXfrm>
    </dsp:sp>
    <dsp:sp modelId="{411C6DBD-7920-4E88-B6FC-F90ABA87484E}">
      <dsp:nvSpPr>
        <dsp:cNvPr id="0" name=""/>
        <dsp:cNvSpPr/>
      </dsp:nvSpPr>
      <dsp:spPr>
        <a:xfrm>
          <a:off x="4078453" y="2900009"/>
          <a:ext cx="163427" cy="1035192"/>
        </a:xfrm>
        <a:custGeom>
          <a:avLst/>
          <a:gdLst/>
          <a:ahLst/>
          <a:cxnLst/>
          <a:rect l="0" t="0" r="0" b="0"/>
          <a:pathLst>
            <a:path>
              <a:moveTo>
                <a:pt x="163427" y="0"/>
              </a:moveTo>
              <a:lnTo>
                <a:pt x="163427" y="517596"/>
              </a:lnTo>
              <a:lnTo>
                <a:pt x="0" y="517596"/>
              </a:lnTo>
              <a:lnTo>
                <a:pt x="0"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9D09A8-CBB5-4129-9660-686BB753FF29}">
      <dsp:nvSpPr>
        <dsp:cNvPr id="0" name=""/>
        <dsp:cNvSpPr/>
      </dsp:nvSpPr>
      <dsp:spPr>
        <a:xfrm>
          <a:off x="3951902"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3956844" y="3940143"/>
        <a:ext cx="243216" cy="158849"/>
      </dsp:txXfrm>
    </dsp:sp>
    <dsp:sp modelId="{2CA56C83-34F7-4CDC-8F7C-2D5BEBD256EE}">
      <dsp:nvSpPr>
        <dsp:cNvPr id="0" name=""/>
        <dsp:cNvSpPr/>
      </dsp:nvSpPr>
      <dsp:spPr>
        <a:xfrm>
          <a:off x="4241880" y="2900009"/>
          <a:ext cx="165603" cy="1035192"/>
        </a:xfrm>
        <a:custGeom>
          <a:avLst/>
          <a:gdLst/>
          <a:ahLst/>
          <a:cxnLst/>
          <a:rect l="0" t="0" r="0" b="0"/>
          <a:pathLst>
            <a:path>
              <a:moveTo>
                <a:pt x="0" y="0"/>
              </a:moveTo>
              <a:lnTo>
                <a:pt x="0" y="517596"/>
              </a:lnTo>
              <a:lnTo>
                <a:pt x="165603" y="517596"/>
              </a:lnTo>
              <a:lnTo>
                <a:pt x="165603"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469D8F-8D25-44E5-82CE-E0C42FB048C6}">
      <dsp:nvSpPr>
        <dsp:cNvPr id="0" name=""/>
        <dsp:cNvSpPr/>
      </dsp:nvSpPr>
      <dsp:spPr>
        <a:xfrm>
          <a:off x="4280934"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4285876" y="3940143"/>
        <a:ext cx="243216" cy="158849"/>
      </dsp:txXfrm>
    </dsp:sp>
    <dsp:sp modelId="{8A9C4490-5E11-4AEC-B5CD-C3FDA7AA77E4}">
      <dsp:nvSpPr>
        <dsp:cNvPr id="0" name=""/>
        <dsp:cNvSpPr/>
      </dsp:nvSpPr>
      <dsp:spPr>
        <a:xfrm>
          <a:off x="4564472" y="2478473"/>
          <a:ext cx="335469" cy="252802"/>
        </a:xfrm>
        <a:custGeom>
          <a:avLst/>
          <a:gdLst/>
          <a:ahLst/>
          <a:cxnLst/>
          <a:rect l="0" t="0" r="0" b="0"/>
          <a:pathLst>
            <a:path>
              <a:moveTo>
                <a:pt x="0" y="0"/>
              </a:moveTo>
              <a:lnTo>
                <a:pt x="0" y="126401"/>
              </a:lnTo>
              <a:lnTo>
                <a:pt x="335469" y="126401"/>
              </a:lnTo>
              <a:lnTo>
                <a:pt x="335469"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E91BB5-04E6-46BF-ABC5-5A9322A324BD}">
      <dsp:nvSpPr>
        <dsp:cNvPr id="0" name=""/>
        <dsp:cNvSpPr/>
      </dsp:nvSpPr>
      <dsp:spPr>
        <a:xfrm>
          <a:off x="4773392"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4778334" y="2736217"/>
        <a:ext cx="243216" cy="158849"/>
      </dsp:txXfrm>
    </dsp:sp>
    <dsp:sp modelId="{43E2357D-DC6D-4C84-9B17-2073B938C981}">
      <dsp:nvSpPr>
        <dsp:cNvPr id="0" name=""/>
        <dsp:cNvSpPr/>
      </dsp:nvSpPr>
      <dsp:spPr>
        <a:xfrm>
          <a:off x="4736515" y="2900009"/>
          <a:ext cx="163427" cy="1035192"/>
        </a:xfrm>
        <a:custGeom>
          <a:avLst/>
          <a:gdLst/>
          <a:ahLst/>
          <a:cxnLst/>
          <a:rect l="0" t="0" r="0" b="0"/>
          <a:pathLst>
            <a:path>
              <a:moveTo>
                <a:pt x="163427" y="0"/>
              </a:moveTo>
              <a:lnTo>
                <a:pt x="163427" y="517596"/>
              </a:lnTo>
              <a:lnTo>
                <a:pt x="0" y="517596"/>
              </a:lnTo>
              <a:lnTo>
                <a:pt x="0"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E2AD36-9504-4818-97B9-AF6EC8CAFF22}">
      <dsp:nvSpPr>
        <dsp:cNvPr id="0" name=""/>
        <dsp:cNvSpPr/>
      </dsp:nvSpPr>
      <dsp:spPr>
        <a:xfrm>
          <a:off x="4609965"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4614907" y="3940143"/>
        <a:ext cx="243216" cy="158849"/>
      </dsp:txXfrm>
    </dsp:sp>
    <dsp:sp modelId="{D74F4C57-2AA7-44A2-85AF-219D67986966}">
      <dsp:nvSpPr>
        <dsp:cNvPr id="0" name=""/>
        <dsp:cNvSpPr/>
      </dsp:nvSpPr>
      <dsp:spPr>
        <a:xfrm>
          <a:off x="4899942" y="2900009"/>
          <a:ext cx="165603" cy="1035192"/>
        </a:xfrm>
        <a:custGeom>
          <a:avLst/>
          <a:gdLst/>
          <a:ahLst/>
          <a:cxnLst/>
          <a:rect l="0" t="0" r="0" b="0"/>
          <a:pathLst>
            <a:path>
              <a:moveTo>
                <a:pt x="0" y="0"/>
              </a:moveTo>
              <a:lnTo>
                <a:pt x="0" y="517596"/>
              </a:lnTo>
              <a:lnTo>
                <a:pt x="165603" y="517596"/>
              </a:lnTo>
              <a:lnTo>
                <a:pt x="165603"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21F927-4F05-4C8A-B363-84BCB47F4AE6}">
      <dsp:nvSpPr>
        <dsp:cNvPr id="0" name=""/>
        <dsp:cNvSpPr/>
      </dsp:nvSpPr>
      <dsp:spPr>
        <a:xfrm>
          <a:off x="4938996"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4943938" y="3940143"/>
        <a:ext cx="243216" cy="158849"/>
      </dsp:txXfrm>
    </dsp:sp>
    <dsp:sp modelId="{314BB6F2-3F6D-4A91-9C58-8288C10792D0}">
      <dsp:nvSpPr>
        <dsp:cNvPr id="0" name=""/>
        <dsp:cNvSpPr/>
      </dsp:nvSpPr>
      <dsp:spPr>
        <a:xfrm>
          <a:off x="5718430" y="2162321"/>
          <a:ext cx="162166" cy="147417"/>
        </a:xfrm>
        <a:custGeom>
          <a:avLst/>
          <a:gdLst/>
          <a:ahLst/>
          <a:cxnLst/>
          <a:rect l="0" t="0" r="0" b="0"/>
          <a:pathLst>
            <a:path>
              <a:moveTo>
                <a:pt x="0" y="0"/>
              </a:moveTo>
              <a:lnTo>
                <a:pt x="0" y="73708"/>
              </a:lnTo>
              <a:lnTo>
                <a:pt x="162166" y="73708"/>
              </a:lnTo>
              <a:lnTo>
                <a:pt x="162166" y="14741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079D96-C9FD-48DE-9BDF-77ACFE5BDA09}">
      <dsp:nvSpPr>
        <dsp:cNvPr id="0" name=""/>
        <dsp:cNvSpPr/>
      </dsp:nvSpPr>
      <dsp:spPr>
        <a:xfrm>
          <a:off x="5754046" y="2309739"/>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5758988" y="2314681"/>
        <a:ext cx="243216" cy="158849"/>
      </dsp:txXfrm>
    </dsp:sp>
    <dsp:sp modelId="{AE687A26-09BC-4553-A06D-DAFD1D1362EF}">
      <dsp:nvSpPr>
        <dsp:cNvPr id="0" name=""/>
        <dsp:cNvSpPr/>
      </dsp:nvSpPr>
      <dsp:spPr>
        <a:xfrm>
          <a:off x="5558004" y="2478473"/>
          <a:ext cx="322592" cy="252802"/>
        </a:xfrm>
        <a:custGeom>
          <a:avLst/>
          <a:gdLst/>
          <a:ahLst/>
          <a:cxnLst/>
          <a:rect l="0" t="0" r="0" b="0"/>
          <a:pathLst>
            <a:path>
              <a:moveTo>
                <a:pt x="322592" y="0"/>
              </a:moveTo>
              <a:lnTo>
                <a:pt x="322592" y="126401"/>
              </a:lnTo>
              <a:lnTo>
                <a:pt x="0" y="126401"/>
              </a:lnTo>
              <a:lnTo>
                <a:pt x="0"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9433E9-9179-4297-91B7-2EFBF89D103C}">
      <dsp:nvSpPr>
        <dsp:cNvPr id="0" name=""/>
        <dsp:cNvSpPr/>
      </dsp:nvSpPr>
      <dsp:spPr>
        <a:xfrm>
          <a:off x="5431454"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5436396" y="2736217"/>
        <a:ext cx="243216" cy="158849"/>
      </dsp:txXfrm>
    </dsp:sp>
    <dsp:sp modelId="{5048FE92-56F5-4DB1-B30B-8F2EAEEEC179}">
      <dsp:nvSpPr>
        <dsp:cNvPr id="0" name=""/>
        <dsp:cNvSpPr/>
      </dsp:nvSpPr>
      <dsp:spPr>
        <a:xfrm>
          <a:off x="5394577" y="2900009"/>
          <a:ext cx="163427" cy="1035192"/>
        </a:xfrm>
        <a:custGeom>
          <a:avLst/>
          <a:gdLst/>
          <a:ahLst/>
          <a:cxnLst/>
          <a:rect l="0" t="0" r="0" b="0"/>
          <a:pathLst>
            <a:path>
              <a:moveTo>
                <a:pt x="163427" y="0"/>
              </a:moveTo>
              <a:lnTo>
                <a:pt x="163427" y="517596"/>
              </a:lnTo>
              <a:lnTo>
                <a:pt x="0" y="517596"/>
              </a:lnTo>
              <a:lnTo>
                <a:pt x="0"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0505C6-EFC5-4A09-88E3-2C0A19CF8284}">
      <dsp:nvSpPr>
        <dsp:cNvPr id="0" name=""/>
        <dsp:cNvSpPr/>
      </dsp:nvSpPr>
      <dsp:spPr>
        <a:xfrm>
          <a:off x="5268027"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5272969" y="3940143"/>
        <a:ext cx="243216" cy="158849"/>
      </dsp:txXfrm>
    </dsp:sp>
    <dsp:sp modelId="{BAB449E3-1314-4F89-B76E-4D414C63DBCC}">
      <dsp:nvSpPr>
        <dsp:cNvPr id="0" name=""/>
        <dsp:cNvSpPr/>
      </dsp:nvSpPr>
      <dsp:spPr>
        <a:xfrm>
          <a:off x="5558004" y="2900009"/>
          <a:ext cx="165603" cy="1035192"/>
        </a:xfrm>
        <a:custGeom>
          <a:avLst/>
          <a:gdLst/>
          <a:ahLst/>
          <a:cxnLst/>
          <a:rect l="0" t="0" r="0" b="0"/>
          <a:pathLst>
            <a:path>
              <a:moveTo>
                <a:pt x="0" y="0"/>
              </a:moveTo>
              <a:lnTo>
                <a:pt x="0" y="517596"/>
              </a:lnTo>
              <a:lnTo>
                <a:pt x="165603" y="517596"/>
              </a:lnTo>
              <a:lnTo>
                <a:pt x="165603"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FE76E-E73D-45F7-8DC6-682DA8F562BD}">
      <dsp:nvSpPr>
        <dsp:cNvPr id="0" name=""/>
        <dsp:cNvSpPr/>
      </dsp:nvSpPr>
      <dsp:spPr>
        <a:xfrm>
          <a:off x="5597058"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5602000" y="3940143"/>
        <a:ext cx="243216" cy="158849"/>
      </dsp:txXfrm>
    </dsp:sp>
    <dsp:sp modelId="{143D9320-AD42-4087-BF4F-2A2A5F913C98}">
      <dsp:nvSpPr>
        <dsp:cNvPr id="0" name=""/>
        <dsp:cNvSpPr/>
      </dsp:nvSpPr>
      <dsp:spPr>
        <a:xfrm>
          <a:off x="5880597" y="2478473"/>
          <a:ext cx="335469" cy="252802"/>
        </a:xfrm>
        <a:custGeom>
          <a:avLst/>
          <a:gdLst/>
          <a:ahLst/>
          <a:cxnLst/>
          <a:rect l="0" t="0" r="0" b="0"/>
          <a:pathLst>
            <a:path>
              <a:moveTo>
                <a:pt x="0" y="0"/>
              </a:moveTo>
              <a:lnTo>
                <a:pt x="0" y="126401"/>
              </a:lnTo>
              <a:lnTo>
                <a:pt x="335469" y="126401"/>
              </a:lnTo>
              <a:lnTo>
                <a:pt x="335469"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3CA9CD-A91D-4A11-AB65-405A74396F9B}">
      <dsp:nvSpPr>
        <dsp:cNvPr id="0" name=""/>
        <dsp:cNvSpPr/>
      </dsp:nvSpPr>
      <dsp:spPr>
        <a:xfrm>
          <a:off x="6089516"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6094458" y="2736217"/>
        <a:ext cx="243216" cy="158849"/>
      </dsp:txXfrm>
    </dsp:sp>
    <dsp:sp modelId="{61581695-4BE3-4ABE-9D2F-801C0259E596}">
      <dsp:nvSpPr>
        <dsp:cNvPr id="0" name=""/>
        <dsp:cNvSpPr/>
      </dsp:nvSpPr>
      <dsp:spPr>
        <a:xfrm>
          <a:off x="6052639" y="2900009"/>
          <a:ext cx="163427" cy="1035192"/>
        </a:xfrm>
        <a:custGeom>
          <a:avLst/>
          <a:gdLst/>
          <a:ahLst/>
          <a:cxnLst/>
          <a:rect l="0" t="0" r="0" b="0"/>
          <a:pathLst>
            <a:path>
              <a:moveTo>
                <a:pt x="163427" y="0"/>
              </a:moveTo>
              <a:lnTo>
                <a:pt x="163427" y="517596"/>
              </a:lnTo>
              <a:lnTo>
                <a:pt x="0" y="517596"/>
              </a:lnTo>
              <a:lnTo>
                <a:pt x="0"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57A624-CA5D-41B0-9524-6AB46E5F0E84}">
      <dsp:nvSpPr>
        <dsp:cNvPr id="0" name=""/>
        <dsp:cNvSpPr/>
      </dsp:nvSpPr>
      <dsp:spPr>
        <a:xfrm>
          <a:off x="5926089"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5931031" y="3940143"/>
        <a:ext cx="243216" cy="158849"/>
      </dsp:txXfrm>
    </dsp:sp>
    <dsp:sp modelId="{4DB53D9F-10B3-4771-AE9B-1CC1862A64B1}">
      <dsp:nvSpPr>
        <dsp:cNvPr id="0" name=""/>
        <dsp:cNvSpPr/>
      </dsp:nvSpPr>
      <dsp:spPr>
        <a:xfrm>
          <a:off x="6216067" y="2900009"/>
          <a:ext cx="165603" cy="1035192"/>
        </a:xfrm>
        <a:custGeom>
          <a:avLst/>
          <a:gdLst/>
          <a:ahLst/>
          <a:cxnLst/>
          <a:rect l="0" t="0" r="0" b="0"/>
          <a:pathLst>
            <a:path>
              <a:moveTo>
                <a:pt x="0" y="0"/>
              </a:moveTo>
              <a:lnTo>
                <a:pt x="0" y="517596"/>
              </a:lnTo>
              <a:lnTo>
                <a:pt x="165603" y="517596"/>
              </a:lnTo>
              <a:lnTo>
                <a:pt x="165603" y="10351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C4C615-7A66-4DBB-81A6-EAF5ECC1F508}">
      <dsp:nvSpPr>
        <dsp:cNvPr id="0" name=""/>
        <dsp:cNvSpPr/>
      </dsp:nvSpPr>
      <dsp:spPr>
        <a:xfrm>
          <a:off x="6255120" y="3935201"/>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6260062" y="3940143"/>
        <a:ext cx="243216" cy="158849"/>
      </dsp:txXfrm>
    </dsp:sp>
    <dsp:sp modelId="{618F03D6-B632-42F9-AE73-0796584DAAE1}">
      <dsp:nvSpPr>
        <dsp:cNvPr id="0" name=""/>
        <dsp:cNvSpPr/>
      </dsp:nvSpPr>
      <dsp:spPr>
        <a:xfrm>
          <a:off x="5718430" y="2162321"/>
          <a:ext cx="1149260" cy="147417"/>
        </a:xfrm>
        <a:custGeom>
          <a:avLst/>
          <a:gdLst/>
          <a:ahLst/>
          <a:cxnLst/>
          <a:rect l="0" t="0" r="0" b="0"/>
          <a:pathLst>
            <a:path>
              <a:moveTo>
                <a:pt x="0" y="0"/>
              </a:moveTo>
              <a:lnTo>
                <a:pt x="0" y="73708"/>
              </a:lnTo>
              <a:lnTo>
                <a:pt x="1149260" y="73708"/>
              </a:lnTo>
              <a:lnTo>
                <a:pt x="1149260" y="14741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A2D1A5-596F-46AF-ADD3-12A848F3AF92}">
      <dsp:nvSpPr>
        <dsp:cNvPr id="0" name=""/>
        <dsp:cNvSpPr/>
      </dsp:nvSpPr>
      <dsp:spPr>
        <a:xfrm>
          <a:off x="6741139" y="2309739"/>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6746081" y="2314681"/>
        <a:ext cx="243216" cy="158849"/>
      </dsp:txXfrm>
    </dsp:sp>
    <dsp:sp modelId="{36AF5C75-D2C9-41CC-A7AE-41E167FFF994}">
      <dsp:nvSpPr>
        <dsp:cNvPr id="0" name=""/>
        <dsp:cNvSpPr/>
      </dsp:nvSpPr>
      <dsp:spPr>
        <a:xfrm>
          <a:off x="6709613" y="2478473"/>
          <a:ext cx="158076" cy="252802"/>
        </a:xfrm>
        <a:custGeom>
          <a:avLst/>
          <a:gdLst/>
          <a:ahLst/>
          <a:cxnLst/>
          <a:rect l="0" t="0" r="0" b="0"/>
          <a:pathLst>
            <a:path>
              <a:moveTo>
                <a:pt x="158076" y="0"/>
              </a:moveTo>
              <a:lnTo>
                <a:pt x="158076" y="126401"/>
              </a:lnTo>
              <a:lnTo>
                <a:pt x="0" y="126401"/>
              </a:lnTo>
              <a:lnTo>
                <a:pt x="0"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D5D6A5-8F17-49E8-B7F2-F67323C6A7CE}">
      <dsp:nvSpPr>
        <dsp:cNvPr id="0" name=""/>
        <dsp:cNvSpPr/>
      </dsp:nvSpPr>
      <dsp:spPr>
        <a:xfrm>
          <a:off x="6583063"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6588005" y="2736217"/>
        <a:ext cx="243216" cy="158849"/>
      </dsp:txXfrm>
    </dsp:sp>
    <dsp:sp modelId="{A2681132-981D-4B0B-985F-DC02FAF4A750}">
      <dsp:nvSpPr>
        <dsp:cNvPr id="0" name=""/>
        <dsp:cNvSpPr/>
      </dsp:nvSpPr>
      <dsp:spPr>
        <a:xfrm>
          <a:off x="6634030" y="2900009"/>
          <a:ext cx="91440" cy="528990"/>
        </a:xfrm>
        <a:custGeom>
          <a:avLst/>
          <a:gdLst/>
          <a:ahLst/>
          <a:cxnLst/>
          <a:rect l="0" t="0" r="0" b="0"/>
          <a:pathLst>
            <a:path>
              <a:moveTo>
                <a:pt x="75583" y="0"/>
              </a:moveTo>
              <a:lnTo>
                <a:pt x="75583" y="264495"/>
              </a:lnTo>
              <a:lnTo>
                <a:pt x="45720" y="264495"/>
              </a:lnTo>
              <a:lnTo>
                <a:pt x="45720" y="52899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8F9445-9634-4627-95B0-FDCABEB3DAA0}">
      <dsp:nvSpPr>
        <dsp:cNvPr id="0" name=""/>
        <dsp:cNvSpPr/>
      </dsp:nvSpPr>
      <dsp:spPr>
        <a:xfrm>
          <a:off x="6553199" y="3429000"/>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6558141" y="3433942"/>
        <a:ext cx="243216" cy="158849"/>
      </dsp:txXfrm>
    </dsp:sp>
    <dsp:sp modelId="{B8315537-F4D2-4D37-9B47-8D486C90D440}">
      <dsp:nvSpPr>
        <dsp:cNvPr id="0" name=""/>
        <dsp:cNvSpPr/>
      </dsp:nvSpPr>
      <dsp:spPr>
        <a:xfrm>
          <a:off x="6867690" y="2478473"/>
          <a:ext cx="170954" cy="252802"/>
        </a:xfrm>
        <a:custGeom>
          <a:avLst/>
          <a:gdLst/>
          <a:ahLst/>
          <a:cxnLst/>
          <a:rect l="0" t="0" r="0" b="0"/>
          <a:pathLst>
            <a:path>
              <a:moveTo>
                <a:pt x="0" y="0"/>
              </a:moveTo>
              <a:lnTo>
                <a:pt x="0" y="126401"/>
              </a:lnTo>
              <a:lnTo>
                <a:pt x="170954" y="126401"/>
              </a:lnTo>
              <a:lnTo>
                <a:pt x="170954"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81A18C-2602-40EA-B261-AE0BC4542E2F}">
      <dsp:nvSpPr>
        <dsp:cNvPr id="0" name=""/>
        <dsp:cNvSpPr/>
      </dsp:nvSpPr>
      <dsp:spPr>
        <a:xfrm>
          <a:off x="6912094"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6917036" y="2736217"/>
        <a:ext cx="243216" cy="158849"/>
      </dsp:txXfrm>
    </dsp:sp>
    <dsp:sp modelId="{B10A4914-8C92-4D20-9E76-230662BEF3E0}">
      <dsp:nvSpPr>
        <dsp:cNvPr id="0" name=""/>
        <dsp:cNvSpPr/>
      </dsp:nvSpPr>
      <dsp:spPr>
        <a:xfrm>
          <a:off x="6963061" y="2900009"/>
          <a:ext cx="91440" cy="528990"/>
        </a:xfrm>
        <a:custGeom>
          <a:avLst/>
          <a:gdLst/>
          <a:ahLst/>
          <a:cxnLst/>
          <a:rect l="0" t="0" r="0" b="0"/>
          <a:pathLst>
            <a:path>
              <a:moveTo>
                <a:pt x="75583" y="0"/>
              </a:moveTo>
              <a:lnTo>
                <a:pt x="75583" y="264495"/>
              </a:lnTo>
              <a:lnTo>
                <a:pt x="45720" y="264495"/>
              </a:lnTo>
              <a:lnTo>
                <a:pt x="45720" y="52899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689A50-1352-44C0-877C-11EA2E633455}">
      <dsp:nvSpPr>
        <dsp:cNvPr id="0" name=""/>
        <dsp:cNvSpPr/>
      </dsp:nvSpPr>
      <dsp:spPr>
        <a:xfrm>
          <a:off x="6882230" y="3429000"/>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6887172" y="3433942"/>
        <a:ext cx="243216" cy="158849"/>
      </dsp:txXfrm>
    </dsp:sp>
    <dsp:sp modelId="{8060D7D6-3B9E-4796-BFEC-8A7EA4353F99}">
      <dsp:nvSpPr>
        <dsp:cNvPr id="0" name=""/>
        <dsp:cNvSpPr/>
      </dsp:nvSpPr>
      <dsp:spPr>
        <a:xfrm>
          <a:off x="5060368" y="1740785"/>
          <a:ext cx="3125795" cy="252802"/>
        </a:xfrm>
        <a:custGeom>
          <a:avLst/>
          <a:gdLst/>
          <a:ahLst/>
          <a:cxnLst/>
          <a:rect l="0" t="0" r="0" b="0"/>
          <a:pathLst>
            <a:path>
              <a:moveTo>
                <a:pt x="0" y="0"/>
              </a:moveTo>
              <a:lnTo>
                <a:pt x="0" y="126401"/>
              </a:lnTo>
              <a:lnTo>
                <a:pt x="3125795" y="126401"/>
              </a:lnTo>
              <a:lnTo>
                <a:pt x="3125795" y="2528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CE3490-7C5C-4A25-A910-8C56AF1DA45A}">
      <dsp:nvSpPr>
        <dsp:cNvPr id="0" name=""/>
        <dsp:cNvSpPr/>
      </dsp:nvSpPr>
      <dsp:spPr>
        <a:xfrm>
          <a:off x="8059613" y="1993587"/>
          <a:ext cx="253100" cy="16873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8064555" y="1998529"/>
        <a:ext cx="243216" cy="158849"/>
      </dsp:txXfrm>
    </dsp:sp>
    <dsp:sp modelId="{023E1F3A-3EFC-491D-B91E-9B5126911051}">
      <dsp:nvSpPr>
        <dsp:cNvPr id="0" name=""/>
        <dsp:cNvSpPr/>
      </dsp:nvSpPr>
      <dsp:spPr>
        <a:xfrm>
          <a:off x="7525752" y="2162321"/>
          <a:ext cx="660410" cy="147417"/>
        </a:xfrm>
        <a:custGeom>
          <a:avLst/>
          <a:gdLst/>
          <a:ahLst/>
          <a:cxnLst/>
          <a:rect l="0" t="0" r="0" b="0"/>
          <a:pathLst>
            <a:path>
              <a:moveTo>
                <a:pt x="660410" y="0"/>
              </a:moveTo>
              <a:lnTo>
                <a:pt x="660410" y="73708"/>
              </a:lnTo>
              <a:lnTo>
                <a:pt x="0" y="73708"/>
              </a:lnTo>
              <a:lnTo>
                <a:pt x="0" y="14741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A35012-F450-46D6-8AF3-8C8B7711A9A7}">
      <dsp:nvSpPr>
        <dsp:cNvPr id="0" name=""/>
        <dsp:cNvSpPr/>
      </dsp:nvSpPr>
      <dsp:spPr>
        <a:xfrm>
          <a:off x="7399202" y="2309739"/>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7404144" y="2314681"/>
        <a:ext cx="243216" cy="158849"/>
      </dsp:txXfrm>
    </dsp:sp>
    <dsp:sp modelId="{417EE324-251C-4B56-B7FA-5E4FCFE5D8D9}">
      <dsp:nvSpPr>
        <dsp:cNvPr id="0" name=""/>
        <dsp:cNvSpPr/>
      </dsp:nvSpPr>
      <dsp:spPr>
        <a:xfrm>
          <a:off x="7367675" y="2478473"/>
          <a:ext cx="158076" cy="252802"/>
        </a:xfrm>
        <a:custGeom>
          <a:avLst/>
          <a:gdLst/>
          <a:ahLst/>
          <a:cxnLst/>
          <a:rect l="0" t="0" r="0" b="0"/>
          <a:pathLst>
            <a:path>
              <a:moveTo>
                <a:pt x="158076" y="0"/>
              </a:moveTo>
              <a:lnTo>
                <a:pt x="158076" y="126401"/>
              </a:lnTo>
              <a:lnTo>
                <a:pt x="0" y="126401"/>
              </a:lnTo>
              <a:lnTo>
                <a:pt x="0"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0ECE9B-5F24-4324-916B-FA4413E332C7}">
      <dsp:nvSpPr>
        <dsp:cNvPr id="0" name=""/>
        <dsp:cNvSpPr/>
      </dsp:nvSpPr>
      <dsp:spPr>
        <a:xfrm>
          <a:off x="7241125"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7246067" y="2736217"/>
        <a:ext cx="243216" cy="158849"/>
      </dsp:txXfrm>
    </dsp:sp>
    <dsp:sp modelId="{B21B4C13-579A-49BF-8191-BFE259E401B8}">
      <dsp:nvSpPr>
        <dsp:cNvPr id="0" name=""/>
        <dsp:cNvSpPr/>
      </dsp:nvSpPr>
      <dsp:spPr>
        <a:xfrm>
          <a:off x="7292092" y="2900009"/>
          <a:ext cx="91440" cy="528990"/>
        </a:xfrm>
        <a:custGeom>
          <a:avLst/>
          <a:gdLst/>
          <a:ahLst/>
          <a:cxnLst/>
          <a:rect l="0" t="0" r="0" b="0"/>
          <a:pathLst>
            <a:path>
              <a:moveTo>
                <a:pt x="75583" y="0"/>
              </a:moveTo>
              <a:lnTo>
                <a:pt x="75583" y="264495"/>
              </a:lnTo>
              <a:lnTo>
                <a:pt x="45720" y="264495"/>
              </a:lnTo>
              <a:lnTo>
                <a:pt x="45720" y="52899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C35E67-397E-43B8-B5D9-3165D6CD0A4E}">
      <dsp:nvSpPr>
        <dsp:cNvPr id="0" name=""/>
        <dsp:cNvSpPr/>
      </dsp:nvSpPr>
      <dsp:spPr>
        <a:xfrm>
          <a:off x="7211262" y="3429000"/>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7216204" y="3433942"/>
        <a:ext cx="243216" cy="158849"/>
      </dsp:txXfrm>
    </dsp:sp>
    <dsp:sp modelId="{92A93E4F-A00A-4933-95E4-080CC040E43D}">
      <dsp:nvSpPr>
        <dsp:cNvPr id="0" name=""/>
        <dsp:cNvSpPr/>
      </dsp:nvSpPr>
      <dsp:spPr>
        <a:xfrm>
          <a:off x="7525752" y="2478473"/>
          <a:ext cx="170954" cy="252802"/>
        </a:xfrm>
        <a:custGeom>
          <a:avLst/>
          <a:gdLst/>
          <a:ahLst/>
          <a:cxnLst/>
          <a:rect l="0" t="0" r="0" b="0"/>
          <a:pathLst>
            <a:path>
              <a:moveTo>
                <a:pt x="0" y="0"/>
              </a:moveTo>
              <a:lnTo>
                <a:pt x="0" y="126401"/>
              </a:lnTo>
              <a:lnTo>
                <a:pt x="170954" y="126401"/>
              </a:lnTo>
              <a:lnTo>
                <a:pt x="170954"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1C9F89-3963-4402-B738-F231221FFE5F}">
      <dsp:nvSpPr>
        <dsp:cNvPr id="0" name=""/>
        <dsp:cNvSpPr/>
      </dsp:nvSpPr>
      <dsp:spPr>
        <a:xfrm>
          <a:off x="7570156"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7575098" y="2736217"/>
        <a:ext cx="243216" cy="158849"/>
      </dsp:txXfrm>
    </dsp:sp>
    <dsp:sp modelId="{594BE60A-B8D8-4F39-B625-77BDDC6F2110}">
      <dsp:nvSpPr>
        <dsp:cNvPr id="0" name=""/>
        <dsp:cNvSpPr/>
      </dsp:nvSpPr>
      <dsp:spPr>
        <a:xfrm>
          <a:off x="7621123" y="2900009"/>
          <a:ext cx="91440" cy="528990"/>
        </a:xfrm>
        <a:custGeom>
          <a:avLst/>
          <a:gdLst/>
          <a:ahLst/>
          <a:cxnLst/>
          <a:rect l="0" t="0" r="0" b="0"/>
          <a:pathLst>
            <a:path>
              <a:moveTo>
                <a:pt x="75583" y="0"/>
              </a:moveTo>
              <a:lnTo>
                <a:pt x="75583" y="264495"/>
              </a:lnTo>
              <a:lnTo>
                <a:pt x="45720" y="264495"/>
              </a:lnTo>
              <a:lnTo>
                <a:pt x="45720" y="52899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B2353E-BFCC-4789-9E02-967AB6DEC171}">
      <dsp:nvSpPr>
        <dsp:cNvPr id="0" name=""/>
        <dsp:cNvSpPr/>
      </dsp:nvSpPr>
      <dsp:spPr>
        <a:xfrm>
          <a:off x="7540293" y="3429000"/>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7545235" y="3433942"/>
        <a:ext cx="243216" cy="158849"/>
      </dsp:txXfrm>
    </dsp:sp>
    <dsp:sp modelId="{6E02C658-D9F0-4403-A8CD-39EE4B8AF6E1}">
      <dsp:nvSpPr>
        <dsp:cNvPr id="0" name=""/>
        <dsp:cNvSpPr/>
      </dsp:nvSpPr>
      <dsp:spPr>
        <a:xfrm>
          <a:off x="8138094" y="2162321"/>
          <a:ext cx="91440" cy="147417"/>
        </a:xfrm>
        <a:custGeom>
          <a:avLst/>
          <a:gdLst/>
          <a:ahLst/>
          <a:cxnLst/>
          <a:rect l="0" t="0" r="0" b="0"/>
          <a:pathLst>
            <a:path>
              <a:moveTo>
                <a:pt x="48068" y="0"/>
              </a:moveTo>
              <a:lnTo>
                <a:pt x="48068" y="73708"/>
              </a:lnTo>
              <a:lnTo>
                <a:pt x="45720" y="73708"/>
              </a:lnTo>
              <a:lnTo>
                <a:pt x="45720" y="14741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7C4687-080B-44BF-9432-4BE33F8D19F3}">
      <dsp:nvSpPr>
        <dsp:cNvPr id="0" name=""/>
        <dsp:cNvSpPr/>
      </dsp:nvSpPr>
      <dsp:spPr>
        <a:xfrm>
          <a:off x="8057264" y="2309739"/>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8062206" y="2314681"/>
        <a:ext cx="243216" cy="158849"/>
      </dsp:txXfrm>
    </dsp:sp>
    <dsp:sp modelId="{C860066B-29FF-427C-94AF-AA6ED9A49C41}">
      <dsp:nvSpPr>
        <dsp:cNvPr id="0" name=""/>
        <dsp:cNvSpPr/>
      </dsp:nvSpPr>
      <dsp:spPr>
        <a:xfrm>
          <a:off x="8025737" y="2478473"/>
          <a:ext cx="158076" cy="252802"/>
        </a:xfrm>
        <a:custGeom>
          <a:avLst/>
          <a:gdLst/>
          <a:ahLst/>
          <a:cxnLst/>
          <a:rect l="0" t="0" r="0" b="0"/>
          <a:pathLst>
            <a:path>
              <a:moveTo>
                <a:pt x="158076" y="0"/>
              </a:moveTo>
              <a:lnTo>
                <a:pt x="158076" y="126401"/>
              </a:lnTo>
              <a:lnTo>
                <a:pt x="0" y="126401"/>
              </a:lnTo>
              <a:lnTo>
                <a:pt x="0"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86E48D-F85D-4203-9CCE-911A829F25C8}">
      <dsp:nvSpPr>
        <dsp:cNvPr id="0" name=""/>
        <dsp:cNvSpPr/>
      </dsp:nvSpPr>
      <dsp:spPr>
        <a:xfrm>
          <a:off x="7899187"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7904129" y="2736217"/>
        <a:ext cx="243216" cy="158849"/>
      </dsp:txXfrm>
    </dsp:sp>
    <dsp:sp modelId="{AE5B1FDE-E4D9-4182-837B-FDC815043B72}">
      <dsp:nvSpPr>
        <dsp:cNvPr id="0" name=""/>
        <dsp:cNvSpPr/>
      </dsp:nvSpPr>
      <dsp:spPr>
        <a:xfrm>
          <a:off x="7950154" y="2900009"/>
          <a:ext cx="91440" cy="528990"/>
        </a:xfrm>
        <a:custGeom>
          <a:avLst/>
          <a:gdLst/>
          <a:ahLst/>
          <a:cxnLst/>
          <a:rect l="0" t="0" r="0" b="0"/>
          <a:pathLst>
            <a:path>
              <a:moveTo>
                <a:pt x="75583" y="0"/>
              </a:moveTo>
              <a:lnTo>
                <a:pt x="75583" y="264495"/>
              </a:lnTo>
              <a:lnTo>
                <a:pt x="45720" y="264495"/>
              </a:lnTo>
              <a:lnTo>
                <a:pt x="45720" y="52899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89E9BD-1A03-4115-A90F-3870D5D7F45B}">
      <dsp:nvSpPr>
        <dsp:cNvPr id="0" name=""/>
        <dsp:cNvSpPr/>
      </dsp:nvSpPr>
      <dsp:spPr>
        <a:xfrm>
          <a:off x="7869324" y="3429000"/>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7874266" y="3433942"/>
        <a:ext cx="243216" cy="158849"/>
      </dsp:txXfrm>
    </dsp:sp>
    <dsp:sp modelId="{7F9D2862-5ECF-4CF6-8FF3-E1839F217AB3}">
      <dsp:nvSpPr>
        <dsp:cNvPr id="0" name=""/>
        <dsp:cNvSpPr/>
      </dsp:nvSpPr>
      <dsp:spPr>
        <a:xfrm>
          <a:off x="8183814" y="2478473"/>
          <a:ext cx="170954" cy="252802"/>
        </a:xfrm>
        <a:custGeom>
          <a:avLst/>
          <a:gdLst/>
          <a:ahLst/>
          <a:cxnLst/>
          <a:rect l="0" t="0" r="0" b="0"/>
          <a:pathLst>
            <a:path>
              <a:moveTo>
                <a:pt x="0" y="0"/>
              </a:moveTo>
              <a:lnTo>
                <a:pt x="0" y="126401"/>
              </a:lnTo>
              <a:lnTo>
                <a:pt x="170954" y="126401"/>
              </a:lnTo>
              <a:lnTo>
                <a:pt x="170954"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C0E4B6-1377-4D9E-8C2A-9D3B4A169E12}">
      <dsp:nvSpPr>
        <dsp:cNvPr id="0" name=""/>
        <dsp:cNvSpPr/>
      </dsp:nvSpPr>
      <dsp:spPr>
        <a:xfrm>
          <a:off x="8228218"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8233160" y="2736217"/>
        <a:ext cx="243216" cy="158849"/>
      </dsp:txXfrm>
    </dsp:sp>
    <dsp:sp modelId="{F1919AE7-7197-4804-894E-DC88EEA2E736}">
      <dsp:nvSpPr>
        <dsp:cNvPr id="0" name=""/>
        <dsp:cNvSpPr/>
      </dsp:nvSpPr>
      <dsp:spPr>
        <a:xfrm>
          <a:off x="8279185" y="2900009"/>
          <a:ext cx="91440" cy="528990"/>
        </a:xfrm>
        <a:custGeom>
          <a:avLst/>
          <a:gdLst/>
          <a:ahLst/>
          <a:cxnLst/>
          <a:rect l="0" t="0" r="0" b="0"/>
          <a:pathLst>
            <a:path>
              <a:moveTo>
                <a:pt x="75583" y="0"/>
              </a:moveTo>
              <a:lnTo>
                <a:pt x="75583" y="264495"/>
              </a:lnTo>
              <a:lnTo>
                <a:pt x="45720" y="264495"/>
              </a:lnTo>
              <a:lnTo>
                <a:pt x="45720" y="52899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04D03C-B9B5-4E89-AB1B-1A342F47C57A}">
      <dsp:nvSpPr>
        <dsp:cNvPr id="0" name=""/>
        <dsp:cNvSpPr/>
      </dsp:nvSpPr>
      <dsp:spPr>
        <a:xfrm>
          <a:off x="8198355" y="3429000"/>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8203297" y="3433942"/>
        <a:ext cx="243216" cy="158849"/>
      </dsp:txXfrm>
    </dsp:sp>
    <dsp:sp modelId="{F3183868-8360-45A9-B5F0-8DE08B9FAA46}">
      <dsp:nvSpPr>
        <dsp:cNvPr id="0" name=""/>
        <dsp:cNvSpPr/>
      </dsp:nvSpPr>
      <dsp:spPr>
        <a:xfrm>
          <a:off x="8186163" y="2162321"/>
          <a:ext cx="655713" cy="147417"/>
        </a:xfrm>
        <a:custGeom>
          <a:avLst/>
          <a:gdLst/>
          <a:ahLst/>
          <a:cxnLst/>
          <a:rect l="0" t="0" r="0" b="0"/>
          <a:pathLst>
            <a:path>
              <a:moveTo>
                <a:pt x="0" y="0"/>
              </a:moveTo>
              <a:lnTo>
                <a:pt x="0" y="73708"/>
              </a:lnTo>
              <a:lnTo>
                <a:pt x="655713" y="73708"/>
              </a:lnTo>
              <a:lnTo>
                <a:pt x="655713" y="14741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036329-E9A8-4974-A501-5436F6408B6A}">
      <dsp:nvSpPr>
        <dsp:cNvPr id="0" name=""/>
        <dsp:cNvSpPr/>
      </dsp:nvSpPr>
      <dsp:spPr>
        <a:xfrm>
          <a:off x="8715326" y="2309739"/>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8720268" y="2314681"/>
        <a:ext cx="243216" cy="158849"/>
      </dsp:txXfrm>
    </dsp:sp>
    <dsp:sp modelId="{8E7EEC6F-5671-4BB0-A23E-EB9DF7A6C6B7}">
      <dsp:nvSpPr>
        <dsp:cNvPr id="0" name=""/>
        <dsp:cNvSpPr/>
      </dsp:nvSpPr>
      <dsp:spPr>
        <a:xfrm>
          <a:off x="8683800" y="2478473"/>
          <a:ext cx="158076" cy="252802"/>
        </a:xfrm>
        <a:custGeom>
          <a:avLst/>
          <a:gdLst/>
          <a:ahLst/>
          <a:cxnLst/>
          <a:rect l="0" t="0" r="0" b="0"/>
          <a:pathLst>
            <a:path>
              <a:moveTo>
                <a:pt x="158076" y="0"/>
              </a:moveTo>
              <a:lnTo>
                <a:pt x="158076" y="126401"/>
              </a:lnTo>
              <a:lnTo>
                <a:pt x="0" y="126401"/>
              </a:lnTo>
              <a:lnTo>
                <a:pt x="0"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5ECDDD-CD6D-4D43-9939-5D8FFDA17C18}">
      <dsp:nvSpPr>
        <dsp:cNvPr id="0" name=""/>
        <dsp:cNvSpPr/>
      </dsp:nvSpPr>
      <dsp:spPr>
        <a:xfrm>
          <a:off x="8557249"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8562191" y="2736217"/>
        <a:ext cx="243216" cy="158849"/>
      </dsp:txXfrm>
    </dsp:sp>
    <dsp:sp modelId="{61F60B4A-4A10-4641-B963-9FF3A6CE4521}">
      <dsp:nvSpPr>
        <dsp:cNvPr id="0" name=""/>
        <dsp:cNvSpPr/>
      </dsp:nvSpPr>
      <dsp:spPr>
        <a:xfrm>
          <a:off x="8608216" y="2900009"/>
          <a:ext cx="91440" cy="528990"/>
        </a:xfrm>
        <a:custGeom>
          <a:avLst/>
          <a:gdLst/>
          <a:ahLst/>
          <a:cxnLst/>
          <a:rect l="0" t="0" r="0" b="0"/>
          <a:pathLst>
            <a:path>
              <a:moveTo>
                <a:pt x="75583" y="0"/>
              </a:moveTo>
              <a:lnTo>
                <a:pt x="75583" y="264495"/>
              </a:lnTo>
              <a:lnTo>
                <a:pt x="45720" y="264495"/>
              </a:lnTo>
              <a:lnTo>
                <a:pt x="45720" y="52899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C2FE18-B679-44E6-93AC-FC2F08615FC7}">
      <dsp:nvSpPr>
        <dsp:cNvPr id="0" name=""/>
        <dsp:cNvSpPr/>
      </dsp:nvSpPr>
      <dsp:spPr>
        <a:xfrm>
          <a:off x="8527386" y="3429000"/>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8532328" y="3433942"/>
        <a:ext cx="243216" cy="158849"/>
      </dsp:txXfrm>
    </dsp:sp>
    <dsp:sp modelId="{C7F61E5C-4763-4F11-9071-C8D59166F53A}">
      <dsp:nvSpPr>
        <dsp:cNvPr id="0" name=""/>
        <dsp:cNvSpPr/>
      </dsp:nvSpPr>
      <dsp:spPr>
        <a:xfrm>
          <a:off x="8841876" y="2478473"/>
          <a:ext cx="170954" cy="252802"/>
        </a:xfrm>
        <a:custGeom>
          <a:avLst/>
          <a:gdLst/>
          <a:ahLst/>
          <a:cxnLst/>
          <a:rect l="0" t="0" r="0" b="0"/>
          <a:pathLst>
            <a:path>
              <a:moveTo>
                <a:pt x="0" y="0"/>
              </a:moveTo>
              <a:lnTo>
                <a:pt x="0" y="126401"/>
              </a:lnTo>
              <a:lnTo>
                <a:pt x="170954" y="126401"/>
              </a:lnTo>
              <a:lnTo>
                <a:pt x="170954" y="2528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5655E1-92C2-4C93-94D4-EE77280C08CF}">
      <dsp:nvSpPr>
        <dsp:cNvPr id="0" name=""/>
        <dsp:cNvSpPr/>
      </dsp:nvSpPr>
      <dsp:spPr>
        <a:xfrm>
          <a:off x="8886280" y="2731275"/>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8891222" y="2736217"/>
        <a:ext cx="243216" cy="158849"/>
      </dsp:txXfrm>
    </dsp:sp>
    <dsp:sp modelId="{3728E0FD-B068-4CC3-8211-D54463DB59E6}">
      <dsp:nvSpPr>
        <dsp:cNvPr id="0" name=""/>
        <dsp:cNvSpPr/>
      </dsp:nvSpPr>
      <dsp:spPr>
        <a:xfrm>
          <a:off x="8933071" y="2900009"/>
          <a:ext cx="91440" cy="528990"/>
        </a:xfrm>
        <a:custGeom>
          <a:avLst/>
          <a:gdLst/>
          <a:ahLst/>
          <a:cxnLst/>
          <a:rect l="0" t="0" r="0" b="0"/>
          <a:pathLst>
            <a:path>
              <a:moveTo>
                <a:pt x="79759" y="0"/>
              </a:moveTo>
              <a:lnTo>
                <a:pt x="79759" y="264495"/>
              </a:lnTo>
              <a:lnTo>
                <a:pt x="45720" y="264495"/>
              </a:lnTo>
              <a:lnTo>
                <a:pt x="45720" y="52899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6D556-27F4-4945-892C-86947C30902A}">
      <dsp:nvSpPr>
        <dsp:cNvPr id="0" name=""/>
        <dsp:cNvSpPr/>
      </dsp:nvSpPr>
      <dsp:spPr>
        <a:xfrm>
          <a:off x="8852241" y="3429000"/>
          <a:ext cx="253100" cy="1687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Copy</a:t>
          </a:r>
          <a:endParaRPr lang="en-US" sz="500" kern="1200" dirty="0"/>
        </a:p>
      </dsp:txBody>
      <dsp:txXfrm>
        <a:off x="8857183" y="3433942"/>
        <a:ext cx="243216" cy="1588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02A34-BACA-4EE3-B687-35080D703F43}" type="datetimeFigureOut">
              <a:rPr lang="en-US" smtClean="0"/>
              <a:t>9/14/2013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B906C-0D80-4788-8FFA-CE3A2AED73BC}" type="slidenum">
              <a:rPr lang="en-US" smtClean="0"/>
              <a:t>‹#›</a:t>
            </a:fld>
            <a:endParaRPr lang="en-US"/>
          </a:p>
        </p:txBody>
      </p:sp>
    </p:spTree>
    <p:extLst>
      <p:ext uri="{BB962C8B-B14F-4D97-AF65-F5344CB8AC3E}">
        <p14:creationId xmlns:p14="http://schemas.microsoft.com/office/powerpoint/2010/main" val="3792446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part of our culture,</a:t>
            </a:r>
            <a:r>
              <a:rPr lang="en-US" baseline="0" dirty="0" smtClean="0"/>
              <a:t> its part of our history. Think Dante, Shakespeare, the Bible</a:t>
            </a:r>
          </a:p>
          <a:p>
            <a:r>
              <a:rPr lang="en-US" dirty="0" smtClean="0"/>
              <a:t>Pamela</a:t>
            </a:r>
            <a:r>
              <a:rPr lang="en-US" baseline="0" dirty="0" smtClean="0"/>
              <a:t> Meyer, How to Spot a Liar</a:t>
            </a:r>
            <a:endParaRPr lang="en-US" dirty="0"/>
          </a:p>
        </p:txBody>
      </p:sp>
      <p:sp>
        <p:nvSpPr>
          <p:cNvPr id="4" name="Slide Number Placeholder 3"/>
          <p:cNvSpPr>
            <a:spLocks noGrp="1"/>
          </p:cNvSpPr>
          <p:nvPr>
            <p:ph type="sldNum" sz="quarter" idx="10"/>
          </p:nvPr>
        </p:nvSpPr>
        <p:spPr/>
        <p:txBody>
          <a:bodyPr/>
          <a:lstStyle/>
          <a:p>
            <a:fld id="{1BDB906C-0D80-4788-8FFA-CE3A2AED73BC}" type="slidenum">
              <a:rPr lang="en-US" smtClean="0"/>
              <a:t>2</a:t>
            </a:fld>
            <a:endParaRPr lang="en-US"/>
          </a:p>
        </p:txBody>
      </p:sp>
    </p:spTree>
    <p:extLst>
      <p:ext uri="{BB962C8B-B14F-4D97-AF65-F5344CB8AC3E}">
        <p14:creationId xmlns:p14="http://schemas.microsoft.com/office/powerpoint/2010/main" val="2590364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turn to John 5:4</a:t>
            </a:r>
          </a:p>
          <a:p>
            <a:endParaRPr lang="en-US" dirty="0" smtClean="0"/>
          </a:p>
          <a:p>
            <a:r>
              <a:rPr lang="en-US" dirty="0" smtClean="0"/>
              <a:t>The New Testament didn’t come to us as</a:t>
            </a:r>
            <a:r>
              <a:rPr lang="en-US" baseline="0" dirty="0" smtClean="0"/>
              <a:t> a single book that floated out of the clouds. It came to us through the teachings of the Apostles in the forms of letters, Gospels, etc. Then they were copied by people who wanted them.</a:t>
            </a:r>
          </a:p>
          <a:p>
            <a:endParaRPr lang="en-US" baseline="0" dirty="0" smtClean="0"/>
          </a:p>
          <a:p>
            <a:r>
              <a:rPr lang="en-US" baseline="0" dirty="0" smtClean="0"/>
              <a:t>Because the Christians were not trained scribes, they sometimes made mistakes when they copied the scriptures.</a:t>
            </a:r>
            <a:endParaRPr lang="en-US" dirty="0"/>
          </a:p>
        </p:txBody>
      </p:sp>
      <p:sp>
        <p:nvSpPr>
          <p:cNvPr id="4" name="Slide Number Placeholder 3"/>
          <p:cNvSpPr>
            <a:spLocks noGrp="1"/>
          </p:cNvSpPr>
          <p:nvPr>
            <p:ph type="sldNum" sz="quarter" idx="10"/>
          </p:nvPr>
        </p:nvSpPr>
        <p:spPr/>
        <p:txBody>
          <a:bodyPr/>
          <a:lstStyle/>
          <a:p>
            <a:fld id="{1BDB906C-0D80-4788-8FFA-CE3A2AED73BC}" type="slidenum">
              <a:rPr lang="en-US" smtClean="0"/>
              <a:t>3</a:t>
            </a:fld>
            <a:endParaRPr lang="en-US"/>
          </a:p>
        </p:txBody>
      </p:sp>
    </p:spTree>
    <p:extLst>
      <p:ext uri="{BB962C8B-B14F-4D97-AF65-F5344CB8AC3E}">
        <p14:creationId xmlns:p14="http://schemas.microsoft.com/office/powerpoint/2010/main" val="3668166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DB906C-0D80-4788-8FFA-CE3A2AED73BC}" type="slidenum">
              <a:rPr lang="en-US" smtClean="0"/>
              <a:t>6</a:t>
            </a:fld>
            <a:endParaRPr lang="en-US"/>
          </a:p>
        </p:txBody>
      </p:sp>
    </p:spTree>
    <p:extLst>
      <p:ext uri="{BB962C8B-B14F-4D97-AF65-F5344CB8AC3E}">
        <p14:creationId xmlns:p14="http://schemas.microsoft.com/office/powerpoint/2010/main" val="1004078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Word order.</a:t>
            </a:r>
            <a:r>
              <a:rPr lang="en-US" baseline="0" dirty="0" smtClean="0"/>
              <a:t> For example “Jesus Christ” and “Christ Jesus”  </a:t>
            </a:r>
            <a:endParaRPr lang="en-US" dirty="0"/>
          </a:p>
        </p:txBody>
      </p:sp>
      <p:sp>
        <p:nvSpPr>
          <p:cNvPr id="4" name="Slide Number Placeholder 3"/>
          <p:cNvSpPr>
            <a:spLocks noGrp="1"/>
          </p:cNvSpPr>
          <p:nvPr>
            <p:ph type="sldNum" sz="quarter" idx="10"/>
          </p:nvPr>
        </p:nvSpPr>
        <p:spPr/>
        <p:txBody>
          <a:bodyPr/>
          <a:lstStyle/>
          <a:p>
            <a:fld id="{1BDB906C-0D80-4788-8FFA-CE3A2AED73BC}" type="slidenum">
              <a:rPr lang="en-US" smtClean="0"/>
              <a:t>11</a:t>
            </a:fld>
            <a:endParaRPr lang="en-US"/>
          </a:p>
        </p:txBody>
      </p:sp>
    </p:spTree>
    <p:extLst>
      <p:ext uri="{BB962C8B-B14F-4D97-AF65-F5344CB8AC3E}">
        <p14:creationId xmlns:p14="http://schemas.microsoft.com/office/powerpoint/2010/main" val="543489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Word order.</a:t>
            </a:r>
            <a:r>
              <a:rPr lang="en-US" baseline="0" dirty="0" smtClean="0"/>
              <a:t> For example “Jesus Christ” and “Christ Jesus”  </a:t>
            </a:r>
            <a:endParaRPr lang="en-US" dirty="0"/>
          </a:p>
        </p:txBody>
      </p:sp>
      <p:sp>
        <p:nvSpPr>
          <p:cNvPr id="4" name="Slide Number Placeholder 3"/>
          <p:cNvSpPr>
            <a:spLocks noGrp="1"/>
          </p:cNvSpPr>
          <p:nvPr>
            <p:ph type="sldNum" sz="quarter" idx="10"/>
          </p:nvPr>
        </p:nvSpPr>
        <p:spPr/>
        <p:txBody>
          <a:bodyPr/>
          <a:lstStyle/>
          <a:p>
            <a:fld id="{1BDB906C-0D80-4788-8FFA-CE3A2AED73BC}" type="slidenum">
              <a:rPr lang="en-US" smtClean="0"/>
              <a:t>12</a:t>
            </a:fld>
            <a:endParaRPr lang="en-US"/>
          </a:p>
        </p:txBody>
      </p:sp>
    </p:spTree>
    <p:extLst>
      <p:ext uri="{BB962C8B-B14F-4D97-AF65-F5344CB8AC3E}">
        <p14:creationId xmlns:p14="http://schemas.microsoft.com/office/powerpoint/2010/main" val="543489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Word order.</a:t>
            </a:r>
            <a:r>
              <a:rPr lang="en-US" baseline="0" dirty="0" smtClean="0"/>
              <a:t> For example “Jesus Christ” and “Christ Jesus”  </a:t>
            </a:r>
            <a:endParaRPr lang="en-US" dirty="0"/>
          </a:p>
        </p:txBody>
      </p:sp>
      <p:sp>
        <p:nvSpPr>
          <p:cNvPr id="4" name="Slide Number Placeholder 3"/>
          <p:cNvSpPr>
            <a:spLocks noGrp="1"/>
          </p:cNvSpPr>
          <p:nvPr>
            <p:ph type="sldNum" sz="quarter" idx="10"/>
          </p:nvPr>
        </p:nvSpPr>
        <p:spPr/>
        <p:txBody>
          <a:bodyPr/>
          <a:lstStyle/>
          <a:p>
            <a:fld id="{1BDB906C-0D80-4788-8FFA-CE3A2AED73BC}" type="slidenum">
              <a:rPr lang="en-US" smtClean="0"/>
              <a:t>14</a:t>
            </a:fld>
            <a:endParaRPr lang="en-US"/>
          </a:p>
        </p:txBody>
      </p:sp>
    </p:spTree>
    <p:extLst>
      <p:ext uri="{BB962C8B-B14F-4D97-AF65-F5344CB8AC3E}">
        <p14:creationId xmlns:p14="http://schemas.microsoft.com/office/powerpoint/2010/main" val="543489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Longer Ending:</a:t>
            </a:r>
          </a:p>
          <a:p>
            <a:r>
              <a:rPr lang="en-US" dirty="0" smtClean="0"/>
              <a:t>When Jesus rose early on the first day of the week, he appeared first to Mary Magdalene, out of whom he had driven seven demons. She went and told those who had been with him and who were mourning and weeping. When they heard that Jesus was alive and that she had seen him, they did not believe it.</a:t>
            </a:r>
          </a:p>
          <a:p>
            <a:r>
              <a:rPr lang="en-US" dirty="0" smtClean="0"/>
              <a:t>Afterward Jesus appeared in a different form to two of them while they were walking in the country. These returned and reported it to the rest; but they did not believe them either.</a:t>
            </a:r>
          </a:p>
          <a:p>
            <a:r>
              <a:rPr lang="en-US" dirty="0" smtClean="0"/>
              <a:t>Later Jesus appeared to the Eleven as they were eating; he rebuked them for their lack of faith and their stubborn refusal to believe those who had seen him after he had risen.</a:t>
            </a:r>
          </a:p>
          <a:p>
            <a:r>
              <a:rPr lang="en-US" dirty="0" smtClean="0"/>
              <a:t>He said to them, “Go into all the world and preach the gospel to all creation. Whoever believes and is baptized will be saved, but whoever does not believe will be condemned. And these signs will accompany those who believe: In my name they will drive out demons; they will speak in new tongues; they will pick up snakes with their hands; and when they drink deadly poison, it will not hurt them at all; they will place their hands on sick people, and they will get well.”</a:t>
            </a:r>
          </a:p>
          <a:p>
            <a:r>
              <a:rPr lang="en-US" dirty="0" smtClean="0"/>
              <a:t>After the Lord Jesus had spoken to them, he was taken up into heaven and he sat at the right hand of God. Then the disciples went out and preached everywhere, and the Lord worked with them and confirmed his word by the signs that accompanied it.</a:t>
            </a:r>
          </a:p>
          <a:p>
            <a:endParaRPr lang="en-US" dirty="0" smtClean="0"/>
          </a:p>
          <a:p>
            <a:r>
              <a:rPr lang="en-US" dirty="0" smtClean="0"/>
              <a:t>Shorter Ending</a:t>
            </a:r>
          </a:p>
          <a:p>
            <a:endParaRPr lang="en-US" dirty="0"/>
          </a:p>
        </p:txBody>
      </p:sp>
      <p:sp>
        <p:nvSpPr>
          <p:cNvPr id="4" name="Slide Number Placeholder 3"/>
          <p:cNvSpPr>
            <a:spLocks noGrp="1"/>
          </p:cNvSpPr>
          <p:nvPr>
            <p:ph type="sldNum" sz="quarter" idx="10"/>
          </p:nvPr>
        </p:nvSpPr>
        <p:spPr/>
        <p:txBody>
          <a:bodyPr/>
          <a:lstStyle/>
          <a:p>
            <a:fld id="{1BDB906C-0D80-4788-8FFA-CE3A2AED73BC}" type="slidenum">
              <a:rPr lang="en-US" smtClean="0"/>
              <a:t>17</a:t>
            </a:fld>
            <a:endParaRPr lang="en-US"/>
          </a:p>
        </p:txBody>
      </p:sp>
    </p:spTree>
    <p:extLst>
      <p:ext uri="{BB962C8B-B14F-4D97-AF65-F5344CB8AC3E}">
        <p14:creationId xmlns:p14="http://schemas.microsoft.com/office/powerpoint/2010/main" val="1594052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Permutation</a:t>
            </a:r>
          </a:p>
          <a:p>
            <a:endParaRPr lang="en-US" dirty="0" smtClean="0"/>
          </a:p>
          <a:p>
            <a:r>
              <a:rPr lang="en-US" dirty="0" smtClean="0"/>
              <a:t>Permutation: Letters that are hard to distinguish from each other</a:t>
            </a:r>
            <a:endParaRPr lang="en-US" dirty="0"/>
          </a:p>
        </p:txBody>
      </p:sp>
      <p:sp>
        <p:nvSpPr>
          <p:cNvPr id="4" name="Slide Number Placeholder 3"/>
          <p:cNvSpPr>
            <a:spLocks noGrp="1"/>
          </p:cNvSpPr>
          <p:nvPr>
            <p:ph type="sldNum" sz="quarter" idx="10"/>
          </p:nvPr>
        </p:nvSpPr>
        <p:spPr/>
        <p:txBody>
          <a:bodyPr/>
          <a:lstStyle/>
          <a:p>
            <a:fld id="{1BDB906C-0D80-4788-8FFA-CE3A2AED73BC}" type="slidenum">
              <a:rPr lang="en-US" smtClean="0"/>
              <a:t>20</a:t>
            </a:fld>
            <a:endParaRPr lang="en-US"/>
          </a:p>
        </p:txBody>
      </p:sp>
    </p:spTree>
    <p:extLst>
      <p:ext uri="{BB962C8B-B14F-4D97-AF65-F5344CB8AC3E}">
        <p14:creationId xmlns:p14="http://schemas.microsoft.com/office/powerpoint/2010/main" val="180290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Christians wanted their</a:t>
            </a:r>
            <a:r>
              <a:rPr lang="en-US" baseline="0" dirty="0" smtClean="0"/>
              <a:t> scriptures to be copied by everyone.</a:t>
            </a:r>
            <a:endParaRPr lang="en-US" dirty="0"/>
          </a:p>
        </p:txBody>
      </p:sp>
      <p:sp>
        <p:nvSpPr>
          <p:cNvPr id="4" name="Slide Number Placeholder 3"/>
          <p:cNvSpPr>
            <a:spLocks noGrp="1"/>
          </p:cNvSpPr>
          <p:nvPr>
            <p:ph type="sldNum" sz="quarter" idx="10"/>
          </p:nvPr>
        </p:nvSpPr>
        <p:spPr/>
        <p:txBody>
          <a:bodyPr/>
          <a:lstStyle/>
          <a:p>
            <a:fld id="{1BDB906C-0D80-4788-8FFA-CE3A2AED73BC}" type="slidenum">
              <a:rPr lang="en-US" smtClean="0"/>
              <a:t>26</a:t>
            </a:fld>
            <a:endParaRPr lang="en-US"/>
          </a:p>
        </p:txBody>
      </p:sp>
    </p:spTree>
    <p:extLst>
      <p:ext uri="{BB962C8B-B14F-4D97-AF65-F5344CB8AC3E}">
        <p14:creationId xmlns:p14="http://schemas.microsoft.com/office/powerpoint/2010/main" val="2826967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521B26-5BAB-4B3D-87E3-48FA2B2EBBFD}"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F5398-6084-458C-A942-EFD894762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21B26-5BAB-4B3D-87E3-48FA2B2EBBFD}"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F5398-6084-458C-A942-EFD894762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21B26-5BAB-4B3D-87E3-48FA2B2EBBFD}"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F5398-6084-458C-A942-EFD894762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21B26-5BAB-4B3D-87E3-48FA2B2EBBFD}"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F5398-6084-458C-A942-EFD894762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521B26-5BAB-4B3D-87E3-48FA2B2EBBFD}" type="datetimeFigureOut">
              <a:rPr lang="en-US" smtClean="0"/>
              <a:t>9/14/2013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F5398-6084-458C-A942-EFD894762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521B26-5BAB-4B3D-87E3-48FA2B2EBBFD}" type="datetimeFigureOut">
              <a:rPr lang="en-US" smtClean="0"/>
              <a:t>9/14/2013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F5398-6084-458C-A942-EFD894762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521B26-5BAB-4B3D-87E3-48FA2B2EBBFD}" type="datetimeFigureOut">
              <a:rPr lang="en-US" smtClean="0"/>
              <a:t>9/14/2013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5F5398-6084-458C-A942-EFD894762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521B26-5BAB-4B3D-87E3-48FA2B2EBBFD}" type="datetimeFigureOut">
              <a:rPr lang="en-US" smtClean="0"/>
              <a:t>9/14/2013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5F5398-6084-458C-A942-EFD894762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21B26-5BAB-4B3D-87E3-48FA2B2EBBFD}" type="datetimeFigureOut">
              <a:rPr lang="en-US" smtClean="0"/>
              <a:t>9/14/2013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5F5398-6084-458C-A942-EFD894762B8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521B26-5BAB-4B3D-87E3-48FA2B2EBBFD}" type="datetimeFigureOut">
              <a:rPr lang="en-US" smtClean="0"/>
              <a:t>9/14/2013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F5398-6084-458C-A942-EFD894762B8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5521B26-5BAB-4B3D-87E3-48FA2B2EBBFD}" type="datetimeFigureOut">
              <a:rPr lang="en-US" smtClean="0"/>
              <a:t>9/14/2013</a:t>
            </a:fld>
            <a:endParaRPr lang="en-US"/>
          </a:p>
        </p:txBody>
      </p:sp>
      <p:sp>
        <p:nvSpPr>
          <p:cNvPr id="9" name="Slide Number Placeholder 8"/>
          <p:cNvSpPr>
            <a:spLocks noGrp="1"/>
          </p:cNvSpPr>
          <p:nvPr>
            <p:ph type="sldNum" sz="quarter" idx="11"/>
          </p:nvPr>
        </p:nvSpPr>
        <p:spPr/>
        <p:txBody>
          <a:bodyPr/>
          <a:lstStyle/>
          <a:p>
            <a:fld id="{EA5F5398-6084-458C-A942-EFD894762B8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A5F5398-6084-458C-A942-EFD894762B8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5521B26-5BAB-4B3D-87E3-48FA2B2EBBFD}" type="datetimeFigureOut">
              <a:rPr lang="en-US" smtClean="0"/>
              <a:t>9/14/2013</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www.biblegateway.com/passage/?search=john%205&amp;version=ESV#fen-ESV-26203c"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jngorgDYNvQ"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iblegateway.com/passage/?search=John%205:3-5&amp;version=NIV#fen-NIV-26215a" TargetMode="External"/><Relationship Id="rId2" Type="http://schemas.openxmlformats.org/officeDocument/2006/relationships/hyperlink" Target="http://www.biblegateway.com/passage/?search=John%205:3-5&amp;version=NKJV#fen-NKJV-26215a" TargetMode="Externa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What We Have Now What They Wrote Then?</a:t>
            </a:r>
            <a:endParaRPr lang="en-US" dirty="0"/>
          </a:p>
        </p:txBody>
      </p:sp>
      <p:sp>
        <p:nvSpPr>
          <p:cNvPr id="3" name="Subtitle 2"/>
          <p:cNvSpPr>
            <a:spLocks noGrp="1"/>
          </p:cNvSpPr>
          <p:nvPr>
            <p:ph type="subTitle" idx="1"/>
          </p:nvPr>
        </p:nvSpPr>
        <p:spPr/>
        <p:txBody>
          <a:bodyPr/>
          <a:lstStyle/>
          <a:p>
            <a:r>
              <a:rPr lang="en-US" dirty="0" smtClean="0"/>
              <a:t>Brian Colon</a:t>
            </a:r>
            <a:endParaRPr lang="en-US" dirty="0"/>
          </a:p>
        </p:txBody>
      </p:sp>
    </p:spTree>
    <p:extLst>
      <p:ext uri="{BB962C8B-B14F-4D97-AF65-F5344CB8AC3E}">
        <p14:creationId xmlns:p14="http://schemas.microsoft.com/office/powerpoint/2010/main" val="1573272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nonsense error</a:t>
            </a:r>
            <a:endParaRPr lang="en-US" dirty="0"/>
          </a:p>
        </p:txBody>
      </p:sp>
      <p:sp>
        <p:nvSpPr>
          <p:cNvPr id="6" name="Text Placeholder 5"/>
          <p:cNvSpPr>
            <a:spLocks noGrp="1"/>
          </p:cNvSpPr>
          <p:nvPr>
            <p:ph type="body" idx="1"/>
          </p:nvPr>
        </p:nvSpPr>
        <p:spPr>
          <a:xfrm>
            <a:off x="457200" y="1535113"/>
            <a:ext cx="2590800" cy="639762"/>
          </a:xfrm>
        </p:spPr>
        <p:txBody>
          <a:bodyPr/>
          <a:lstStyle/>
          <a:p>
            <a:r>
              <a:rPr lang="en-US" dirty="0" smtClean="0"/>
              <a:t>1 Thessalonians 2:7</a:t>
            </a:r>
            <a:endParaRPr lang="en-US" dirty="0"/>
          </a:p>
        </p:txBody>
      </p:sp>
      <p:sp>
        <p:nvSpPr>
          <p:cNvPr id="7" name="Content Placeholder 6"/>
          <p:cNvSpPr>
            <a:spLocks noGrp="1"/>
          </p:cNvSpPr>
          <p:nvPr>
            <p:ph sz="half" idx="2"/>
          </p:nvPr>
        </p:nvSpPr>
        <p:spPr>
          <a:xfrm>
            <a:off x="457200" y="2174875"/>
            <a:ext cx="2514600" cy="3951288"/>
          </a:xfrm>
        </p:spPr>
        <p:txBody>
          <a:bodyPr/>
          <a:lstStyle/>
          <a:p>
            <a:pPr marL="114300" indent="0">
              <a:buNone/>
            </a:pPr>
            <a:r>
              <a:rPr lang="en-US" dirty="0"/>
              <a:t>Instead, we were </a:t>
            </a:r>
            <a:r>
              <a:rPr lang="en-US" b="1" dirty="0"/>
              <a:t>like young children</a:t>
            </a:r>
            <a:r>
              <a:rPr lang="en-US" dirty="0"/>
              <a:t> among you. Just as a nursing mother cares for her children,</a:t>
            </a:r>
          </a:p>
        </p:txBody>
      </p:sp>
      <p:sp>
        <p:nvSpPr>
          <p:cNvPr id="8" name="Text Placeholder 7"/>
          <p:cNvSpPr>
            <a:spLocks noGrp="1"/>
          </p:cNvSpPr>
          <p:nvPr>
            <p:ph type="body" sz="quarter" idx="3"/>
          </p:nvPr>
        </p:nvSpPr>
        <p:spPr>
          <a:xfrm>
            <a:off x="3200400" y="1535113"/>
            <a:ext cx="2438400" cy="639762"/>
          </a:xfrm>
        </p:spPr>
        <p:txBody>
          <a:bodyPr/>
          <a:lstStyle/>
          <a:p>
            <a:r>
              <a:rPr lang="en-US" dirty="0"/>
              <a:t>1 Thessalonians 2:7</a:t>
            </a:r>
          </a:p>
        </p:txBody>
      </p:sp>
      <p:sp>
        <p:nvSpPr>
          <p:cNvPr id="9" name="Content Placeholder 8"/>
          <p:cNvSpPr>
            <a:spLocks noGrp="1"/>
          </p:cNvSpPr>
          <p:nvPr>
            <p:ph sz="quarter" idx="4"/>
          </p:nvPr>
        </p:nvSpPr>
        <p:spPr>
          <a:xfrm>
            <a:off x="3352800" y="2174875"/>
            <a:ext cx="2133600" cy="3951288"/>
          </a:xfrm>
        </p:spPr>
        <p:txBody>
          <a:bodyPr/>
          <a:lstStyle/>
          <a:p>
            <a:pPr marL="114300" indent="0">
              <a:buNone/>
            </a:pPr>
            <a:r>
              <a:rPr lang="en-US" dirty="0"/>
              <a:t>But we were </a:t>
            </a:r>
            <a:r>
              <a:rPr lang="en-US" b="1" dirty="0"/>
              <a:t>gentle</a:t>
            </a:r>
            <a:r>
              <a:rPr lang="en-US" dirty="0"/>
              <a:t> among you, like a nursing mother taking care of her own children.</a:t>
            </a:r>
          </a:p>
        </p:txBody>
      </p:sp>
      <p:sp>
        <p:nvSpPr>
          <p:cNvPr id="10" name="Text Placeholder 7"/>
          <p:cNvSpPr txBox="1">
            <a:spLocks/>
          </p:cNvSpPr>
          <p:nvPr/>
        </p:nvSpPr>
        <p:spPr>
          <a:xfrm>
            <a:off x="5765800" y="1504950"/>
            <a:ext cx="2438400" cy="639762"/>
          </a:xfrm>
          <a:prstGeom prst="rect">
            <a:avLst/>
          </a:prstGeom>
        </p:spPr>
        <p:txBody>
          <a:bodyPr vert="horz" lIns="91440" tIns="45720" rIns="91440" bIns="45720" rtlCol="0" anchor="b">
            <a:noAutofit/>
          </a:bodyPr>
          <a:lstStyle>
            <a:lvl1pPr marL="0" indent="0" algn="ctr" defTabSz="914400" rtl="0" eaLnBrk="1" latinLnBrk="0" hangingPunct="1">
              <a:spcBef>
                <a:spcPct val="20000"/>
              </a:spcBef>
              <a:buClr>
                <a:schemeClr val="accent1"/>
              </a:buClr>
              <a:buFont typeface="Arial" pitchFamily="34" charset="0"/>
              <a:buNone/>
              <a:defRPr sz="2000" b="1" kern="1200">
                <a:solidFill>
                  <a:schemeClr val="tx2"/>
                </a:solidFill>
                <a:latin typeface="+mn-lt"/>
                <a:ea typeface="+mn-ea"/>
                <a:cs typeface="+mn-cs"/>
              </a:defRPr>
            </a:lvl1pPr>
            <a:lvl2pPr marL="457200" indent="0" algn="l" defTabSz="914400" rtl="0" eaLnBrk="1" latinLnBrk="0" hangingPunct="1">
              <a:spcBef>
                <a:spcPct val="20000"/>
              </a:spcBef>
              <a:buClr>
                <a:schemeClr val="accent2"/>
              </a:buClr>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Clr>
                <a:schemeClr val="accent3"/>
              </a:buClr>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Clr>
                <a:schemeClr val="accent4"/>
              </a:buClr>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Clr>
                <a:schemeClr val="accent5"/>
              </a:buClr>
              <a:buFont typeface="Arial" pitchFamily="34" charset="0"/>
              <a:buNone/>
              <a:defRPr sz="1600" b="1" kern="1200" baseline="0">
                <a:solidFill>
                  <a:schemeClr val="tx1"/>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1600" b="1" kern="1200" baseline="0">
                <a:solidFill>
                  <a:schemeClr val="tx1"/>
                </a:solidFill>
                <a:latin typeface="+mn-lt"/>
                <a:ea typeface="+mn-ea"/>
                <a:cs typeface="+mn-cs"/>
              </a:defRPr>
            </a:lvl6pPr>
            <a:lvl7pPr marL="2743200" indent="0" algn="l" defTabSz="914400" rtl="0" eaLnBrk="1" latinLnBrk="0" hangingPunct="1">
              <a:spcBef>
                <a:spcPct val="20000"/>
              </a:spcBef>
              <a:buClr>
                <a:schemeClr val="accent2"/>
              </a:buClr>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Clr>
                <a:schemeClr val="accent4"/>
              </a:buClr>
              <a:buFont typeface="Arial" pitchFamily="34" charset="0"/>
              <a:buNone/>
              <a:defRPr sz="1600" b="1" kern="1200">
                <a:solidFill>
                  <a:schemeClr val="tx1"/>
                </a:solidFill>
                <a:latin typeface="+mn-lt"/>
                <a:ea typeface="+mn-ea"/>
                <a:cs typeface="+mn-cs"/>
              </a:defRPr>
            </a:lvl9pPr>
          </a:lstStyle>
          <a:p>
            <a:r>
              <a:rPr lang="en-US" smtClean="0"/>
              <a:t>1 Thessalonians 2:7</a:t>
            </a:r>
            <a:endParaRPr lang="en-US" dirty="0"/>
          </a:p>
        </p:txBody>
      </p:sp>
      <p:sp>
        <p:nvSpPr>
          <p:cNvPr id="11" name="Content Placeholder 8"/>
          <p:cNvSpPr txBox="1">
            <a:spLocks/>
          </p:cNvSpPr>
          <p:nvPr/>
        </p:nvSpPr>
        <p:spPr>
          <a:xfrm>
            <a:off x="5918200" y="2144712"/>
            <a:ext cx="2133600" cy="395128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6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9pPr>
          </a:lstStyle>
          <a:p>
            <a:pPr marL="114300" indent="0">
              <a:buFont typeface="Arial" pitchFamily="34" charset="0"/>
              <a:buNone/>
            </a:pPr>
            <a:r>
              <a:rPr lang="en-US" dirty="0" smtClean="0"/>
              <a:t>But we were </a:t>
            </a:r>
            <a:r>
              <a:rPr lang="en-US" b="1" dirty="0" smtClean="0"/>
              <a:t>horses</a:t>
            </a:r>
            <a:r>
              <a:rPr lang="en-US" dirty="0" smtClean="0"/>
              <a:t> among you, like a nursing mother taking care of her own children.</a:t>
            </a:r>
            <a:endParaRPr lang="en-US" dirty="0"/>
          </a:p>
        </p:txBody>
      </p:sp>
    </p:spTree>
    <p:extLst>
      <p:ext uri="{BB962C8B-B14F-4D97-AF65-F5344CB8AC3E}">
        <p14:creationId xmlns:p14="http://schemas.microsoft.com/office/powerpoint/2010/main" val="584987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textual variants?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9614445"/>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1174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textual variants?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012536"/>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3472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Meaningful but not viable</a:t>
            </a:r>
            <a:endParaRPr lang="en-US" dirty="0"/>
          </a:p>
        </p:txBody>
      </p:sp>
      <p:sp>
        <p:nvSpPr>
          <p:cNvPr id="5" name="Text Placeholder 4"/>
          <p:cNvSpPr>
            <a:spLocks noGrp="1"/>
          </p:cNvSpPr>
          <p:nvPr>
            <p:ph type="body" idx="1"/>
          </p:nvPr>
        </p:nvSpPr>
        <p:spPr/>
        <p:txBody>
          <a:bodyPr/>
          <a:lstStyle/>
          <a:p>
            <a:r>
              <a:rPr lang="en-US" dirty="0" smtClean="0"/>
              <a:t>1 Thessalonians 2:9</a:t>
            </a:r>
            <a:endParaRPr lang="en-US" dirty="0"/>
          </a:p>
        </p:txBody>
      </p:sp>
      <p:sp>
        <p:nvSpPr>
          <p:cNvPr id="6" name="Content Placeholder 5"/>
          <p:cNvSpPr>
            <a:spLocks noGrp="1"/>
          </p:cNvSpPr>
          <p:nvPr>
            <p:ph sz="half" idx="2"/>
          </p:nvPr>
        </p:nvSpPr>
        <p:spPr/>
        <p:txBody>
          <a:bodyPr/>
          <a:lstStyle/>
          <a:p>
            <a:pPr marL="114300" indent="0">
              <a:buNone/>
            </a:pPr>
            <a:r>
              <a:rPr lang="en-US" dirty="0"/>
              <a:t>Surely you remember, brothers and sisters, our toil and hardship; we worked night and day in order not to be a burden to anyone while we preached the gospel of </a:t>
            </a:r>
            <a:r>
              <a:rPr lang="en-US" b="1" dirty="0"/>
              <a:t>God</a:t>
            </a:r>
            <a:r>
              <a:rPr lang="en-US" dirty="0"/>
              <a:t> to you</a:t>
            </a:r>
            <a:r>
              <a:rPr lang="en-US" dirty="0" smtClean="0"/>
              <a:t>.</a:t>
            </a:r>
          </a:p>
          <a:p>
            <a:pPr marL="114300" indent="0">
              <a:buNone/>
            </a:pPr>
            <a:endParaRPr lang="en-US" dirty="0"/>
          </a:p>
          <a:p>
            <a:pPr marL="114300" indent="0" algn="ctr">
              <a:buNone/>
            </a:pPr>
            <a:r>
              <a:rPr lang="en-US" dirty="0" smtClean="0"/>
              <a:t>3</a:t>
            </a:r>
            <a:r>
              <a:rPr lang="en-US" baseline="30000" dirty="0" smtClean="0"/>
              <a:t>rd</a:t>
            </a:r>
            <a:r>
              <a:rPr lang="en-US" dirty="0" smtClean="0"/>
              <a:t> Century</a:t>
            </a:r>
            <a:endParaRPr lang="en-US" dirty="0"/>
          </a:p>
        </p:txBody>
      </p:sp>
      <p:sp>
        <p:nvSpPr>
          <p:cNvPr id="7" name="Text Placeholder 6"/>
          <p:cNvSpPr>
            <a:spLocks noGrp="1"/>
          </p:cNvSpPr>
          <p:nvPr>
            <p:ph type="body" sz="quarter" idx="3"/>
          </p:nvPr>
        </p:nvSpPr>
        <p:spPr/>
        <p:txBody>
          <a:bodyPr/>
          <a:lstStyle/>
          <a:p>
            <a:r>
              <a:rPr lang="en-US" dirty="0"/>
              <a:t>1 Thessalonians 2:9</a:t>
            </a:r>
          </a:p>
        </p:txBody>
      </p:sp>
      <p:sp>
        <p:nvSpPr>
          <p:cNvPr id="8" name="Content Placeholder 7"/>
          <p:cNvSpPr>
            <a:spLocks noGrp="1"/>
          </p:cNvSpPr>
          <p:nvPr>
            <p:ph sz="quarter" idx="4"/>
          </p:nvPr>
        </p:nvSpPr>
        <p:spPr/>
        <p:txBody>
          <a:bodyPr/>
          <a:lstStyle/>
          <a:p>
            <a:pPr marL="114300" indent="0">
              <a:buNone/>
            </a:pPr>
            <a:r>
              <a:rPr lang="en-US" dirty="0"/>
              <a:t>Surely you remember, brothers and sisters, our toil and hardship; we worked night and day in order not to be a burden to anyone while we preached the gospel of </a:t>
            </a:r>
            <a:r>
              <a:rPr lang="en-US" b="1" dirty="0" smtClean="0"/>
              <a:t>Christ</a:t>
            </a:r>
            <a:r>
              <a:rPr lang="en-US" dirty="0" smtClean="0"/>
              <a:t> to </a:t>
            </a:r>
            <a:r>
              <a:rPr lang="en-US" dirty="0"/>
              <a:t>you</a:t>
            </a:r>
            <a:r>
              <a:rPr lang="en-US" dirty="0" smtClean="0"/>
              <a:t>.</a:t>
            </a:r>
          </a:p>
          <a:p>
            <a:pPr marL="114300" indent="0">
              <a:buNone/>
            </a:pPr>
            <a:endParaRPr lang="en-US" dirty="0"/>
          </a:p>
          <a:p>
            <a:pPr marL="114300" indent="0" algn="ctr">
              <a:buNone/>
            </a:pPr>
            <a:r>
              <a:rPr lang="en-US" dirty="0" smtClean="0"/>
              <a:t>13</a:t>
            </a:r>
            <a:r>
              <a:rPr lang="en-US" baseline="30000" dirty="0" smtClean="0"/>
              <a:t>th</a:t>
            </a:r>
            <a:r>
              <a:rPr lang="en-US" dirty="0" smtClean="0"/>
              <a:t> Century</a:t>
            </a:r>
            <a:endParaRPr lang="en-US" dirty="0"/>
          </a:p>
        </p:txBody>
      </p:sp>
    </p:spTree>
    <p:extLst>
      <p:ext uri="{BB962C8B-B14F-4D97-AF65-F5344CB8AC3E}">
        <p14:creationId xmlns:p14="http://schemas.microsoft.com/office/powerpoint/2010/main" val="2962761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textual variants?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6611350"/>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78335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#1</a:t>
            </a:r>
            <a:endParaRPr lang="en-US" dirty="0"/>
          </a:p>
        </p:txBody>
      </p:sp>
      <p:sp>
        <p:nvSpPr>
          <p:cNvPr id="3" name="Content Placeholder 2"/>
          <p:cNvSpPr>
            <a:spLocks noGrp="1"/>
          </p:cNvSpPr>
          <p:nvPr>
            <p:ph idx="1"/>
          </p:nvPr>
        </p:nvSpPr>
        <p:spPr/>
        <p:txBody>
          <a:bodyPr/>
          <a:lstStyle/>
          <a:p>
            <a:r>
              <a:rPr lang="en-US" dirty="0" smtClean="0"/>
              <a:t>Of the 400,000 Textual Variants, 99% are completely inconsequential.</a:t>
            </a:r>
            <a:endParaRPr lang="en-US" dirty="0"/>
          </a:p>
        </p:txBody>
      </p:sp>
    </p:spTree>
    <p:extLst>
      <p:ext uri="{BB962C8B-B14F-4D97-AF65-F5344CB8AC3E}">
        <p14:creationId xmlns:p14="http://schemas.microsoft.com/office/powerpoint/2010/main" val="1633894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Meaningful and Viable</a:t>
            </a:r>
            <a:endParaRPr lang="en-US" dirty="0"/>
          </a:p>
        </p:txBody>
      </p:sp>
      <p:sp>
        <p:nvSpPr>
          <p:cNvPr id="5" name="Text Placeholder 4"/>
          <p:cNvSpPr>
            <a:spLocks noGrp="1"/>
          </p:cNvSpPr>
          <p:nvPr>
            <p:ph type="body" idx="1"/>
          </p:nvPr>
        </p:nvSpPr>
        <p:spPr/>
        <p:txBody>
          <a:bodyPr/>
          <a:lstStyle/>
          <a:p>
            <a:r>
              <a:rPr lang="en-US" dirty="0" smtClean="0"/>
              <a:t>Mark 1:40-41</a:t>
            </a:r>
            <a:endParaRPr lang="en-US" dirty="0"/>
          </a:p>
        </p:txBody>
      </p:sp>
      <p:sp>
        <p:nvSpPr>
          <p:cNvPr id="6" name="Content Placeholder 5"/>
          <p:cNvSpPr>
            <a:spLocks noGrp="1"/>
          </p:cNvSpPr>
          <p:nvPr>
            <p:ph sz="half" idx="2"/>
          </p:nvPr>
        </p:nvSpPr>
        <p:spPr/>
        <p:txBody>
          <a:bodyPr/>
          <a:lstStyle/>
          <a:p>
            <a:pPr marL="114300" indent="0">
              <a:buNone/>
            </a:pPr>
            <a:r>
              <a:rPr lang="en-US" dirty="0"/>
              <a:t>A man with leprosy came to him and begged him on his knees, </a:t>
            </a:r>
            <a:r>
              <a:rPr lang="en-US" dirty="0" smtClean="0"/>
              <a:t>“If </a:t>
            </a:r>
            <a:r>
              <a:rPr lang="en-US" dirty="0"/>
              <a:t>you are willing, you can make me clean</a:t>
            </a:r>
            <a:r>
              <a:rPr lang="en-US" dirty="0" smtClean="0"/>
              <a:t>.“ </a:t>
            </a:r>
          </a:p>
          <a:p>
            <a:pPr marL="114300" indent="0">
              <a:buNone/>
            </a:pPr>
            <a:r>
              <a:rPr lang="en-US" dirty="0"/>
              <a:t>Jesus was </a:t>
            </a:r>
            <a:r>
              <a:rPr lang="en-US" b="1" dirty="0"/>
              <a:t>indignant</a:t>
            </a:r>
            <a:r>
              <a:rPr lang="en-US" dirty="0"/>
              <a:t>. He reached out his hand and touched the man. "I am willing," he said. "Be clean!"</a:t>
            </a:r>
          </a:p>
        </p:txBody>
      </p:sp>
      <p:sp>
        <p:nvSpPr>
          <p:cNvPr id="7" name="Text Placeholder 6"/>
          <p:cNvSpPr>
            <a:spLocks noGrp="1"/>
          </p:cNvSpPr>
          <p:nvPr>
            <p:ph type="body" sz="quarter" idx="3"/>
          </p:nvPr>
        </p:nvSpPr>
        <p:spPr/>
        <p:txBody>
          <a:bodyPr/>
          <a:lstStyle/>
          <a:p>
            <a:r>
              <a:rPr lang="en-US" dirty="0" smtClean="0"/>
              <a:t>Mark 1:40-41</a:t>
            </a:r>
            <a:endParaRPr lang="en-US" dirty="0"/>
          </a:p>
        </p:txBody>
      </p:sp>
      <p:sp>
        <p:nvSpPr>
          <p:cNvPr id="8" name="Content Placeholder 7"/>
          <p:cNvSpPr>
            <a:spLocks noGrp="1"/>
          </p:cNvSpPr>
          <p:nvPr>
            <p:ph sz="quarter" idx="4"/>
          </p:nvPr>
        </p:nvSpPr>
        <p:spPr/>
        <p:txBody>
          <a:bodyPr>
            <a:normAutofit/>
          </a:bodyPr>
          <a:lstStyle/>
          <a:p>
            <a:pPr marL="114300" indent="0">
              <a:buNone/>
            </a:pPr>
            <a:r>
              <a:rPr lang="en-US" dirty="0"/>
              <a:t>A man with leprosy came to him and begged him on his knees, “If you are willing, you can make me clean.“ </a:t>
            </a:r>
          </a:p>
          <a:p>
            <a:pPr marL="114300" indent="0">
              <a:buNone/>
            </a:pPr>
            <a:r>
              <a:rPr lang="en-US" dirty="0"/>
              <a:t>Jesus </a:t>
            </a:r>
            <a:r>
              <a:rPr lang="en-US" b="1" dirty="0" smtClean="0"/>
              <a:t>had compassion on him</a:t>
            </a:r>
            <a:r>
              <a:rPr lang="en-US" dirty="0" smtClean="0"/>
              <a:t>. </a:t>
            </a:r>
            <a:r>
              <a:rPr lang="en-US" dirty="0"/>
              <a:t>He reached out his hand and touched the man. "I am willing," he said. "Be clean</a:t>
            </a:r>
            <a:r>
              <a:rPr lang="en-US" dirty="0" smtClean="0"/>
              <a:t>!“</a:t>
            </a:r>
            <a:endParaRPr lang="en-US" dirty="0"/>
          </a:p>
          <a:p>
            <a:endParaRPr lang="en-US" dirty="0"/>
          </a:p>
        </p:txBody>
      </p:sp>
      <p:sp>
        <p:nvSpPr>
          <p:cNvPr id="9" name="TextBox 8"/>
          <p:cNvSpPr txBox="1"/>
          <p:nvPr/>
        </p:nvSpPr>
        <p:spPr>
          <a:xfrm rot="853864">
            <a:off x="5715000" y="6248400"/>
            <a:ext cx="1143000" cy="369332"/>
          </a:xfrm>
          <a:prstGeom prst="rect">
            <a:avLst/>
          </a:prstGeom>
          <a:solidFill>
            <a:schemeClr val="accent2"/>
          </a:solidFill>
          <a:ln>
            <a:solidFill>
              <a:schemeClr val="accent1"/>
            </a:solidFill>
          </a:ln>
        </p:spPr>
        <p:txBody>
          <a:bodyPr wrap="square" rtlCol="0">
            <a:spAutoFit/>
          </a:bodyPr>
          <a:lstStyle/>
          <a:p>
            <a:r>
              <a:rPr lang="en-US" dirty="0" smtClean="0"/>
              <a:t>Mark 6:34</a:t>
            </a:r>
            <a:endParaRPr lang="en-US" dirty="0"/>
          </a:p>
        </p:txBody>
      </p:sp>
      <p:sp>
        <p:nvSpPr>
          <p:cNvPr id="10" name="TextBox 9"/>
          <p:cNvSpPr txBox="1"/>
          <p:nvPr/>
        </p:nvSpPr>
        <p:spPr>
          <a:xfrm rot="20557382">
            <a:off x="702697" y="6006493"/>
            <a:ext cx="1676400" cy="369332"/>
          </a:xfrm>
          <a:prstGeom prst="rect">
            <a:avLst/>
          </a:prstGeom>
          <a:solidFill>
            <a:schemeClr val="accent2"/>
          </a:solidFill>
          <a:ln>
            <a:solidFill>
              <a:schemeClr val="accent1"/>
            </a:solidFill>
          </a:ln>
        </p:spPr>
        <p:txBody>
          <a:bodyPr wrap="square" rtlCol="0">
            <a:spAutoFit/>
          </a:bodyPr>
          <a:lstStyle/>
          <a:p>
            <a:r>
              <a:rPr lang="en-US" dirty="0" smtClean="0"/>
              <a:t>Mark 11:15-19</a:t>
            </a:r>
            <a:endParaRPr lang="en-US" dirty="0"/>
          </a:p>
        </p:txBody>
      </p:sp>
      <p:sp>
        <p:nvSpPr>
          <p:cNvPr id="11" name="TextBox 10"/>
          <p:cNvSpPr txBox="1"/>
          <p:nvPr/>
        </p:nvSpPr>
        <p:spPr>
          <a:xfrm rot="1112209">
            <a:off x="2606482" y="6063734"/>
            <a:ext cx="1070840" cy="369332"/>
          </a:xfrm>
          <a:prstGeom prst="rect">
            <a:avLst/>
          </a:prstGeom>
          <a:solidFill>
            <a:schemeClr val="accent2"/>
          </a:solidFill>
          <a:ln>
            <a:solidFill>
              <a:schemeClr val="accent1"/>
            </a:solidFill>
          </a:ln>
        </p:spPr>
        <p:txBody>
          <a:bodyPr wrap="square" rtlCol="0">
            <a:spAutoFit/>
          </a:bodyPr>
          <a:lstStyle/>
          <a:p>
            <a:r>
              <a:rPr lang="en-US" dirty="0" smtClean="0"/>
              <a:t>Mark 3:5</a:t>
            </a:r>
            <a:endParaRPr lang="en-US" dirty="0"/>
          </a:p>
        </p:txBody>
      </p:sp>
    </p:spTree>
    <p:extLst>
      <p:ext uri="{BB962C8B-B14F-4D97-AF65-F5344CB8AC3E}">
        <p14:creationId xmlns:p14="http://schemas.microsoft.com/office/powerpoint/2010/main" val="245667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Meaningful and Viable</a:t>
            </a:r>
            <a:endParaRPr lang="en-US" dirty="0"/>
          </a:p>
        </p:txBody>
      </p:sp>
      <p:sp>
        <p:nvSpPr>
          <p:cNvPr id="5" name="Text Placeholder 4"/>
          <p:cNvSpPr>
            <a:spLocks noGrp="1"/>
          </p:cNvSpPr>
          <p:nvPr>
            <p:ph type="body" idx="1"/>
          </p:nvPr>
        </p:nvSpPr>
        <p:spPr>
          <a:xfrm>
            <a:off x="457200" y="1143000"/>
            <a:ext cx="2438400" cy="330994"/>
          </a:xfrm>
        </p:spPr>
        <p:txBody>
          <a:bodyPr/>
          <a:lstStyle/>
          <a:p>
            <a:r>
              <a:rPr lang="en-US" dirty="0" smtClean="0"/>
              <a:t>Mark 16:8</a:t>
            </a:r>
            <a:endParaRPr lang="en-US" dirty="0"/>
          </a:p>
        </p:txBody>
      </p:sp>
      <p:sp>
        <p:nvSpPr>
          <p:cNvPr id="6" name="Content Placeholder 5"/>
          <p:cNvSpPr>
            <a:spLocks noGrp="1"/>
          </p:cNvSpPr>
          <p:nvPr>
            <p:ph sz="half" idx="2"/>
          </p:nvPr>
        </p:nvSpPr>
        <p:spPr>
          <a:xfrm>
            <a:off x="457200" y="1462881"/>
            <a:ext cx="2514600" cy="4663282"/>
          </a:xfrm>
        </p:spPr>
        <p:txBody>
          <a:bodyPr>
            <a:normAutofit/>
          </a:bodyPr>
          <a:lstStyle/>
          <a:p>
            <a:pPr marL="114300" indent="0">
              <a:buNone/>
            </a:pPr>
            <a:r>
              <a:rPr lang="en-US" dirty="0"/>
              <a:t>Trembling and bewildered, the women went out and fled from the tomb. They said nothing to anyone, because they were afraid.</a:t>
            </a:r>
          </a:p>
        </p:txBody>
      </p:sp>
      <p:sp>
        <p:nvSpPr>
          <p:cNvPr id="7" name="Text Placeholder 6"/>
          <p:cNvSpPr>
            <a:spLocks noGrp="1"/>
          </p:cNvSpPr>
          <p:nvPr>
            <p:ph type="body" sz="quarter" idx="3"/>
          </p:nvPr>
        </p:nvSpPr>
        <p:spPr>
          <a:xfrm>
            <a:off x="3276600" y="1143000"/>
            <a:ext cx="2057400" cy="330994"/>
          </a:xfrm>
        </p:spPr>
        <p:txBody>
          <a:bodyPr/>
          <a:lstStyle/>
          <a:p>
            <a:r>
              <a:rPr lang="en-US" dirty="0" smtClean="0"/>
              <a:t>Mark 1:40-41</a:t>
            </a:r>
            <a:endParaRPr lang="en-US" dirty="0"/>
          </a:p>
        </p:txBody>
      </p:sp>
      <p:sp>
        <p:nvSpPr>
          <p:cNvPr id="8" name="Content Placeholder 7"/>
          <p:cNvSpPr>
            <a:spLocks noGrp="1"/>
          </p:cNvSpPr>
          <p:nvPr>
            <p:ph sz="quarter" idx="4"/>
          </p:nvPr>
        </p:nvSpPr>
        <p:spPr>
          <a:xfrm>
            <a:off x="3124200" y="1462881"/>
            <a:ext cx="2438400" cy="4663282"/>
          </a:xfrm>
        </p:spPr>
        <p:txBody>
          <a:bodyPr>
            <a:noAutofit/>
          </a:bodyPr>
          <a:lstStyle/>
          <a:p>
            <a:pPr marL="114300" indent="0">
              <a:buNone/>
            </a:pPr>
            <a:r>
              <a:rPr lang="en-US" sz="900" dirty="0"/>
              <a:t>Trembling and bewildered, the women went out and fled from the tomb. They said nothing to anyone, because they were afraid</a:t>
            </a:r>
            <a:r>
              <a:rPr lang="en-US" sz="900" dirty="0" smtClean="0"/>
              <a:t>.</a:t>
            </a:r>
          </a:p>
          <a:p>
            <a:pPr marL="114300" indent="0">
              <a:buNone/>
            </a:pPr>
            <a:r>
              <a:rPr lang="en-US" sz="900" dirty="0"/>
              <a:t>When Jesus rose early on the first day of the week, he appeared first to Mary Magdalene, out of whom he had driven seven demons. She went and told those who had been with him and who were mourning and weeping. When they heard that Jesus was alive and that she had seen him, they did not believe it.</a:t>
            </a:r>
          </a:p>
          <a:p>
            <a:pPr marL="114300" indent="0">
              <a:buNone/>
            </a:pPr>
            <a:r>
              <a:rPr lang="en-US" sz="900" dirty="0"/>
              <a:t>Afterward Jesus appeared in a different form to two of them while they were walking in the country. These returned and reported it to the rest; but they did not believe them either.</a:t>
            </a:r>
          </a:p>
          <a:p>
            <a:pPr marL="114300" indent="0">
              <a:buNone/>
            </a:pPr>
            <a:r>
              <a:rPr lang="en-US" sz="900" dirty="0"/>
              <a:t>Later Jesus appeared to the Eleven as they were eating; he rebuked them for their lack of faith and their stubborn refusal to believe those who had seen him after he had risen.</a:t>
            </a:r>
          </a:p>
          <a:p>
            <a:pPr marL="114300" indent="0">
              <a:buNone/>
            </a:pPr>
            <a:r>
              <a:rPr lang="en-US" sz="900" dirty="0"/>
              <a:t>He said to them, “Go into all the world and preach the gospel to all creation. Whoever believes and is baptized will be saved, but whoever does not believe will be condemned. And these signs will accompany those who believe: In my name they will drive out demons; they will speak in new tongues; they will pick up snakes with their hands; and when they drink deadly poison, it will not hurt them at all; they will place their hands on sick people, and they will get well.”</a:t>
            </a:r>
          </a:p>
          <a:p>
            <a:pPr marL="114300" indent="0">
              <a:buNone/>
            </a:pPr>
            <a:r>
              <a:rPr lang="en-US" sz="900" dirty="0"/>
              <a:t>After the Lord Jesus had spoken to them, he was taken up into heaven and he sat at the right hand of God. Then the disciples went out and preached everywhere, and the Lord worked with them and confirmed his word by the signs that accompanied it.</a:t>
            </a:r>
          </a:p>
        </p:txBody>
      </p:sp>
      <p:sp>
        <p:nvSpPr>
          <p:cNvPr id="12" name="Text Placeholder 6"/>
          <p:cNvSpPr txBox="1">
            <a:spLocks/>
          </p:cNvSpPr>
          <p:nvPr/>
        </p:nvSpPr>
        <p:spPr>
          <a:xfrm>
            <a:off x="5638800" y="1143000"/>
            <a:ext cx="2057400" cy="319881"/>
          </a:xfrm>
          <a:prstGeom prst="rect">
            <a:avLst/>
          </a:prstGeom>
        </p:spPr>
        <p:txBody>
          <a:bodyPr vert="horz" lIns="91440" tIns="45720" rIns="91440" bIns="45720" rtlCol="0" anchor="b">
            <a:noAutofit/>
          </a:bodyPr>
          <a:lstStyle>
            <a:lvl1pPr marL="0" indent="0" algn="ctr" defTabSz="914400" rtl="0" eaLnBrk="1" latinLnBrk="0" hangingPunct="1">
              <a:spcBef>
                <a:spcPct val="20000"/>
              </a:spcBef>
              <a:buClr>
                <a:schemeClr val="accent1"/>
              </a:buClr>
              <a:buFont typeface="Arial" pitchFamily="34" charset="0"/>
              <a:buNone/>
              <a:defRPr sz="2000" b="1" kern="1200">
                <a:solidFill>
                  <a:schemeClr val="tx2"/>
                </a:solidFill>
                <a:latin typeface="+mn-lt"/>
                <a:ea typeface="+mn-ea"/>
                <a:cs typeface="+mn-cs"/>
              </a:defRPr>
            </a:lvl1pPr>
            <a:lvl2pPr marL="457200" indent="0" algn="l" defTabSz="914400" rtl="0" eaLnBrk="1" latinLnBrk="0" hangingPunct="1">
              <a:spcBef>
                <a:spcPct val="20000"/>
              </a:spcBef>
              <a:buClr>
                <a:schemeClr val="accent2"/>
              </a:buClr>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Clr>
                <a:schemeClr val="accent3"/>
              </a:buClr>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Clr>
                <a:schemeClr val="accent4"/>
              </a:buClr>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Clr>
                <a:schemeClr val="accent5"/>
              </a:buClr>
              <a:buFont typeface="Arial" pitchFamily="34" charset="0"/>
              <a:buNone/>
              <a:defRPr sz="1600" b="1" kern="1200" baseline="0">
                <a:solidFill>
                  <a:schemeClr val="tx1"/>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1600" b="1" kern="1200" baseline="0">
                <a:solidFill>
                  <a:schemeClr val="tx1"/>
                </a:solidFill>
                <a:latin typeface="+mn-lt"/>
                <a:ea typeface="+mn-ea"/>
                <a:cs typeface="+mn-cs"/>
              </a:defRPr>
            </a:lvl6pPr>
            <a:lvl7pPr marL="2743200" indent="0" algn="l" defTabSz="914400" rtl="0" eaLnBrk="1" latinLnBrk="0" hangingPunct="1">
              <a:spcBef>
                <a:spcPct val="20000"/>
              </a:spcBef>
              <a:buClr>
                <a:schemeClr val="accent2"/>
              </a:buClr>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Clr>
                <a:schemeClr val="accent4"/>
              </a:buClr>
              <a:buFont typeface="Arial" pitchFamily="34" charset="0"/>
              <a:buNone/>
              <a:defRPr sz="1600" b="1" kern="1200">
                <a:solidFill>
                  <a:schemeClr val="tx1"/>
                </a:solidFill>
                <a:latin typeface="+mn-lt"/>
                <a:ea typeface="+mn-ea"/>
                <a:cs typeface="+mn-cs"/>
              </a:defRPr>
            </a:lvl9pPr>
          </a:lstStyle>
          <a:p>
            <a:r>
              <a:rPr lang="en-US" dirty="0" smtClean="0"/>
              <a:t>Mark 1:40-41</a:t>
            </a:r>
            <a:endParaRPr lang="en-US" dirty="0"/>
          </a:p>
        </p:txBody>
      </p:sp>
      <p:sp>
        <p:nvSpPr>
          <p:cNvPr id="13" name="Content Placeholder 7"/>
          <p:cNvSpPr txBox="1">
            <a:spLocks/>
          </p:cNvSpPr>
          <p:nvPr/>
        </p:nvSpPr>
        <p:spPr>
          <a:xfrm>
            <a:off x="5486400" y="1462881"/>
            <a:ext cx="2438400" cy="4652169"/>
          </a:xfrm>
          <a:prstGeom prst="rect">
            <a:avLst/>
          </a:prstGeom>
        </p:spPr>
        <p:txBody>
          <a:bodyPr vert="horz" lIns="91440" tIns="45720" rIns="91440" bIns="45720" rtlCol="0">
            <a:normAutofit fontScale="775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6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9pPr>
          </a:lstStyle>
          <a:p>
            <a:pPr marL="114300" indent="0">
              <a:buNone/>
            </a:pPr>
            <a:r>
              <a:rPr lang="en-US" dirty="0"/>
              <a:t>Trembling and bewildered, the women went out and fled from the tomb. They said nothing to anyone, because they were afraid</a:t>
            </a:r>
            <a:r>
              <a:rPr lang="en-US" dirty="0" smtClean="0"/>
              <a:t>.</a:t>
            </a:r>
            <a:r>
              <a:rPr lang="en-US" i="1" dirty="0"/>
              <a:t> Then they quickly reported all these instructions to those around Peter. After this, Jesus himself also sent out through them from east to west the sacred and imperishable proclamation of eternal salvation. Amen.</a:t>
            </a:r>
            <a:r>
              <a:rPr lang="en-US" dirty="0" smtClean="0"/>
              <a:t> </a:t>
            </a:r>
            <a:endParaRPr lang="en-US" dirty="0"/>
          </a:p>
        </p:txBody>
      </p:sp>
    </p:spTree>
    <p:extLst>
      <p:ext uri="{BB962C8B-B14F-4D97-AF65-F5344CB8AC3E}">
        <p14:creationId xmlns:p14="http://schemas.microsoft.com/office/powerpoint/2010/main" val="4225963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Meaningful and Viable</a:t>
            </a:r>
            <a:endParaRPr lang="en-US" dirty="0"/>
          </a:p>
        </p:txBody>
      </p:sp>
      <p:sp>
        <p:nvSpPr>
          <p:cNvPr id="5" name="Text Placeholder 4"/>
          <p:cNvSpPr>
            <a:spLocks noGrp="1"/>
          </p:cNvSpPr>
          <p:nvPr>
            <p:ph type="body" idx="1"/>
          </p:nvPr>
        </p:nvSpPr>
        <p:spPr>
          <a:xfrm>
            <a:off x="457200" y="1219200"/>
            <a:ext cx="3657600" cy="293687"/>
          </a:xfrm>
        </p:spPr>
        <p:txBody>
          <a:bodyPr/>
          <a:lstStyle/>
          <a:p>
            <a:r>
              <a:rPr lang="en-US" dirty="0" smtClean="0"/>
              <a:t>John 5:3-5</a:t>
            </a:r>
            <a:endParaRPr lang="en-US" dirty="0"/>
          </a:p>
        </p:txBody>
      </p:sp>
      <p:sp>
        <p:nvSpPr>
          <p:cNvPr id="6" name="Content Placeholder 5"/>
          <p:cNvSpPr>
            <a:spLocks noGrp="1"/>
          </p:cNvSpPr>
          <p:nvPr>
            <p:ph sz="half" idx="2"/>
          </p:nvPr>
        </p:nvSpPr>
        <p:spPr>
          <a:xfrm>
            <a:off x="457200" y="1524000"/>
            <a:ext cx="3657600" cy="4602163"/>
          </a:xfrm>
        </p:spPr>
        <p:txBody>
          <a:bodyPr/>
          <a:lstStyle/>
          <a:p>
            <a:pPr marL="114300" indent="0">
              <a:buNone/>
            </a:pPr>
            <a:r>
              <a:rPr lang="en-US" dirty="0"/>
              <a:t>In these lay a multitude of invalids—blind, lame, and paralyzed.</a:t>
            </a:r>
            <a:r>
              <a:rPr lang="en-US" b="1" baseline="30000" dirty="0"/>
              <a:t>[</a:t>
            </a:r>
            <a:r>
              <a:rPr lang="en-US" b="1" baseline="30000" dirty="0">
                <a:hlinkClick r:id="rId2" tooltip="See footnote c"/>
              </a:rPr>
              <a:t>c</a:t>
            </a:r>
            <a:r>
              <a:rPr lang="en-US" b="1" baseline="30000" dirty="0"/>
              <a:t>]</a:t>
            </a:r>
            <a:r>
              <a:rPr lang="en-US" dirty="0"/>
              <a:t> </a:t>
            </a:r>
            <a:r>
              <a:rPr lang="en-US" b="1" baseline="30000" dirty="0"/>
              <a:t>5 </a:t>
            </a:r>
            <a:r>
              <a:rPr lang="en-US" dirty="0"/>
              <a:t>One man was there who had been an invalid for thirty-eight years.</a:t>
            </a:r>
          </a:p>
        </p:txBody>
      </p:sp>
      <p:sp>
        <p:nvSpPr>
          <p:cNvPr id="7" name="Text Placeholder 6"/>
          <p:cNvSpPr>
            <a:spLocks noGrp="1"/>
          </p:cNvSpPr>
          <p:nvPr>
            <p:ph type="body" sz="quarter" idx="3"/>
          </p:nvPr>
        </p:nvSpPr>
        <p:spPr>
          <a:xfrm>
            <a:off x="4419600" y="1219200"/>
            <a:ext cx="3657600" cy="293687"/>
          </a:xfrm>
        </p:spPr>
        <p:txBody>
          <a:bodyPr/>
          <a:lstStyle/>
          <a:p>
            <a:r>
              <a:rPr lang="en-US" dirty="0"/>
              <a:t>John </a:t>
            </a:r>
            <a:r>
              <a:rPr lang="en-US" dirty="0" smtClean="0"/>
              <a:t>5:3-5</a:t>
            </a:r>
            <a:endParaRPr lang="en-US" dirty="0"/>
          </a:p>
        </p:txBody>
      </p:sp>
      <p:sp>
        <p:nvSpPr>
          <p:cNvPr id="8" name="Content Placeholder 7"/>
          <p:cNvSpPr>
            <a:spLocks noGrp="1"/>
          </p:cNvSpPr>
          <p:nvPr>
            <p:ph sz="quarter" idx="4"/>
          </p:nvPr>
        </p:nvSpPr>
        <p:spPr>
          <a:xfrm>
            <a:off x="4419600" y="1524000"/>
            <a:ext cx="3657600" cy="4602163"/>
          </a:xfrm>
        </p:spPr>
        <p:txBody>
          <a:bodyPr>
            <a:normAutofit fontScale="92500" lnSpcReduction="10000"/>
          </a:bodyPr>
          <a:lstStyle/>
          <a:p>
            <a:pPr marL="114300" indent="0">
              <a:buNone/>
            </a:pPr>
            <a:r>
              <a:rPr lang="en-US" dirty="0"/>
              <a:t>In these lay a multitude of invalids—blind, lame, and </a:t>
            </a:r>
            <a:r>
              <a:rPr lang="en-US" dirty="0" smtClean="0"/>
              <a:t>paralyzed</a:t>
            </a:r>
            <a:r>
              <a:rPr lang="en-US" i="1" dirty="0" smtClean="0"/>
              <a:t> </a:t>
            </a:r>
            <a:r>
              <a:rPr lang="en-US" b="1" i="1" dirty="0"/>
              <a:t>waiting for the moving of the water; </a:t>
            </a:r>
            <a:r>
              <a:rPr lang="en-US" b="1" i="1" baseline="30000" dirty="0"/>
              <a:t>4</a:t>
            </a:r>
            <a:r>
              <a:rPr lang="en-US" b="1" i="1" dirty="0"/>
              <a:t>for an angel of the Lord went down at certain seasons into the pool, and stirred the water: whoever stepped in first after the stirring of the water was healed of whatever disease he had</a:t>
            </a:r>
            <a:r>
              <a:rPr lang="en-US" dirty="0" smtClean="0"/>
              <a:t> </a:t>
            </a:r>
            <a:r>
              <a:rPr lang="en-US" dirty="0"/>
              <a:t> </a:t>
            </a:r>
            <a:r>
              <a:rPr lang="en-US" b="1" baseline="30000" dirty="0"/>
              <a:t>5 </a:t>
            </a:r>
            <a:r>
              <a:rPr lang="en-US" dirty="0"/>
              <a:t>One man was there who had been an invalid for thirty-eight years.</a:t>
            </a:r>
          </a:p>
        </p:txBody>
      </p:sp>
    </p:spTree>
    <p:extLst>
      <p:ext uri="{BB962C8B-B14F-4D97-AF65-F5344CB8AC3E}">
        <p14:creationId xmlns:p14="http://schemas.microsoft.com/office/powerpoint/2010/main" val="20551978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Meaningful and Viable</a:t>
            </a:r>
          </a:p>
        </p:txBody>
      </p:sp>
      <p:sp>
        <p:nvSpPr>
          <p:cNvPr id="3" name="Text Placeholder 2"/>
          <p:cNvSpPr>
            <a:spLocks noGrp="1"/>
          </p:cNvSpPr>
          <p:nvPr>
            <p:ph type="body" idx="1"/>
          </p:nvPr>
        </p:nvSpPr>
        <p:spPr/>
        <p:txBody>
          <a:bodyPr/>
          <a:lstStyle/>
          <a:p>
            <a:r>
              <a:rPr lang="en-US" dirty="0" smtClean="0"/>
              <a:t>Acts 15:40</a:t>
            </a:r>
            <a:endParaRPr lang="en-US" dirty="0"/>
          </a:p>
        </p:txBody>
      </p:sp>
      <p:sp>
        <p:nvSpPr>
          <p:cNvPr id="4" name="Content Placeholder 3"/>
          <p:cNvSpPr>
            <a:spLocks noGrp="1"/>
          </p:cNvSpPr>
          <p:nvPr>
            <p:ph sz="half" idx="2"/>
          </p:nvPr>
        </p:nvSpPr>
        <p:spPr/>
        <p:txBody>
          <a:bodyPr/>
          <a:lstStyle/>
          <a:p>
            <a:pPr marL="114300" indent="0">
              <a:buNone/>
            </a:pPr>
            <a:r>
              <a:rPr lang="en-US" dirty="0" smtClean="0"/>
              <a:t>But Paul </a:t>
            </a:r>
            <a:r>
              <a:rPr lang="en-US" b="1" dirty="0" smtClean="0"/>
              <a:t>chose</a:t>
            </a:r>
            <a:r>
              <a:rPr lang="en-US" dirty="0" smtClean="0"/>
              <a:t> Silas and departed, being commended by the brethren to the grace of God.</a:t>
            </a:r>
            <a:endParaRPr lang="en-US" dirty="0"/>
          </a:p>
        </p:txBody>
      </p:sp>
      <p:sp>
        <p:nvSpPr>
          <p:cNvPr id="5" name="Text Placeholder 4"/>
          <p:cNvSpPr>
            <a:spLocks noGrp="1"/>
          </p:cNvSpPr>
          <p:nvPr>
            <p:ph type="body" sz="quarter" idx="3"/>
          </p:nvPr>
        </p:nvSpPr>
        <p:spPr/>
        <p:txBody>
          <a:bodyPr/>
          <a:lstStyle/>
          <a:p>
            <a:r>
              <a:rPr lang="en-US" dirty="0" smtClean="0"/>
              <a:t>Acts 15:40</a:t>
            </a:r>
            <a:endParaRPr lang="en-US" dirty="0"/>
          </a:p>
        </p:txBody>
      </p:sp>
      <p:sp>
        <p:nvSpPr>
          <p:cNvPr id="6" name="Content Placeholder 5"/>
          <p:cNvSpPr>
            <a:spLocks noGrp="1"/>
          </p:cNvSpPr>
          <p:nvPr>
            <p:ph sz="quarter" idx="4"/>
          </p:nvPr>
        </p:nvSpPr>
        <p:spPr/>
        <p:txBody>
          <a:bodyPr/>
          <a:lstStyle/>
          <a:p>
            <a:pPr marL="114300" indent="0">
              <a:buNone/>
            </a:pPr>
            <a:r>
              <a:rPr lang="en-US" dirty="0" smtClean="0"/>
              <a:t>But Paul </a:t>
            </a:r>
            <a:r>
              <a:rPr lang="en-US" b="1" dirty="0" smtClean="0"/>
              <a:t>received</a:t>
            </a:r>
            <a:r>
              <a:rPr lang="en-US" dirty="0" smtClean="0"/>
              <a:t> Silas and departed, being commended by the brethren to the grace of God</a:t>
            </a:r>
            <a:endParaRPr lang="en-US" dirty="0"/>
          </a:p>
        </p:txBody>
      </p:sp>
    </p:spTree>
    <p:extLst>
      <p:ext uri="{BB962C8B-B14F-4D97-AF65-F5344CB8AC3E}">
        <p14:creationId xmlns:p14="http://schemas.microsoft.com/office/powerpoint/2010/main" val="3196756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a:t>
            </a:r>
            <a:endParaRPr lang="en-US" dirty="0"/>
          </a:p>
        </p:txBody>
      </p:sp>
      <p:sp>
        <p:nvSpPr>
          <p:cNvPr id="6" name="Content Placeholder 5"/>
          <p:cNvSpPr>
            <a:spLocks noGrp="1"/>
          </p:cNvSpPr>
          <p:nvPr>
            <p:ph idx="1"/>
          </p:nvPr>
        </p:nvSpPr>
        <p:spPr/>
        <p:txBody>
          <a:bodyPr/>
          <a:lstStyle/>
          <a:p>
            <a:r>
              <a:rPr lang="en-US" dirty="0">
                <a:hlinkClick r:id="rId3"/>
              </a:rPr>
              <a:t>http://www.youtube.com/watch?v=jngorgDYNvQ</a:t>
            </a:r>
            <a:endParaRPr lang="en-US" dirty="0"/>
          </a:p>
        </p:txBody>
      </p:sp>
    </p:spTree>
    <p:extLst>
      <p:ext uri="{BB962C8B-B14F-4D97-AF65-F5344CB8AC3E}">
        <p14:creationId xmlns:p14="http://schemas.microsoft.com/office/powerpoint/2010/main" val="3733565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Chose/Received</a:t>
            </a:r>
            <a:endParaRPr lang="en-US" dirty="0"/>
          </a:p>
        </p:txBody>
      </p:sp>
      <p:sp>
        <p:nvSpPr>
          <p:cNvPr id="3" name="Text Placeholder 2"/>
          <p:cNvSpPr>
            <a:spLocks noGrp="1"/>
          </p:cNvSpPr>
          <p:nvPr>
            <p:ph type="body" idx="1"/>
          </p:nvPr>
        </p:nvSpPr>
        <p:spPr/>
        <p:txBody>
          <a:bodyPr/>
          <a:lstStyle/>
          <a:p>
            <a:r>
              <a:rPr lang="en-US" dirty="0" smtClean="0"/>
              <a:t>Chose</a:t>
            </a:r>
            <a:endParaRPr lang="en-US" dirty="0"/>
          </a:p>
        </p:txBody>
      </p:sp>
      <p:sp>
        <p:nvSpPr>
          <p:cNvPr id="4" name="Content Placeholder 3"/>
          <p:cNvSpPr>
            <a:spLocks noGrp="1"/>
          </p:cNvSpPr>
          <p:nvPr>
            <p:ph sz="half" idx="2"/>
          </p:nvPr>
        </p:nvSpPr>
        <p:spPr/>
        <p:txBody>
          <a:bodyPr>
            <a:normAutofit/>
          </a:bodyPr>
          <a:lstStyle/>
          <a:p>
            <a:pPr marL="114300" indent="0" algn="ctr">
              <a:buNone/>
            </a:pPr>
            <a:r>
              <a:rPr lang="el-GR" sz="4400" dirty="0"/>
              <a:t>ἐπιλεξάμενος</a:t>
            </a:r>
            <a:endParaRPr lang="en-US" sz="44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3"/>
          </p:nvPr>
        </p:nvSpPr>
        <p:spPr/>
        <p:txBody>
          <a:bodyPr/>
          <a:lstStyle/>
          <a:p>
            <a:r>
              <a:rPr lang="en-US" dirty="0" smtClean="0"/>
              <a:t>Received</a:t>
            </a:r>
            <a:endParaRPr lang="en-US" dirty="0"/>
          </a:p>
        </p:txBody>
      </p:sp>
      <p:sp>
        <p:nvSpPr>
          <p:cNvPr id="6" name="Content Placeholder 5"/>
          <p:cNvSpPr>
            <a:spLocks noGrp="1"/>
          </p:cNvSpPr>
          <p:nvPr>
            <p:ph sz="quarter" idx="4"/>
          </p:nvPr>
        </p:nvSpPr>
        <p:spPr/>
        <p:txBody>
          <a:bodyPr>
            <a:normAutofit/>
          </a:bodyPr>
          <a:lstStyle/>
          <a:p>
            <a:pPr marL="114300" indent="0" algn="ctr">
              <a:buNone/>
            </a:pPr>
            <a:r>
              <a:rPr lang="el-GR" sz="4400" dirty="0" smtClean="0"/>
              <a:t>ἐπιΔεξάμενος</a:t>
            </a:r>
            <a:endParaRPr lang="en-US" sz="4400" dirty="0"/>
          </a:p>
        </p:txBody>
      </p:sp>
    </p:spTree>
    <p:extLst>
      <p:ext uri="{BB962C8B-B14F-4D97-AF65-F5344CB8AC3E}">
        <p14:creationId xmlns:p14="http://schemas.microsoft.com/office/powerpoint/2010/main" val="1125518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r>
              <a:rPr lang="en-US" dirty="0" smtClean="0"/>
              <a:t>1 John 3:1</a:t>
            </a:r>
            <a:endParaRPr lang="en-US" dirty="0"/>
          </a:p>
        </p:txBody>
      </p:sp>
      <p:sp>
        <p:nvSpPr>
          <p:cNvPr id="4" name="Content Placeholder 3"/>
          <p:cNvSpPr>
            <a:spLocks noGrp="1"/>
          </p:cNvSpPr>
          <p:nvPr>
            <p:ph sz="half" idx="2"/>
          </p:nvPr>
        </p:nvSpPr>
        <p:spPr/>
        <p:txBody>
          <a:bodyPr>
            <a:normAutofit/>
          </a:bodyPr>
          <a:lstStyle/>
          <a:p>
            <a:pPr marL="114300" indent="0">
              <a:buNone/>
            </a:pPr>
            <a:r>
              <a:rPr lang="en-US" dirty="0"/>
              <a:t>See what great love the Father has lavished on us, that we should be called children of God! The reason the world does not know us is that it did not know </a:t>
            </a:r>
            <a:r>
              <a:rPr lang="en-US" dirty="0" smtClean="0"/>
              <a:t>him</a:t>
            </a:r>
            <a:endParaRPr lang="en-US" dirty="0"/>
          </a:p>
        </p:txBody>
      </p:sp>
      <p:sp>
        <p:nvSpPr>
          <p:cNvPr id="5" name="Text Placeholder 4"/>
          <p:cNvSpPr>
            <a:spLocks noGrp="1"/>
          </p:cNvSpPr>
          <p:nvPr>
            <p:ph type="body" sz="quarter" idx="3"/>
          </p:nvPr>
        </p:nvSpPr>
        <p:spPr/>
        <p:txBody>
          <a:bodyPr/>
          <a:lstStyle/>
          <a:p>
            <a:r>
              <a:rPr lang="en-US" dirty="0"/>
              <a:t>1 John </a:t>
            </a:r>
            <a:r>
              <a:rPr lang="en-US" dirty="0" smtClean="0"/>
              <a:t>3:1</a:t>
            </a:r>
            <a:endParaRPr lang="en-US" dirty="0"/>
          </a:p>
        </p:txBody>
      </p:sp>
      <p:sp>
        <p:nvSpPr>
          <p:cNvPr id="6" name="Content Placeholder 5"/>
          <p:cNvSpPr>
            <a:spLocks noGrp="1"/>
          </p:cNvSpPr>
          <p:nvPr>
            <p:ph sz="quarter" idx="4"/>
          </p:nvPr>
        </p:nvSpPr>
        <p:spPr/>
        <p:txBody>
          <a:bodyPr/>
          <a:lstStyle/>
          <a:p>
            <a:pPr marL="114300" indent="0">
              <a:buNone/>
            </a:pPr>
            <a:r>
              <a:rPr lang="en-US" dirty="0" smtClean="0"/>
              <a:t>.</a:t>
            </a:r>
            <a:r>
              <a:rPr lang="en-US" dirty="0"/>
              <a:t> See what great love the Father has lavished on us, that we should be called children of God! </a:t>
            </a:r>
            <a:r>
              <a:rPr lang="en-US" b="1" dirty="0"/>
              <a:t>And that is what we are!</a:t>
            </a:r>
            <a:r>
              <a:rPr lang="en-US" dirty="0"/>
              <a:t> The reason the world does not know us is that it did not know him.</a:t>
            </a:r>
          </a:p>
          <a:p>
            <a:pPr marL="114300" indent="0">
              <a:buNone/>
            </a:pPr>
            <a:endParaRPr lang="en-US" dirty="0"/>
          </a:p>
        </p:txBody>
      </p:sp>
    </p:spTree>
    <p:extLst>
      <p:ext uri="{BB962C8B-B14F-4D97-AF65-F5344CB8AC3E}">
        <p14:creationId xmlns:p14="http://schemas.microsoft.com/office/powerpoint/2010/main" val="2754488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pic>
        <p:nvPicPr>
          <p:cNvPr id="2050" name="Picture 2" descr="C:\Users\Brian\Desktop\1John31.png"/>
          <p:cNvPicPr>
            <a:picLocks noChangeAspect="1" noChangeArrowheads="1"/>
          </p:cNvPicPr>
          <p:nvPr/>
        </p:nvPicPr>
        <p:blipFill rotWithShape="1">
          <a:blip r:embed="rId2">
            <a:extLst>
              <a:ext uri="{28A0092B-C50C-407E-A947-70E740481C1C}">
                <a14:useLocalDpi xmlns:a14="http://schemas.microsoft.com/office/drawing/2010/main" val="0"/>
              </a:ext>
            </a:extLst>
          </a:blip>
          <a:srcRect t="40505"/>
          <a:stretch/>
        </p:blipFill>
        <p:spPr bwMode="auto">
          <a:xfrm>
            <a:off x="3276600" y="2057400"/>
            <a:ext cx="4409928" cy="303749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59676" y="2057400"/>
            <a:ext cx="2209800" cy="2585323"/>
          </a:xfrm>
          <a:prstGeom prst="rect">
            <a:avLst/>
          </a:prstGeom>
          <a:noFill/>
        </p:spPr>
        <p:txBody>
          <a:bodyPr wrap="square" rtlCol="0">
            <a:spAutoFit/>
          </a:bodyPr>
          <a:lstStyle/>
          <a:p>
            <a:r>
              <a:rPr lang="en-US" cap="all" dirty="0" smtClean="0"/>
              <a:t>See what</a:t>
            </a:r>
          </a:p>
          <a:p>
            <a:r>
              <a:rPr lang="en-US" cap="all" dirty="0" smtClean="0"/>
              <a:t>Love has Given </a:t>
            </a:r>
          </a:p>
          <a:p>
            <a:r>
              <a:rPr lang="en-US" cap="all" dirty="0" smtClean="0"/>
              <a:t>to Us the Father</a:t>
            </a:r>
          </a:p>
          <a:p>
            <a:r>
              <a:rPr lang="en-US" cap="all" dirty="0" smtClean="0"/>
              <a:t>That Children</a:t>
            </a:r>
          </a:p>
          <a:p>
            <a:r>
              <a:rPr lang="en-US" cap="all" dirty="0" smtClean="0"/>
              <a:t>Of God</a:t>
            </a:r>
            <a:r>
              <a:rPr lang="en-US" cap="all" dirty="0"/>
              <a:t> </a:t>
            </a:r>
            <a:r>
              <a:rPr lang="en-US" cap="all" dirty="0" smtClean="0"/>
              <a:t>we</a:t>
            </a:r>
          </a:p>
          <a:p>
            <a:r>
              <a:rPr lang="en-US" cap="all" dirty="0" smtClean="0"/>
              <a:t>Should be</a:t>
            </a:r>
          </a:p>
          <a:p>
            <a:r>
              <a:rPr lang="en-US" cap="all" dirty="0" smtClean="0"/>
              <a:t>Called and</a:t>
            </a:r>
          </a:p>
          <a:p>
            <a:r>
              <a:rPr lang="en-US" cap="all" dirty="0" smtClean="0"/>
              <a:t>We are</a:t>
            </a:r>
          </a:p>
          <a:p>
            <a:endParaRPr lang="en-US" dirty="0" smtClean="0"/>
          </a:p>
        </p:txBody>
      </p:sp>
    </p:spTree>
    <p:extLst>
      <p:ext uri="{BB962C8B-B14F-4D97-AF65-F5344CB8AC3E}">
        <p14:creationId xmlns:p14="http://schemas.microsoft.com/office/powerpoint/2010/main" val="1039380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Endings</a:t>
            </a:r>
            <a:endParaRPr lang="en-US" dirty="0"/>
          </a:p>
        </p:txBody>
      </p:sp>
      <p:sp>
        <p:nvSpPr>
          <p:cNvPr id="3" name="Content Placeholder 2"/>
          <p:cNvSpPr>
            <a:spLocks noGrp="1"/>
          </p:cNvSpPr>
          <p:nvPr>
            <p:ph idx="1"/>
          </p:nvPr>
        </p:nvSpPr>
        <p:spPr/>
        <p:txBody>
          <a:bodyPr>
            <a:normAutofit/>
          </a:bodyPr>
          <a:lstStyle/>
          <a:p>
            <a:pPr marL="114300" indent="0">
              <a:buNone/>
            </a:pPr>
            <a:r>
              <a:rPr lang="el-GR" sz="4400" dirty="0" smtClean="0">
                <a:latin typeface="Times New Roman" panose="02020603050405020304" pitchFamily="18" charset="0"/>
                <a:cs typeface="Times New Roman" panose="02020603050405020304" pitchFamily="18" charset="0"/>
              </a:rPr>
              <a:t>ΤΕΚΝΛΘΥΚΛΗΘΨΜΕΝΚΛΙ</a:t>
            </a:r>
            <a:endParaRPr lang="en-US" sz="4400" dirty="0" smtClean="0">
              <a:latin typeface="Times New Roman" panose="02020603050405020304" pitchFamily="18" charset="0"/>
              <a:cs typeface="Times New Roman" panose="02020603050405020304" pitchFamily="18" charset="0"/>
            </a:endParaRPr>
          </a:p>
          <a:p>
            <a:pPr marL="114300" indent="0">
              <a:buNone/>
            </a:pPr>
            <a:r>
              <a:rPr lang="el-GR" sz="4400" dirty="0" smtClean="0">
                <a:latin typeface="Times New Roman" panose="02020603050405020304" pitchFamily="18" charset="0"/>
                <a:cs typeface="Times New Roman" panose="02020603050405020304" pitchFamily="18" charset="0"/>
              </a:rPr>
              <a:t>ΕΡΜΕΝΔΙΛΤΟΥΤΟΟΚΟΡΜΟΡ</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5576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Endings</a:t>
            </a:r>
            <a:endParaRPr lang="en-US" dirty="0"/>
          </a:p>
        </p:txBody>
      </p:sp>
      <p:sp>
        <p:nvSpPr>
          <p:cNvPr id="3" name="Content Placeholder 2"/>
          <p:cNvSpPr>
            <a:spLocks noGrp="1"/>
          </p:cNvSpPr>
          <p:nvPr>
            <p:ph idx="1"/>
          </p:nvPr>
        </p:nvSpPr>
        <p:spPr/>
        <p:txBody>
          <a:bodyPr>
            <a:normAutofit/>
          </a:bodyPr>
          <a:lstStyle/>
          <a:p>
            <a:pPr marL="114300" indent="0">
              <a:buNone/>
            </a:pPr>
            <a:r>
              <a:rPr lang="el-GR" sz="4400" dirty="0" smtClean="0">
                <a:latin typeface="Times New Roman" panose="02020603050405020304" pitchFamily="18" charset="0"/>
                <a:cs typeface="Times New Roman" panose="02020603050405020304" pitchFamily="18" charset="0"/>
              </a:rPr>
              <a:t>ΤΕΚΝΛΘΥΚΛΗΘΨ</a:t>
            </a:r>
            <a:r>
              <a:rPr lang="el-GR" sz="4400" dirty="0" smtClean="0">
                <a:solidFill>
                  <a:srgbClr val="FF0000"/>
                </a:solidFill>
                <a:latin typeface="Times New Roman" panose="02020603050405020304" pitchFamily="18" charset="0"/>
                <a:cs typeface="Times New Roman" panose="02020603050405020304" pitchFamily="18" charset="0"/>
              </a:rPr>
              <a:t>ΜΕΝ</a:t>
            </a:r>
            <a:r>
              <a:rPr lang="el-GR" sz="4400" dirty="0" smtClean="0">
                <a:latin typeface="Times New Roman" panose="02020603050405020304" pitchFamily="18" charset="0"/>
                <a:cs typeface="Times New Roman" panose="02020603050405020304" pitchFamily="18" charset="0"/>
              </a:rPr>
              <a:t>ΚΛΙ</a:t>
            </a:r>
            <a:endParaRPr lang="en-US" sz="4400" dirty="0" smtClean="0">
              <a:latin typeface="Times New Roman" panose="02020603050405020304" pitchFamily="18" charset="0"/>
              <a:cs typeface="Times New Roman" panose="02020603050405020304" pitchFamily="18" charset="0"/>
            </a:endParaRPr>
          </a:p>
          <a:p>
            <a:pPr marL="114300" indent="0">
              <a:buNone/>
            </a:pPr>
            <a:r>
              <a:rPr lang="el-GR" sz="4400" dirty="0" smtClean="0">
                <a:latin typeface="Times New Roman" panose="02020603050405020304" pitchFamily="18" charset="0"/>
                <a:cs typeface="Times New Roman" panose="02020603050405020304" pitchFamily="18" charset="0"/>
              </a:rPr>
              <a:t>ΕΡ</a:t>
            </a:r>
            <a:r>
              <a:rPr lang="el-GR" sz="4400" dirty="0" smtClean="0">
                <a:solidFill>
                  <a:srgbClr val="FF0000"/>
                </a:solidFill>
                <a:latin typeface="Times New Roman" panose="02020603050405020304" pitchFamily="18" charset="0"/>
                <a:cs typeface="Times New Roman" panose="02020603050405020304" pitchFamily="18" charset="0"/>
              </a:rPr>
              <a:t>ΜΕΝ</a:t>
            </a:r>
            <a:r>
              <a:rPr lang="el-GR" sz="4400" dirty="0" smtClean="0">
                <a:latin typeface="Times New Roman" panose="02020603050405020304" pitchFamily="18" charset="0"/>
                <a:cs typeface="Times New Roman" panose="02020603050405020304" pitchFamily="18" charset="0"/>
              </a:rPr>
              <a:t>ΔΙΛΤΟΥΤΟΟΚΟΡΜΟΡ</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1535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#2</a:t>
            </a:r>
          </a:p>
        </p:txBody>
      </p:sp>
      <p:sp>
        <p:nvSpPr>
          <p:cNvPr id="3" name="Content Placeholder 2"/>
          <p:cNvSpPr>
            <a:spLocks noGrp="1"/>
          </p:cNvSpPr>
          <p:nvPr>
            <p:ph idx="1"/>
          </p:nvPr>
        </p:nvSpPr>
        <p:spPr/>
        <p:txBody>
          <a:bodyPr/>
          <a:lstStyle/>
          <a:p>
            <a:r>
              <a:rPr lang="en-US" dirty="0" smtClean="0"/>
              <a:t>No Christian doctrine is effected by textual variants.</a:t>
            </a:r>
            <a:endParaRPr lang="en-US" dirty="0"/>
          </a:p>
        </p:txBody>
      </p:sp>
    </p:spTree>
    <p:extLst>
      <p:ext uri="{BB962C8B-B14F-4D97-AF65-F5344CB8AC3E}">
        <p14:creationId xmlns:p14="http://schemas.microsoft.com/office/powerpoint/2010/main" val="25854360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#3</a:t>
            </a:r>
            <a:endParaRPr lang="en-US" dirty="0"/>
          </a:p>
        </p:txBody>
      </p:sp>
      <p:sp>
        <p:nvSpPr>
          <p:cNvPr id="3" name="Content Placeholder 2"/>
          <p:cNvSpPr>
            <a:spLocks noGrp="1"/>
          </p:cNvSpPr>
          <p:nvPr>
            <p:ph idx="1"/>
          </p:nvPr>
        </p:nvSpPr>
        <p:spPr/>
        <p:txBody>
          <a:bodyPr/>
          <a:lstStyle/>
          <a:p>
            <a:r>
              <a:rPr lang="en-US" dirty="0" smtClean="0"/>
              <a:t>The New Testament was never under the control of a central authority.</a:t>
            </a:r>
          </a:p>
          <a:p>
            <a:r>
              <a:rPr lang="en-US" dirty="0" smtClean="0"/>
              <a:t>When the council of </a:t>
            </a:r>
            <a:r>
              <a:rPr lang="en-US" dirty="0" err="1" smtClean="0"/>
              <a:t>Nicea</a:t>
            </a:r>
            <a:r>
              <a:rPr lang="en-US" dirty="0" smtClean="0"/>
              <a:t> met in 325 there were already copies of the New Testament documents that were buried in Egypt that would not be discovered for 1400 years.</a:t>
            </a:r>
            <a:endParaRPr lang="en-US" dirty="0"/>
          </a:p>
        </p:txBody>
      </p:sp>
    </p:spTree>
    <p:extLst>
      <p:ext uri="{BB962C8B-B14F-4D97-AF65-F5344CB8AC3E}">
        <p14:creationId xmlns:p14="http://schemas.microsoft.com/office/powerpoint/2010/main" val="2789674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a:t>
            </a:r>
            <a:endParaRPr lang="en-US" dirty="0"/>
          </a:p>
        </p:txBody>
      </p:sp>
      <p:sp>
        <p:nvSpPr>
          <p:cNvPr id="3" name="Content Placeholder 2"/>
          <p:cNvSpPr>
            <a:spLocks noGrp="1"/>
          </p:cNvSpPr>
          <p:nvPr>
            <p:ph idx="1"/>
          </p:nvPr>
        </p:nvSpPr>
        <p:spPr/>
        <p:txBody>
          <a:bodyPr/>
          <a:lstStyle/>
          <a:p>
            <a:pPr marL="114300" indent="0">
              <a:buNone/>
            </a:pPr>
            <a:r>
              <a:rPr lang="en-US" dirty="0" err="1" smtClean="0"/>
              <a:t>Uthman</a:t>
            </a:r>
            <a:r>
              <a:rPr lang="en-US" dirty="0" smtClean="0"/>
              <a:t> </a:t>
            </a:r>
            <a:r>
              <a:rPr lang="en-US" dirty="0" err="1" smtClean="0"/>
              <a:t>ibn</a:t>
            </a:r>
            <a:r>
              <a:rPr lang="en-US" dirty="0" smtClean="0"/>
              <a:t> </a:t>
            </a:r>
            <a:r>
              <a:rPr lang="en-US" dirty="0" err="1" smtClean="0"/>
              <a:t>Affan</a:t>
            </a:r>
            <a:r>
              <a:rPr lang="en-US" dirty="0" smtClean="0"/>
              <a:t> </a:t>
            </a:r>
          </a:p>
          <a:p>
            <a:pPr marL="114300" indent="0">
              <a:buNone/>
            </a:pPr>
            <a:r>
              <a:rPr lang="en-US" dirty="0" smtClean="0"/>
              <a:t>3</a:t>
            </a:r>
            <a:r>
              <a:rPr lang="en-US" baseline="30000" dirty="0" smtClean="0"/>
              <a:t>rd</a:t>
            </a:r>
            <a:r>
              <a:rPr lang="en-US" dirty="0" smtClean="0"/>
              <a:t> Caliph of Islam (644-656)</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914400"/>
            <a:ext cx="3079617" cy="417459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128620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our early manuscripts are already </a:t>
            </a:r>
            <a:r>
              <a:rPr lang="en-US" dirty="0" err="1" smtClean="0"/>
              <a:t>corruped</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757934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US" dirty="0" smtClean="0"/>
              <a:t>Point #4</a:t>
            </a:r>
            <a:endParaRPr lang="en-US" dirty="0"/>
          </a:p>
        </p:txBody>
      </p:sp>
      <p:sp>
        <p:nvSpPr>
          <p:cNvPr id="3" name="Content Placeholder 2"/>
          <p:cNvSpPr>
            <a:spLocks noGrp="1"/>
          </p:cNvSpPr>
          <p:nvPr>
            <p:ph idx="1"/>
          </p:nvPr>
        </p:nvSpPr>
        <p:spPr>
          <a:xfrm>
            <a:off x="457200" y="1295400"/>
            <a:ext cx="7620000" cy="5105400"/>
          </a:xfrm>
        </p:spPr>
        <p:txBody>
          <a:bodyPr/>
          <a:lstStyle/>
          <a:p>
            <a:r>
              <a:rPr lang="en-US" dirty="0"/>
              <a:t>Multiple lines of transmission have preserved the text</a:t>
            </a:r>
          </a:p>
        </p:txBody>
      </p:sp>
    </p:spTree>
    <p:extLst>
      <p:ext uri="{BB962C8B-B14F-4D97-AF65-F5344CB8AC3E}">
        <p14:creationId xmlns:p14="http://schemas.microsoft.com/office/powerpoint/2010/main" val="3247316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Tough Questions</a:t>
            </a:r>
            <a:endParaRPr lang="en-US" dirty="0"/>
          </a:p>
        </p:txBody>
      </p:sp>
      <p:sp>
        <p:nvSpPr>
          <p:cNvPr id="3" name="Content Placeholder 2"/>
          <p:cNvSpPr>
            <a:spLocks noGrp="1"/>
          </p:cNvSpPr>
          <p:nvPr>
            <p:ph idx="1"/>
          </p:nvPr>
        </p:nvSpPr>
        <p:spPr/>
        <p:txBody>
          <a:bodyPr/>
          <a:lstStyle/>
          <a:p>
            <a:r>
              <a:rPr lang="en-US" dirty="0" smtClean="0"/>
              <a:t>“Since you no longer have the New Testament documents and all you have now are error-ridden copies of copies of copies how can you possibly say that you know what the New Testament originally said?”</a:t>
            </a:r>
          </a:p>
          <a:p>
            <a:r>
              <a:rPr lang="en-US" dirty="0" smtClean="0"/>
              <a:t>“How do you know that some early church council didn’t change the New Testament by leaving out doctrines they didn’t like, or inserting doctrines into the text that hadn’t been there before?”</a:t>
            </a:r>
          </a:p>
          <a:p>
            <a:r>
              <a:rPr lang="en-US" dirty="0" smtClean="0"/>
              <a:t>“How can you say that you have God’s Word when you have Bibles that disagree with each other on what the words of the New Testament actually are? (John 5:4)”</a:t>
            </a:r>
            <a:endParaRPr lang="en-US" dirty="0"/>
          </a:p>
        </p:txBody>
      </p:sp>
    </p:spTree>
    <p:extLst>
      <p:ext uri="{BB962C8B-B14F-4D97-AF65-F5344CB8AC3E}">
        <p14:creationId xmlns:p14="http://schemas.microsoft.com/office/powerpoint/2010/main" val="22617292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599892361"/>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06607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#5	</a:t>
            </a:r>
            <a:endParaRPr lang="en-US" dirty="0"/>
          </a:p>
        </p:txBody>
      </p:sp>
      <p:sp>
        <p:nvSpPr>
          <p:cNvPr id="3" name="Content Placeholder 2"/>
          <p:cNvSpPr>
            <a:spLocks noGrp="1"/>
          </p:cNvSpPr>
          <p:nvPr>
            <p:ph idx="1"/>
          </p:nvPr>
        </p:nvSpPr>
        <p:spPr/>
        <p:txBody>
          <a:bodyPr/>
          <a:lstStyle/>
          <a:p>
            <a:r>
              <a:rPr lang="en-US" dirty="0" smtClean="0"/>
              <a:t>The text is </a:t>
            </a:r>
            <a:r>
              <a:rPr lang="en-US" dirty="0" err="1" smtClean="0"/>
              <a:t>tenatious</a:t>
            </a:r>
            <a:r>
              <a:rPr lang="en-US" dirty="0" smtClean="0"/>
              <a:t>.</a:t>
            </a:r>
            <a:endParaRPr lang="en-US" dirty="0"/>
          </a:p>
        </p:txBody>
      </p:sp>
    </p:spTree>
    <p:extLst>
      <p:ext uri="{BB962C8B-B14F-4D97-AF65-F5344CB8AC3E}">
        <p14:creationId xmlns:p14="http://schemas.microsoft.com/office/powerpoint/2010/main" val="15310859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Ancient Texts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3530289"/>
              </p:ext>
            </p:extLst>
          </p:nvPr>
        </p:nvGraphicFramePr>
        <p:xfrm>
          <a:off x="457200" y="1600200"/>
          <a:ext cx="7620000" cy="2494280"/>
        </p:xfrm>
        <a:graphic>
          <a:graphicData uri="http://schemas.openxmlformats.org/drawingml/2006/table">
            <a:tbl>
              <a:tblPr firstRow="1" bandRow="1">
                <a:tableStyleId>{5C22544A-7EE6-4342-B048-85BDC9FD1C3A}</a:tableStyleId>
              </a:tblPr>
              <a:tblGrid>
                <a:gridCol w="2540000"/>
                <a:gridCol w="2540000"/>
                <a:gridCol w="2540000"/>
              </a:tblGrid>
              <a:tr h="370840">
                <a:tc>
                  <a:txBody>
                    <a:bodyPr/>
                    <a:lstStyle/>
                    <a:p>
                      <a:r>
                        <a:rPr lang="en-US" dirty="0" smtClean="0"/>
                        <a:t>Work of Antiquity</a:t>
                      </a:r>
                      <a:endParaRPr lang="en-US" dirty="0"/>
                    </a:p>
                  </a:txBody>
                  <a:tcPr/>
                </a:tc>
                <a:tc>
                  <a:txBody>
                    <a:bodyPr/>
                    <a:lstStyle/>
                    <a:p>
                      <a:r>
                        <a:rPr lang="en-US" dirty="0" smtClean="0"/>
                        <a:t>Number of Surviving Manuscripts</a:t>
                      </a:r>
                      <a:endParaRPr lang="en-US" dirty="0"/>
                    </a:p>
                  </a:txBody>
                  <a:tcPr/>
                </a:tc>
                <a:tc>
                  <a:txBody>
                    <a:bodyPr/>
                    <a:lstStyle/>
                    <a:p>
                      <a:r>
                        <a:rPr lang="en-US" dirty="0" smtClean="0"/>
                        <a:t>Time</a:t>
                      </a:r>
                      <a:r>
                        <a:rPr lang="en-US" baseline="0" dirty="0" smtClean="0"/>
                        <a:t> Between Original &amp; Earliest Copy</a:t>
                      </a:r>
                      <a:endParaRPr lang="en-US" dirty="0"/>
                    </a:p>
                  </a:txBody>
                  <a:tcPr/>
                </a:tc>
              </a:tr>
              <a:tr h="370840">
                <a:tc>
                  <a:txBody>
                    <a:bodyPr/>
                    <a:lstStyle/>
                    <a:p>
                      <a:r>
                        <a:rPr lang="en-US" dirty="0" smtClean="0"/>
                        <a:t>Tacitus </a:t>
                      </a:r>
                      <a:endParaRPr lang="en-US" dirty="0"/>
                    </a:p>
                  </a:txBody>
                  <a:tcPr/>
                </a:tc>
                <a:tc>
                  <a:txBody>
                    <a:bodyPr/>
                    <a:lstStyle/>
                    <a:p>
                      <a:r>
                        <a:rPr lang="en-US" dirty="0" smtClean="0"/>
                        <a:t>33</a:t>
                      </a:r>
                      <a:endParaRPr lang="en-US" dirty="0"/>
                    </a:p>
                  </a:txBody>
                  <a:tcPr/>
                </a:tc>
                <a:tc>
                  <a:txBody>
                    <a:bodyPr/>
                    <a:lstStyle/>
                    <a:p>
                      <a:r>
                        <a:rPr lang="en-US" dirty="0" smtClean="0"/>
                        <a:t>800 years</a:t>
                      </a:r>
                      <a:endParaRPr lang="en-US" dirty="0"/>
                    </a:p>
                  </a:txBody>
                  <a:tcPr/>
                </a:tc>
              </a:tr>
              <a:tr h="370840">
                <a:tc>
                  <a:txBody>
                    <a:bodyPr/>
                    <a:lstStyle/>
                    <a:p>
                      <a:r>
                        <a:rPr lang="en-US" dirty="0" smtClean="0"/>
                        <a:t>Thucydides</a:t>
                      </a:r>
                      <a:endParaRPr lang="en-US" dirty="0"/>
                    </a:p>
                  </a:txBody>
                  <a:tcPr/>
                </a:tc>
                <a:tc>
                  <a:txBody>
                    <a:bodyPr/>
                    <a:lstStyle/>
                    <a:p>
                      <a:r>
                        <a:rPr lang="en-US" dirty="0" smtClean="0"/>
                        <a:t>96</a:t>
                      </a:r>
                      <a:endParaRPr lang="en-US" dirty="0"/>
                    </a:p>
                  </a:txBody>
                  <a:tcPr/>
                </a:tc>
                <a:tc>
                  <a:txBody>
                    <a:bodyPr/>
                    <a:lstStyle/>
                    <a:p>
                      <a:r>
                        <a:rPr lang="en-US" dirty="0" smtClean="0"/>
                        <a:t>200 years</a:t>
                      </a:r>
                      <a:endParaRPr lang="en-US" dirty="0"/>
                    </a:p>
                  </a:txBody>
                  <a:tcPr/>
                </a:tc>
              </a:tr>
              <a:tr h="370840">
                <a:tc>
                  <a:txBody>
                    <a:bodyPr/>
                    <a:lstStyle/>
                    <a:p>
                      <a:r>
                        <a:rPr lang="en-US" dirty="0" smtClean="0"/>
                        <a:t>Livy</a:t>
                      </a:r>
                      <a:endParaRPr lang="en-US" dirty="0"/>
                    </a:p>
                  </a:txBody>
                  <a:tcPr/>
                </a:tc>
                <a:tc>
                  <a:txBody>
                    <a:bodyPr/>
                    <a:lstStyle/>
                    <a:p>
                      <a:r>
                        <a:rPr lang="en-US" dirty="0" smtClean="0"/>
                        <a:t>150</a:t>
                      </a:r>
                      <a:endParaRPr lang="en-US" dirty="0"/>
                    </a:p>
                  </a:txBody>
                  <a:tcPr/>
                </a:tc>
                <a:tc>
                  <a:txBody>
                    <a:bodyPr/>
                    <a:lstStyle/>
                    <a:p>
                      <a:r>
                        <a:rPr lang="en-US" dirty="0" smtClean="0"/>
                        <a:t>400 years</a:t>
                      </a:r>
                    </a:p>
                  </a:txBody>
                  <a:tcPr/>
                </a:tc>
              </a:tr>
              <a:tr h="370840">
                <a:tc>
                  <a:txBody>
                    <a:bodyPr/>
                    <a:lstStyle/>
                    <a:p>
                      <a:r>
                        <a:rPr lang="en-US" dirty="0" smtClean="0"/>
                        <a:t>Homer </a:t>
                      </a:r>
                      <a:endParaRPr lang="en-US" dirty="0"/>
                    </a:p>
                  </a:txBody>
                  <a:tcPr/>
                </a:tc>
                <a:tc>
                  <a:txBody>
                    <a:bodyPr/>
                    <a:lstStyle/>
                    <a:p>
                      <a:r>
                        <a:rPr lang="en-US" dirty="0" smtClean="0"/>
                        <a:t>1757</a:t>
                      </a:r>
                      <a:endParaRPr lang="en-US" dirty="0"/>
                    </a:p>
                  </a:txBody>
                  <a:tcPr/>
                </a:tc>
                <a:tc>
                  <a:txBody>
                    <a:bodyPr/>
                    <a:lstStyle/>
                    <a:p>
                      <a:r>
                        <a:rPr lang="en-US" dirty="0" smtClean="0"/>
                        <a:t>400 years</a:t>
                      </a:r>
                      <a:endParaRPr lang="en-US" dirty="0"/>
                    </a:p>
                  </a:txBody>
                  <a:tcPr/>
                </a:tc>
              </a:tr>
              <a:tr h="370840">
                <a:tc>
                  <a:txBody>
                    <a:bodyPr/>
                    <a:lstStyle/>
                    <a:p>
                      <a:r>
                        <a:rPr lang="en-US" dirty="0" smtClean="0"/>
                        <a:t>New Testament</a:t>
                      </a:r>
                      <a:endParaRPr lang="en-US" dirty="0"/>
                    </a:p>
                  </a:txBody>
                  <a:tcPr/>
                </a:tc>
                <a:tc>
                  <a:txBody>
                    <a:bodyPr/>
                    <a:lstStyle/>
                    <a:p>
                      <a:r>
                        <a:rPr lang="en-US" dirty="0" smtClean="0"/>
                        <a:t>5,700</a:t>
                      </a:r>
                      <a:r>
                        <a:rPr lang="en-US" baseline="0" dirty="0" smtClean="0"/>
                        <a:t> +</a:t>
                      </a:r>
                      <a:endParaRPr lang="en-US" dirty="0"/>
                    </a:p>
                  </a:txBody>
                  <a:tcPr/>
                </a:tc>
                <a:tc>
                  <a:txBody>
                    <a:bodyPr/>
                    <a:lstStyle/>
                    <a:p>
                      <a:r>
                        <a:rPr lang="en-US" dirty="0" smtClean="0"/>
                        <a:t>&lt;50 years</a:t>
                      </a:r>
                      <a:endParaRPr lang="en-US" dirty="0"/>
                    </a:p>
                  </a:txBody>
                  <a:tcPr/>
                </a:tc>
              </a:tr>
            </a:tbl>
          </a:graphicData>
        </a:graphic>
      </p:graphicFrame>
    </p:spTree>
    <p:extLst>
      <p:ext uri="{BB962C8B-B14F-4D97-AF65-F5344CB8AC3E}">
        <p14:creationId xmlns:p14="http://schemas.microsoft.com/office/powerpoint/2010/main" val="33161717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What We Have Now Accurate?</a:t>
            </a:r>
            <a:endParaRPr lang="en-US" dirty="0"/>
          </a:p>
        </p:txBody>
      </p:sp>
      <p:sp>
        <p:nvSpPr>
          <p:cNvPr id="3" name="Subtitle 2"/>
          <p:cNvSpPr>
            <a:spLocks noGrp="1"/>
          </p:cNvSpPr>
          <p:nvPr>
            <p:ph type="subTitle" idx="1"/>
          </p:nvPr>
        </p:nvSpPr>
        <p:spPr/>
        <p:txBody>
          <a:bodyPr/>
          <a:lstStyle/>
          <a:p>
            <a:r>
              <a:rPr lang="en-US" dirty="0" smtClean="0"/>
              <a:t>Brian Colon</a:t>
            </a:r>
            <a:endParaRPr lang="en-US" dirty="0"/>
          </a:p>
        </p:txBody>
      </p:sp>
    </p:spTree>
    <p:extLst>
      <p:ext uri="{BB962C8B-B14F-4D97-AF65-F5344CB8AC3E}">
        <p14:creationId xmlns:p14="http://schemas.microsoft.com/office/powerpoint/2010/main" val="34972976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Destruction of the Temple</a:t>
            </a:r>
            <a:endParaRPr lang="en-US" dirty="0"/>
          </a:p>
        </p:txBody>
      </p:sp>
      <p:sp>
        <p:nvSpPr>
          <p:cNvPr id="3" name="Content Placeholder 2"/>
          <p:cNvSpPr>
            <a:spLocks noGrp="1"/>
          </p:cNvSpPr>
          <p:nvPr>
            <p:ph idx="1"/>
          </p:nvPr>
        </p:nvSpPr>
        <p:spPr/>
        <p:txBody>
          <a:bodyPr/>
          <a:lstStyle/>
          <a:p>
            <a:r>
              <a:rPr lang="en-US" dirty="0" smtClean="0"/>
              <a:t>Luke 21:6</a:t>
            </a:r>
          </a:p>
          <a:p>
            <a:r>
              <a:rPr lang="en-US" dirty="0" smtClean="0"/>
              <a:t>Luke has Jesus predicting the destruction of the temple, but doesn’t show that it actually happened in Acts.</a:t>
            </a:r>
          </a:p>
          <a:p>
            <a:endParaRPr lang="en-US" dirty="0"/>
          </a:p>
        </p:txBody>
      </p:sp>
    </p:spTree>
    <p:extLst>
      <p:ext uri="{BB962C8B-B14F-4D97-AF65-F5344CB8AC3E}">
        <p14:creationId xmlns:p14="http://schemas.microsoft.com/office/powerpoint/2010/main" val="14011729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Dating of the New Testament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454452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Trial Before Caesar</a:t>
            </a:r>
            <a:endParaRPr lang="en-US" dirty="0"/>
          </a:p>
        </p:txBody>
      </p:sp>
      <p:sp>
        <p:nvSpPr>
          <p:cNvPr id="3" name="Content Placeholder 2"/>
          <p:cNvSpPr>
            <a:spLocks noGrp="1"/>
          </p:cNvSpPr>
          <p:nvPr>
            <p:ph idx="1"/>
          </p:nvPr>
        </p:nvSpPr>
        <p:spPr/>
        <p:txBody>
          <a:bodyPr/>
          <a:lstStyle/>
          <a:p>
            <a:r>
              <a:rPr lang="en-US" dirty="0" smtClean="0"/>
              <a:t>Paul is told that he must stand trial before </a:t>
            </a:r>
            <a:r>
              <a:rPr lang="en-US" dirty="0" err="1" smtClean="0"/>
              <a:t>Casesar</a:t>
            </a:r>
            <a:r>
              <a:rPr lang="en-US" dirty="0" smtClean="0"/>
              <a:t> three times:</a:t>
            </a:r>
          </a:p>
          <a:p>
            <a:pPr lvl="1"/>
            <a:r>
              <a:rPr lang="en-US" dirty="0" smtClean="0"/>
              <a:t>Acts 25:12</a:t>
            </a:r>
          </a:p>
          <a:p>
            <a:pPr lvl="1"/>
            <a:r>
              <a:rPr lang="en-US" dirty="0" smtClean="0"/>
              <a:t>Acts 26:32</a:t>
            </a:r>
          </a:p>
          <a:p>
            <a:pPr lvl="1"/>
            <a:r>
              <a:rPr lang="en-US" dirty="0" smtClean="0"/>
              <a:t>Acts 27:24</a:t>
            </a:r>
          </a:p>
        </p:txBody>
      </p:sp>
    </p:spTree>
    <p:extLst>
      <p:ext uri="{BB962C8B-B14F-4D97-AF65-F5344CB8AC3E}">
        <p14:creationId xmlns:p14="http://schemas.microsoft.com/office/powerpoint/2010/main" val="10256266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Martyrs</a:t>
            </a:r>
            <a:endParaRPr lang="en-US" dirty="0"/>
          </a:p>
        </p:txBody>
      </p:sp>
      <p:sp>
        <p:nvSpPr>
          <p:cNvPr id="3" name="Content Placeholder 2"/>
          <p:cNvSpPr>
            <a:spLocks noGrp="1"/>
          </p:cNvSpPr>
          <p:nvPr>
            <p:ph idx="1"/>
          </p:nvPr>
        </p:nvSpPr>
        <p:spPr/>
        <p:txBody>
          <a:bodyPr/>
          <a:lstStyle/>
          <a:p>
            <a:r>
              <a:rPr lang="en-US" dirty="0" smtClean="0"/>
              <a:t>Luke mentions two martyrs: James and Stephen</a:t>
            </a:r>
          </a:p>
          <a:p>
            <a:r>
              <a:rPr lang="en-US" dirty="0" smtClean="0"/>
              <a:t>Does not mention the martyrdom of Paul, Peter, or James (Jesus’ brother)</a:t>
            </a:r>
          </a:p>
          <a:p>
            <a:endParaRPr lang="en-US" dirty="0"/>
          </a:p>
        </p:txBody>
      </p:sp>
    </p:spTree>
    <p:extLst>
      <p:ext uri="{BB962C8B-B14F-4D97-AF65-F5344CB8AC3E}">
        <p14:creationId xmlns:p14="http://schemas.microsoft.com/office/powerpoint/2010/main" val="3723101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Peculiar Ending</a:t>
            </a:r>
            <a:endParaRPr lang="en-US" dirty="0"/>
          </a:p>
        </p:txBody>
      </p:sp>
      <p:sp>
        <p:nvSpPr>
          <p:cNvPr id="3" name="Content Placeholder 2"/>
          <p:cNvSpPr>
            <a:spLocks noGrp="1"/>
          </p:cNvSpPr>
          <p:nvPr>
            <p:ph idx="1"/>
          </p:nvPr>
        </p:nvSpPr>
        <p:spPr/>
        <p:txBody>
          <a:bodyPr/>
          <a:lstStyle/>
          <a:p>
            <a:r>
              <a:rPr lang="en-US" dirty="0" smtClean="0"/>
              <a:t>Luke begins the book of Acts with an epic event, but ends the book abruptly.</a:t>
            </a:r>
            <a:endParaRPr lang="en-US" dirty="0"/>
          </a:p>
        </p:txBody>
      </p:sp>
    </p:spTree>
    <p:extLst>
      <p:ext uri="{BB962C8B-B14F-4D97-AF65-F5344CB8AC3E}">
        <p14:creationId xmlns:p14="http://schemas.microsoft.com/office/powerpoint/2010/main" val="3028442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
            </a:r>
            <a:endParaRPr lang="en-US" dirty="0"/>
          </a:p>
        </p:txBody>
      </p:sp>
      <p:sp>
        <p:nvSpPr>
          <p:cNvPr id="3" name="Content Placeholder 2"/>
          <p:cNvSpPr>
            <a:spLocks noGrp="1"/>
          </p:cNvSpPr>
          <p:nvPr>
            <p:ph idx="1"/>
          </p:nvPr>
        </p:nvSpPr>
        <p:spPr/>
        <p:txBody>
          <a:bodyPr/>
          <a:lstStyle/>
          <a:p>
            <a:r>
              <a:rPr lang="en-US" dirty="0" smtClean="0"/>
              <a:t>Luke writes in the first person at certain times in the book of Acts, including the last two chapters.</a:t>
            </a:r>
            <a:endParaRPr lang="en-US" dirty="0"/>
          </a:p>
        </p:txBody>
      </p:sp>
    </p:spTree>
    <p:extLst>
      <p:ext uri="{BB962C8B-B14F-4D97-AF65-F5344CB8AC3E}">
        <p14:creationId xmlns:p14="http://schemas.microsoft.com/office/powerpoint/2010/main" val="2887064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John 5:3-5</a:t>
            </a:r>
            <a:endParaRPr lang="en-US" dirty="0"/>
          </a:p>
        </p:txBody>
      </p:sp>
      <p:sp>
        <p:nvSpPr>
          <p:cNvPr id="5" name="Text Placeholder 4"/>
          <p:cNvSpPr>
            <a:spLocks noGrp="1"/>
          </p:cNvSpPr>
          <p:nvPr>
            <p:ph type="body" idx="1"/>
          </p:nvPr>
        </p:nvSpPr>
        <p:spPr/>
        <p:txBody>
          <a:bodyPr/>
          <a:lstStyle/>
          <a:p>
            <a:r>
              <a:rPr lang="en-US" dirty="0" smtClean="0"/>
              <a:t>New King James Version</a:t>
            </a:r>
            <a:endParaRPr lang="en-US" dirty="0"/>
          </a:p>
        </p:txBody>
      </p:sp>
      <p:sp>
        <p:nvSpPr>
          <p:cNvPr id="6" name="Content Placeholder 5"/>
          <p:cNvSpPr>
            <a:spLocks noGrp="1"/>
          </p:cNvSpPr>
          <p:nvPr>
            <p:ph sz="half" idx="2"/>
          </p:nvPr>
        </p:nvSpPr>
        <p:spPr/>
        <p:txBody>
          <a:bodyPr>
            <a:normAutofit fontScale="85000" lnSpcReduction="10000"/>
          </a:bodyPr>
          <a:lstStyle/>
          <a:p>
            <a:r>
              <a:rPr lang="en-US" b="1" baseline="30000" dirty="0"/>
              <a:t>3 </a:t>
            </a:r>
            <a:r>
              <a:rPr lang="en-US" dirty="0"/>
              <a:t>In these lay a great multitude of sick people, blind, lame, paralyzed, waiting for the moving of the water. </a:t>
            </a:r>
            <a:r>
              <a:rPr lang="en-US" b="1" baseline="30000" dirty="0"/>
              <a:t>4 </a:t>
            </a:r>
            <a:r>
              <a:rPr lang="en-US" dirty="0"/>
              <a:t>For an angel went down at a certain time into the pool and stirred up the water; then whoever stepped in first, after the stirring of the water, was made well of whatever disease he had.</a:t>
            </a:r>
            <a:r>
              <a:rPr lang="en-US" b="1" baseline="30000" dirty="0"/>
              <a:t>[</a:t>
            </a:r>
            <a:r>
              <a:rPr lang="en-US" b="1" baseline="30000" dirty="0">
                <a:hlinkClick r:id="rId2" tooltip="See footnote a"/>
              </a:rPr>
              <a:t>a</a:t>
            </a:r>
            <a:r>
              <a:rPr lang="en-US" b="1" baseline="30000" dirty="0"/>
              <a:t>]</a:t>
            </a:r>
            <a:r>
              <a:rPr lang="en-US" dirty="0"/>
              <a:t> </a:t>
            </a:r>
            <a:r>
              <a:rPr lang="en-US" b="1" baseline="30000" dirty="0"/>
              <a:t>5 </a:t>
            </a:r>
            <a:r>
              <a:rPr lang="en-US" dirty="0"/>
              <a:t>Now a certain man was there who had an infirmity thirty-eight years.</a:t>
            </a:r>
          </a:p>
        </p:txBody>
      </p:sp>
      <p:sp>
        <p:nvSpPr>
          <p:cNvPr id="7" name="Text Placeholder 6"/>
          <p:cNvSpPr>
            <a:spLocks noGrp="1"/>
          </p:cNvSpPr>
          <p:nvPr>
            <p:ph type="body" sz="quarter" idx="3"/>
          </p:nvPr>
        </p:nvSpPr>
        <p:spPr/>
        <p:txBody>
          <a:bodyPr/>
          <a:lstStyle/>
          <a:p>
            <a:r>
              <a:rPr lang="en-US" dirty="0" smtClean="0"/>
              <a:t>New International Version</a:t>
            </a:r>
            <a:endParaRPr lang="en-US" dirty="0"/>
          </a:p>
        </p:txBody>
      </p:sp>
      <p:sp>
        <p:nvSpPr>
          <p:cNvPr id="8" name="Content Placeholder 7"/>
          <p:cNvSpPr>
            <a:spLocks noGrp="1"/>
          </p:cNvSpPr>
          <p:nvPr>
            <p:ph sz="quarter" idx="4"/>
          </p:nvPr>
        </p:nvSpPr>
        <p:spPr/>
        <p:txBody>
          <a:bodyPr/>
          <a:lstStyle/>
          <a:p>
            <a:r>
              <a:rPr lang="en-US" b="1" baseline="30000" dirty="0"/>
              <a:t>3 </a:t>
            </a:r>
            <a:r>
              <a:rPr lang="en-US" dirty="0"/>
              <a:t>Here a great number of disabled people used to lie—the blind, the lame, the paralyzed. </a:t>
            </a:r>
            <a:r>
              <a:rPr lang="en-US" b="1" baseline="30000" dirty="0"/>
              <a:t>[4] [</a:t>
            </a:r>
            <a:r>
              <a:rPr lang="en-US" b="1" baseline="30000" dirty="0">
                <a:hlinkClick r:id="rId3" tooltip="See footnote a"/>
              </a:rPr>
              <a:t>a</a:t>
            </a:r>
            <a:r>
              <a:rPr lang="en-US" b="1" baseline="30000" dirty="0"/>
              <a:t>]</a:t>
            </a:r>
            <a:r>
              <a:rPr lang="en-US" dirty="0"/>
              <a:t> </a:t>
            </a:r>
            <a:r>
              <a:rPr lang="en-US" b="1" baseline="30000" dirty="0"/>
              <a:t>5 </a:t>
            </a:r>
            <a:r>
              <a:rPr lang="en-US" dirty="0"/>
              <a:t>One who was there had been an invalid for thirty-eight years.</a:t>
            </a:r>
          </a:p>
        </p:txBody>
      </p:sp>
    </p:spTree>
    <p:extLst>
      <p:ext uri="{BB962C8B-B14F-4D97-AF65-F5344CB8AC3E}">
        <p14:creationId xmlns:p14="http://schemas.microsoft.com/office/powerpoint/2010/main" val="30587529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Rufus?</a:t>
            </a:r>
            <a:endParaRPr lang="en-US" dirty="0"/>
          </a:p>
        </p:txBody>
      </p:sp>
      <p:sp>
        <p:nvSpPr>
          <p:cNvPr id="3" name="Content Placeholder 2"/>
          <p:cNvSpPr>
            <a:spLocks noGrp="1"/>
          </p:cNvSpPr>
          <p:nvPr>
            <p:ph idx="1"/>
          </p:nvPr>
        </p:nvSpPr>
        <p:spPr/>
        <p:txBody>
          <a:bodyPr/>
          <a:lstStyle/>
          <a:p>
            <a:r>
              <a:rPr lang="en-US" dirty="0" smtClean="0"/>
              <a:t>Mark assumes his readers know who Rufus is “Mark 15:21”</a:t>
            </a:r>
          </a:p>
          <a:p>
            <a:r>
              <a:rPr lang="en-US" dirty="0" smtClean="0"/>
              <a:t>Paul asks the church in Rome to greet Rufus.</a:t>
            </a:r>
            <a:endParaRPr lang="en-US" dirty="0"/>
          </a:p>
        </p:txBody>
      </p:sp>
    </p:spTree>
    <p:extLst>
      <p:ext uri="{BB962C8B-B14F-4D97-AF65-F5344CB8AC3E}">
        <p14:creationId xmlns:p14="http://schemas.microsoft.com/office/powerpoint/2010/main" val="12407279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Quotes From Luke</a:t>
            </a:r>
            <a:endParaRPr lang="en-US" dirty="0"/>
          </a:p>
        </p:txBody>
      </p:sp>
      <p:sp>
        <p:nvSpPr>
          <p:cNvPr id="3" name="Content Placeholder 2"/>
          <p:cNvSpPr>
            <a:spLocks noGrp="1"/>
          </p:cNvSpPr>
          <p:nvPr>
            <p:ph idx="1"/>
          </p:nvPr>
        </p:nvSpPr>
        <p:spPr/>
        <p:txBody>
          <a:bodyPr/>
          <a:lstStyle/>
          <a:p>
            <a:r>
              <a:rPr lang="en-US" dirty="0" smtClean="0"/>
              <a:t>Luke 10:7</a:t>
            </a:r>
          </a:p>
          <a:p>
            <a:r>
              <a:rPr lang="en-US" dirty="0" smtClean="0"/>
              <a:t>1 Timothy 5:18</a:t>
            </a:r>
          </a:p>
          <a:p>
            <a:endParaRPr lang="en-US" dirty="0"/>
          </a:p>
          <a:p>
            <a:r>
              <a:rPr lang="en-US" dirty="0" smtClean="0"/>
              <a:t>Luke 22:19</a:t>
            </a:r>
          </a:p>
          <a:p>
            <a:r>
              <a:rPr lang="en-US" dirty="0" smtClean="0"/>
              <a:t>1 Corinthians 11:23-26</a:t>
            </a:r>
            <a:endParaRPr lang="en-US" dirty="0"/>
          </a:p>
        </p:txBody>
      </p:sp>
    </p:spTree>
    <p:extLst>
      <p:ext uri="{BB962C8B-B14F-4D97-AF65-F5344CB8AC3E}">
        <p14:creationId xmlns:p14="http://schemas.microsoft.com/office/powerpoint/2010/main" val="12529580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98433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lstStyle/>
          <a:p>
            <a:pPr marL="571500" indent="-457200">
              <a:buFont typeface="+mj-lt"/>
              <a:buAutoNum type="arabicPeriod"/>
            </a:pPr>
            <a:r>
              <a:rPr lang="en-US" dirty="0" smtClean="0"/>
              <a:t>Of the 400,000 textual variants in the New Testament, 99% of them are completely inconsequential.</a:t>
            </a:r>
          </a:p>
          <a:p>
            <a:pPr marL="571500" indent="-457200">
              <a:buFont typeface="+mj-lt"/>
              <a:buAutoNum type="arabicPeriod"/>
            </a:pPr>
            <a:r>
              <a:rPr lang="en-US" dirty="0"/>
              <a:t>No Christian doctrine is effected by textual variants</a:t>
            </a:r>
            <a:r>
              <a:rPr lang="en-US" dirty="0" smtClean="0"/>
              <a:t>.</a:t>
            </a:r>
          </a:p>
          <a:p>
            <a:pPr marL="571500" indent="-457200">
              <a:buFont typeface="+mj-lt"/>
              <a:buAutoNum type="arabicPeriod"/>
            </a:pPr>
            <a:r>
              <a:rPr lang="en-US" dirty="0" smtClean="0"/>
              <a:t>The </a:t>
            </a:r>
            <a:r>
              <a:rPr lang="en-US" dirty="0"/>
              <a:t>New Testament was never under the control of a central authority</a:t>
            </a:r>
            <a:r>
              <a:rPr lang="en-US" dirty="0" smtClean="0"/>
              <a:t>.</a:t>
            </a:r>
          </a:p>
          <a:p>
            <a:pPr marL="571500" indent="-457200">
              <a:buFont typeface="+mj-lt"/>
              <a:buAutoNum type="arabicPeriod"/>
            </a:pPr>
            <a:r>
              <a:rPr lang="en-US" dirty="0" smtClean="0"/>
              <a:t>Multiple lines of transmission have preserved the text.</a:t>
            </a:r>
          </a:p>
          <a:p>
            <a:pPr marL="571500" indent="-457200">
              <a:buFont typeface="+mj-lt"/>
              <a:buAutoNum type="arabicPeriod"/>
            </a:pPr>
            <a:r>
              <a:rPr lang="en-US" dirty="0" smtClean="0"/>
              <a:t>The text of the New Testament is tenacious.</a:t>
            </a:r>
            <a:endParaRPr lang="en-US" dirty="0"/>
          </a:p>
          <a:p>
            <a:pPr marL="571500" indent="-457200">
              <a:buFont typeface="+mj-lt"/>
              <a:buAutoNum type="arabicPeriod"/>
            </a:pPr>
            <a:endParaRPr lang="en-US" dirty="0"/>
          </a:p>
        </p:txBody>
      </p:sp>
    </p:spTree>
    <p:extLst>
      <p:ext uri="{BB962C8B-B14F-4D97-AF65-F5344CB8AC3E}">
        <p14:creationId xmlns:p14="http://schemas.microsoft.com/office/powerpoint/2010/main" val="2671706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Textual Variant?</a:t>
            </a:r>
            <a:endParaRPr lang="en-US" dirty="0"/>
          </a:p>
        </p:txBody>
      </p:sp>
      <p:sp>
        <p:nvSpPr>
          <p:cNvPr id="3" name="Text Placeholder 2"/>
          <p:cNvSpPr>
            <a:spLocks noGrp="1"/>
          </p:cNvSpPr>
          <p:nvPr>
            <p:ph type="body" idx="1"/>
          </p:nvPr>
        </p:nvSpPr>
        <p:spPr>
          <a:xfrm>
            <a:off x="457200" y="2209800"/>
            <a:ext cx="3657600" cy="639762"/>
          </a:xfrm>
        </p:spPr>
        <p:txBody>
          <a:bodyPr/>
          <a:lstStyle/>
          <a:p>
            <a:r>
              <a:rPr lang="en-US" dirty="0" smtClean="0"/>
              <a:t>Mark 9:29</a:t>
            </a:r>
            <a:endParaRPr lang="en-US" dirty="0"/>
          </a:p>
        </p:txBody>
      </p:sp>
      <p:sp>
        <p:nvSpPr>
          <p:cNvPr id="4" name="Content Placeholder 3"/>
          <p:cNvSpPr>
            <a:spLocks noGrp="1"/>
          </p:cNvSpPr>
          <p:nvPr>
            <p:ph sz="half" idx="2"/>
          </p:nvPr>
        </p:nvSpPr>
        <p:spPr>
          <a:xfrm>
            <a:off x="457200" y="2971799"/>
            <a:ext cx="3657600" cy="3154363"/>
          </a:xfrm>
        </p:spPr>
        <p:txBody>
          <a:bodyPr/>
          <a:lstStyle/>
          <a:p>
            <a:r>
              <a:rPr lang="en-US" dirty="0"/>
              <a:t>He replied, “This kind can come out only by prayer</a:t>
            </a:r>
            <a:r>
              <a:rPr lang="en-US" dirty="0" smtClean="0"/>
              <a:t>.”</a:t>
            </a:r>
            <a:endParaRPr lang="en-US" dirty="0"/>
          </a:p>
        </p:txBody>
      </p:sp>
      <p:sp>
        <p:nvSpPr>
          <p:cNvPr id="5" name="Text Placeholder 4"/>
          <p:cNvSpPr>
            <a:spLocks noGrp="1"/>
          </p:cNvSpPr>
          <p:nvPr>
            <p:ph type="body" sz="quarter" idx="3"/>
          </p:nvPr>
        </p:nvSpPr>
        <p:spPr>
          <a:xfrm>
            <a:off x="4419600" y="2209800"/>
            <a:ext cx="3657600" cy="639762"/>
          </a:xfrm>
        </p:spPr>
        <p:txBody>
          <a:bodyPr/>
          <a:lstStyle/>
          <a:p>
            <a:r>
              <a:rPr lang="en-US" dirty="0"/>
              <a:t>Mark 9:29</a:t>
            </a:r>
          </a:p>
        </p:txBody>
      </p:sp>
      <p:sp>
        <p:nvSpPr>
          <p:cNvPr id="6" name="Content Placeholder 5"/>
          <p:cNvSpPr>
            <a:spLocks noGrp="1"/>
          </p:cNvSpPr>
          <p:nvPr>
            <p:ph sz="quarter" idx="4"/>
          </p:nvPr>
        </p:nvSpPr>
        <p:spPr>
          <a:xfrm>
            <a:off x="4419600" y="2971799"/>
            <a:ext cx="3657600" cy="3154363"/>
          </a:xfrm>
        </p:spPr>
        <p:txBody>
          <a:bodyPr/>
          <a:lstStyle/>
          <a:p>
            <a:r>
              <a:rPr lang="en-US" dirty="0"/>
              <a:t>He replied, “This kind can come out only by </a:t>
            </a:r>
            <a:r>
              <a:rPr lang="en-US" dirty="0" smtClean="0"/>
              <a:t>prayer</a:t>
            </a:r>
            <a:r>
              <a:rPr lang="en-US" b="1" i="1" dirty="0" smtClean="0"/>
              <a:t> and fasting</a:t>
            </a:r>
            <a:r>
              <a:rPr lang="en-US" dirty="0" smtClean="0"/>
              <a:t>”</a:t>
            </a:r>
            <a:endParaRPr lang="en-US" dirty="0"/>
          </a:p>
        </p:txBody>
      </p:sp>
      <p:sp>
        <p:nvSpPr>
          <p:cNvPr id="8" name="TextBox 7"/>
          <p:cNvSpPr txBox="1"/>
          <p:nvPr/>
        </p:nvSpPr>
        <p:spPr>
          <a:xfrm>
            <a:off x="423333" y="1363990"/>
            <a:ext cx="7806267" cy="461665"/>
          </a:xfrm>
          <a:prstGeom prst="rect">
            <a:avLst/>
          </a:prstGeom>
          <a:noFill/>
        </p:spPr>
        <p:txBody>
          <a:bodyPr wrap="square" rtlCol="0">
            <a:spAutoFit/>
          </a:bodyPr>
          <a:lstStyle/>
          <a:p>
            <a:r>
              <a:rPr lang="en-US" sz="2400" dirty="0" smtClean="0"/>
              <a:t>Any place where two manuscripts differ from </a:t>
            </a:r>
            <a:r>
              <a:rPr lang="en-US" sz="2400" dirty="0" err="1" smtClean="0"/>
              <a:t>eachother</a:t>
            </a:r>
            <a:endParaRPr lang="en-US" sz="2400" dirty="0"/>
          </a:p>
        </p:txBody>
      </p:sp>
    </p:spTree>
    <p:extLst>
      <p:ext uri="{BB962C8B-B14F-4D97-AF65-F5344CB8AC3E}">
        <p14:creationId xmlns:p14="http://schemas.microsoft.com/office/powerpoint/2010/main" val="285620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textual variants?</a:t>
            </a:r>
            <a:endParaRPr lang="en-US" dirty="0"/>
          </a:p>
        </p:txBody>
      </p:sp>
      <p:sp>
        <p:nvSpPr>
          <p:cNvPr id="7" name="Content Placeholder 6"/>
          <p:cNvSpPr>
            <a:spLocks noGrp="1"/>
          </p:cNvSpPr>
          <p:nvPr>
            <p:ph idx="1"/>
          </p:nvPr>
        </p:nvSpPr>
        <p:spPr/>
        <p:txBody>
          <a:bodyPr/>
          <a:lstStyle/>
          <a:p>
            <a:r>
              <a:rPr lang="en-US" dirty="0" smtClean="0"/>
              <a:t>400,000 textual variants in the NT</a:t>
            </a:r>
          </a:p>
          <a:p>
            <a:r>
              <a:rPr lang="en-US" dirty="0" smtClean="0"/>
              <a:t>180,000 words in the NT</a:t>
            </a:r>
          </a:p>
          <a:p>
            <a:endParaRPr lang="en-US" dirty="0"/>
          </a:p>
        </p:txBody>
      </p:sp>
    </p:spTree>
    <p:extLst>
      <p:ext uri="{BB962C8B-B14F-4D97-AF65-F5344CB8AC3E}">
        <p14:creationId xmlns:p14="http://schemas.microsoft.com/office/powerpoint/2010/main" val="4162513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textual variants?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5314070"/>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2293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textual variants?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9018257"/>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77716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1164</TotalTime>
  <Words>2004</Words>
  <Application>Microsoft Office PowerPoint</Application>
  <PresentationFormat>On-screen Show (4:3)</PresentationFormat>
  <Paragraphs>258</Paragraphs>
  <Slides>42</Slides>
  <Notes>9</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Adjacency</vt:lpstr>
      <vt:lpstr>Is What We Have Now What They Wrote Then?</vt:lpstr>
      <vt:lpstr>Why is this Important?</vt:lpstr>
      <vt:lpstr>Tough Questions</vt:lpstr>
      <vt:lpstr>John 5:3-5</vt:lpstr>
      <vt:lpstr>Thesis Statement</vt:lpstr>
      <vt:lpstr>What is a Textual Variant?</vt:lpstr>
      <vt:lpstr>How many textual variants?</vt:lpstr>
      <vt:lpstr>How many textual variants?</vt:lpstr>
      <vt:lpstr>How many textual variants?</vt:lpstr>
      <vt:lpstr>Example of nonsense error</vt:lpstr>
      <vt:lpstr>How many textual variants?</vt:lpstr>
      <vt:lpstr>How many textual variants?</vt:lpstr>
      <vt:lpstr>Meaningful but not viable</vt:lpstr>
      <vt:lpstr>How many textual variants?</vt:lpstr>
      <vt:lpstr>Point #1</vt:lpstr>
      <vt:lpstr>Meaningful and Viable</vt:lpstr>
      <vt:lpstr>Meaningful and Viable</vt:lpstr>
      <vt:lpstr>Meaningful and Viable</vt:lpstr>
      <vt:lpstr>Meaningful and Viable</vt:lpstr>
      <vt:lpstr>Chose/Received</vt:lpstr>
      <vt:lpstr>PowerPoint Presentation</vt:lpstr>
      <vt:lpstr>PowerPoint Presentation</vt:lpstr>
      <vt:lpstr>Similar Endings</vt:lpstr>
      <vt:lpstr>Similar Endings</vt:lpstr>
      <vt:lpstr>Point #2</vt:lpstr>
      <vt:lpstr>Point #3</vt:lpstr>
      <vt:lpstr>Islam</vt:lpstr>
      <vt:lpstr>What if our early manuscripts are already corruped?</vt:lpstr>
      <vt:lpstr>Point #4</vt:lpstr>
      <vt:lpstr>PowerPoint Presentation</vt:lpstr>
      <vt:lpstr>Point #5 </vt:lpstr>
      <vt:lpstr>Comparison of Ancient Texts</vt:lpstr>
      <vt:lpstr>Is What We Have Now Accurate?</vt:lpstr>
      <vt:lpstr>The Destruction of the Temple</vt:lpstr>
      <vt:lpstr>Early Dating of the New Testament</vt:lpstr>
      <vt:lpstr>Trial Before Caesar</vt:lpstr>
      <vt:lpstr>Martyrs</vt:lpstr>
      <vt:lpstr>Peculiar Ending</vt:lpstr>
      <vt:lpstr>“We”</vt:lpstr>
      <vt:lpstr>Rufus?</vt:lpstr>
      <vt:lpstr>Paul Quotes From Luke</vt:lpstr>
      <vt:lpstr>Implications?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What We Have Now What They Wrote Then?</dc:title>
  <dc:creator>Brian</dc:creator>
  <cp:lastModifiedBy>John Oakes</cp:lastModifiedBy>
  <cp:revision>36</cp:revision>
  <dcterms:created xsi:type="dcterms:W3CDTF">2013-09-13T03:22:40Z</dcterms:created>
  <dcterms:modified xsi:type="dcterms:W3CDTF">2013-09-15T02:35:22Z</dcterms:modified>
</cp:coreProperties>
</file>