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sldIdLst>
    <p:sldId id="256" r:id="rId3"/>
    <p:sldId id="275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FA6CE-B578-46A6-81B7-A3833E68505F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BF368-660D-4C8D-AE62-F7E6A64D7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4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92C030C-FFE3-4B6E-B2AD-3DC865E597EF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FE30-C81A-42D4-A995-9DF3421354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13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1112-1CAC-4FF7-90F6-B79DB0728F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0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A4194-5EF3-4921-B63D-F4C1DB1F56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28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48AF-B8DA-4EB6-98E7-B7503BA1D6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34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DFE2-EA8C-4BD0-BC1F-7D45EE688B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7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D314E-083A-407B-A626-8CD95FAC66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17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36D3-5709-49B2-AD0A-A0938A3DC6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98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04319-0219-4D6C-A58D-9D7385FC88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B315-0F53-4AD8-B205-996628CD3F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96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B637D-7A64-491E-9BA4-5BEAF110D1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37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3DEB0-417F-40A1-98CB-1354BB0ACC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3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ADA2-A129-405C-827C-9C0D55B5B4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2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9DB3BE-915D-4C0F-9720-1DBCEE6951E0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123852-63A5-4A4E-A37D-05CD42629A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B9E2-060E-4320-BDD9-F926F5F34CB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40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Entering the Promised Land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Deuteronomy 8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631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He caused you to hunger, then he fed you with manna.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God meets our needs, but not the way we would have chosen.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Ex:   Numbers 21:4-9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Numbers 11:4-6</a:t>
            </a:r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54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Your clothes did not wear out and your feet did not swell during these forty years.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We need to recognize and appreciate God’s “little miracles” every day.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96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What is God’s plan for blessing you?</a:t>
            </a:r>
          </a:p>
        </p:txBody>
      </p:sp>
    </p:spTree>
    <p:extLst>
      <p:ext uri="{BB962C8B-B14F-4D97-AF65-F5344CB8AC3E}">
        <p14:creationId xmlns:p14="http://schemas.microsoft.com/office/powerpoint/2010/main" val="16764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What is God’s plan for blessing you?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…the Lord your God disciplines you…</a:t>
            </a:r>
          </a:p>
        </p:txBody>
      </p:sp>
    </p:spTree>
    <p:extLst>
      <p:ext uri="{BB962C8B-B14F-4D97-AF65-F5344CB8AC3E}">
        <p14:creationId xmlns:p14="http://schemas.microsoft.com/office/powerpoint/2010/main" val="39910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8:6-9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Why does God discipline us?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49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8:6-9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Why does God discipline us?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So that he can bless us.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Two ways God humbles us:</a:t>
            </a:r>
          </a:p>
          <a:p>
            <a:pPr marL="114300" indent="0">
              <a:buNone/>
            </a:pPr>
            <a:r>
              <a:rPr lang="en-US" b="1" dirty="0" smtClean="0"/>
              <a:t>1. By giving us a lot of blessings.</a:t>
            </a:r>
          </a:p>
          <a:p>
            <a:pPr marL="114300" indent="0">
              <a:buNone/>
            </a:pPr>
            <a:r>
              <a:rPr lang="en-US" b="1" dirty="0" smtClean="0"/>
              <a:t>2. By taking those blessings away from us.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73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Deuteronomy 8:11-14 A Solemn Warning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When God blesses you, you better praise God!</a:t>
            </a:r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b="1" dirty="0" smtClean="0"/>
              <a:t>Don’t become comfortable….</a:t>
            </a:r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b="1" dirty="0" smtClean="0"/>
              <a:t>Q:  Are we Americans tempted to become comfortable?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v. 14  Then your heart will become proud.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23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8:15-18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He humbled you…</a:t>
            </a:r>
          </a:p>
          <a:p>
            <a:pPr marL="114300" indent="0">
              <a:buNone/>
            </a:pPr>
            <a:r>
              <a:rPr lang="en-US" b="1" dirty="0" smtClean="0"/>
              <a:t>He blessed you…</a:t>
            </a:r>
          </a:p>
          <a:p>
            <a:pPr marL="114300" indent="0">
              <a:buNone/>
            </a:pPr>
            <a:r>
              <a:rPr lang="en-US" b="1" dirty="0" smtClean="0"/>
              <a:t>He humbled you…</a:t>
            </a:r>
          </a:p>
          <a:p>
            <a:pPr marL="114300" indent="0">
              <a:buNone/>
            </a:pPr>
            <a:r>
              <a:rPr lang="en-US" b="1" dirty="0" smtClean="0"/>
              <a:t>He blessed you…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So do not be a prideful dog!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smtClean="0"/>
              <a:t>1 Corinthians 4:17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55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Conclusion: Deuteronomy 8:19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Do not EVER forget the Lord your God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0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Desktop\2_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2874"/>
            <a:ext cx="4867275" cy="654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0" y="1905000"/>
            <a:ext cx="26292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Revelation Class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Starting 9/28</a:t>
            </a:r>
          </a:p>
          <a:p>
            <a:endParaRPr lang="en-US" sz="2400" b="1" dirty="0"/>
          </a:p>
          <a:p>
            <a:r>
              <a:rPr lang="en-US" sz="2400" b="1" dirty="0" smtClean="0"/>
              <a:t>Mission Center</a:t>
            </a:r>
          </a:p>
          <a:p>
            <a:r>
              <a:rPr lang="en-US" sz="2400" b="1" dirty="0" smtClean="0"/>
              <a:t>Of Hope</a:t>
            </a:r>
          </a:p>
          <a:p>
            <a:endParaRPr lang="en-US" sz="2400" b="1" dirty="0"/>
          </a:p>
          <a:p>
            <a:r>
              <a:rPr lang="en-US" sz="2400" b="1" dirty="0" smtClean="0"/>
              <a:t>Sign-up Today 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96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3175" y="603250"/>
            <a:ext cx="91440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n-US" sz="1100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altLang="en-US" sz="1200" i="1" dirty="0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       </a:t>
            </a:r>
            <a:r>
              <a:rPr lang="en-US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    </a:t>
            </a:r>
            <a:r>
              <a:rPr lang="es-MX" altLang="en-US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I</a:t>
            </a:r>
            <a:r>
              <a:rPr lang="es-MX" altLang="en-US" sz="32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n </a:t>
            </a:r>
            <a:r>
              <a:rPr lang="es-MX" altLang="en-US" sz="3200" b="1" dirty="0" err="1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the</a:t>
            </a:r>
            <a:r>
              <a:rPr lang="es-MX" altLang="en-US" sz="32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 err="1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wilderness</a:t>
            </a:r>
            <a:r>
              <a:rPr lang="es-MX" altLang="en-US" sz="32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: </a:t>
            </a:r>
            <a:r>
              <a:rPr lang="es-MX" altLang="en-US" sz="3200" b="1" dirty="0" err="1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The</a:t>
            </a:r>
            <a:r>
              <a:rPr lang="es-MX" altLang="en-US" sz="32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s-MX" altLang="en-US" sz="3200" b="1" dirty="0" err="1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life</a:t>
            </a:r>
            <a:r>
              <a:rPr lang="es-MX" altLang="en-US" sz="32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of a </a:t>
            </a:r>
            <a:r>
              <a:rPr lang="es-MX" altLang="en-US" sz="3200" b="1" dirty="0" err="1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disciple</a:t>
            </a:r>
            <a:r>
              <a:rPr lang="es-MX" altLang="en-US" sz="32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</a:t>
            </a:r>
            <a:endParaRPr lang="es-MX" altLang="en-US" sz="3200" dirty="0">
              <a:solidFill>
                <a:srgbClr val="FFFF66"/>
              </a:solidFill>
              <a:latin typeface="Book Antiqua" pitchFamily="18" charset="0"/>
            </a:endParaRPr>
          </a:p>
        </p:txBody>
      </p:sp>
      <p:grpSp>
        <p:nvGrpSpPr>
          <p:cNvPr id="117763" name="Group 29"/>
          <p:cNvGrpSpPr>
            <a:grpSpLocks/>
          </p:cNvGrpSpPr>
          <p:nvPr/>
        </p:nvGrpSpPr>
        <p:grpSpPr bwMode="auto">
          <a:xfrm>
            <a:off x="1524000" y="1600200"/>
            <a:ext cx="5410200" cy="3857625"/>
            <a:chOff x="-3" y="631"/>
            <a:chExt cx="1798" cy="2430"/>
          </a:xfrm>
        </p:grpSpPr>
        <p:grpSp>
          <p:nvGrpSpPr>
            <p:cNvPr id="117765" name="Group 27"/>
            <p:cNvGrpSpPr>
              <a:grpSpLocks/>
            </p:cNvGrpSpPr>
            <p:nvPr/>
          </p:nvGrpSpPr>
          <p:grpSpPr bwMode="auto">
            <a:xfrm>
              <a:off x="0" y="634"/>
              <a:ext cx="1792" cy="2424"/>
              <a:chOff x="0" y="634"/>
              <a:chExt cx="1792" cy="2424"/>
            </a:xfrm>
          </p:grpSpPr>
          <p:grpSp>
            <p:nvGrpSpPr>
              <p:cNvPr id="117767" name="Group 12"/>
              <p:cNvGrpSpPr>
                <a:grpSpLocks/>
              </p:cNvGrpSpPr>
              <p:nvPr/>
            </p:nvGrpSpPr>
            <p:grpSpPr bwMode="auto">
              <a:xfrm>
                <a:off x="0" y="634"/>
                <a:ext cx="885" cy="606"/>
                <a:chOff x="0" y="634"/>
                <a:chExt cx="885" cy="606"/>
              </a:xfrm>
            </p:grpSpPr>
            <p:sp>
              <p:nvSpPr>
                <p:cNvPr id="117789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634"/>
                  <a:ext cx="799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OLD TESTAMENT TYPE</a:t>
                  </a:r>
                  <a:endParaRPr lang="es-MX" altLang="en-US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b="1" dirty="0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90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634"/>
                  <a:ext cx="885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68" name="Group 14"/>
              <p:cNvGrpSpPr>
                <a:grpSpLocks/>
              </p:cNvGrpSpPr>
              <p:nvPr/>
            </p:nvGrpSpPr>
            <p:grpSpPr bwMode="auto">
              <a:xfrm>
                <a:off x="885" y="634"/>
                <a:ext cx="907" cy="606"/>
                <a:chOff x="885" y="634"/>
                <a:chExt cx="907" cy="606"/>
              </a:xfrm>
            </p:grpSpPr>
            <p:sp>
              <p:nvSpPr>
                <p:cNvPr id="117787" name="Rectangle 4"/>
                <p:cNvSpPr>
                  <a:spLocks noChangeArrowheads="1"/>
                </p:cNvSpPr>
                <p:nvPr/>
              </p:nvSpPr>
              <p:spPr bwMode="auto">
                <a:xfrm>
                  <a:off x="928" y="634"/>
                  <a:ext cx="82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N</a:t>
                  </a: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EW TESTAMENT ANTITYPE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8" name="Rectangle 13"/>
                <p:cNvSpPr>
                  <a:spLocks noChangeArrowheads="1"/>
                </p:cNvSpPr>
                <p:nvPr/>
              </p:nvSpPr>
              <p:spPr bwMode="auto">
                <a:xfrm>
                  <a:off x="885" y="634"/>
                  <a:ext cx="90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69" name="Group 16"/>
              <p:cNvGrpSpPr>
                <a:grpSpLocks/>
              </p:cNvGrpSpPr>
              <p:nvPr/>
            </p:nvGrpSpPr>
            <p:grpSpPr bwMode="auto">
              <a:xfrm>
                <a:off x="0" y="1240"/>
                <a:ext cx="885" cy="500"/>
                <a:chOff x="0" y="1240"/>
                <a:chExt cx="885" cy="500"/>
              </a:xfrm>
            </p:grpSpPr>
            <p:sp>
              <p:nvSpPr>
                <p:cNvPr id="117785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1240"/>
                  <a:ext cx="799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sz="2000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SLAVERY IN EGYPT</a:t>
                  </a:r>
                  <a:endParaRPr lang="es-MX" altLang="en-US" sz="2000" b="1" i="1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00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17786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1240"/>
                  <a:ext cx="88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0" name="Group 18"/>
              <p:cNvGrpSpPr>
                <a:grpSpLocks/>
              </p:cNvGrpSpPr>
              <p:nvPr/>
            </p:nvGrpSpPr>
            <p:grpSpPr bwMode="auto">
              <a:xfrm>
                <a:off x="885" y="1240"/>
                <a:ext cx="907" cy="500"/>
                <a:chOff x="885" y="1240"/>
                <a:chExt cx="907" cy="500"/>
              </a:xfrm>
            </p:grpSpPr>
            <p:sp>
              <p:nvSpPr>
                <p:cNvPr id="117783" name="Rectangle 6"/>
                <p:cNvSpPr>
                  <a:spLocks noChangeArrowheads="1"/>
                </p:cNvSpPr>
                <p:nvPr/>
              </p:nvSpPr>
              <p:spPr bwMode="auto">
                <a:xfrm>
                  <a:off x="928" y="1240"/>
                  <a:ext cx="82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LOST, SLAVE TO SIN</a:t>
                  </a:r>
                  <a:endParaRPr lang="es-MX" altLang="en-US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dirty="0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4" name="Rectangle 17"/>
                <p:cNvSpPr>
                  <a:spLocks noChangeArrowheads="1"/>
                </p:cNvSpPr>
                <p:nvPr/>
              </p:nvSpPr>
              <p:spPr bwMode="auto">
                <a:xfrm>
                  <a:off x="885" y="1240"/>
                  <a:ext cx="90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1" name="Group 20"/>
              <p:cNvGrpSpPr>
                <a:grpSpLocks/>
              </p:cNvGrpSpPr>
              <p:nvPr/>
            </p:nvGrpSpPr>
            <p:grpSpPr bwMode="auto">
              <a:xfrm>
                <a:off x="0" y="1740"/>
                <a:ext cx="885" cy="712"/>
                <a:chOff x="0" y="1740"/>
                <a:chExt cx="885" cy="712"/>
              </a:xfrm>
            </p:grpSpPr>
            <p:sp>
              <p:nvSpPr>
                <p:cNvPr id="11778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740"/>
                  <a:ext cx="799" cy="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WANDERING IN THE WILDERNESS</a:t>
                  </a:r>
                  <a:endParaRPr lang="es-MX" altLang="en-US" b="1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17782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740"/>
                  <a:ext cx="885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2" name="Group 22"/>
              <p:cNvGrpSpPr>
                <a:grpSpLocks/>
              </p:cNvGrpSpPr>
              <p:nvPr/>
            </p:nvGrpSpPr>
            <p:grpSpPr bwMode="auto">
              <a:xfrm>
                <a:off x="885" y="1740"/>
                <a:ext cx="907" cy="712"/>
                <a:chOff x="885" y="1740"/>
                <a:chExt cx="907" cy="712"/>
              </a:xfrm>
            </p:grpSpPr>
            <p:sp>
              <p:nvSpPr>
                <p:cNvPr id="117779" name="Rectangle 8"/>
                <p:cNvSpPr>
                  <a:spLocks noChangeArrowheads="1"/>
                </p:cNvSpPr>
                <p:nvPr/>
              </p:nvSpPr>
              <p:spPr bwMode="auto">
                <a:xfrm>
                  <a:off x="928" y="1740"/>
                  <a:ext cx="821" cy="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LIVING </a:t>
                  </a:r>
                  <a:r>
                    <a:rPr lang="es-MX" altLang="en-US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THE LIFE OF A DISCIPLE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 dirty="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0" name="Rectangle 21"/>
                <p:cNvSpPr>
                  <a:spLocks noChangeArrowheads="1"/>
                </p:cNvSpPr>
                <p:nvPr/>
              </p:nvSpPr>
              <p:spPr bwMode="auto">
                <a:xfrm>
                  <a:off x="885" y="1740"/>
                  <a:ext cx="907" cy="7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3" name="Group 24"/>
              <p:cNvGrpSpPr>
                <a:grpSpLocks/>
              </p:cNvGrpSpPr>
              <p:nvPr/>
            </p:nvGrpSpPr>
            <p:grpSpPr bwMode="auto">
              <a:xfrm>
                <a:off x="0" y="2452"/>
                <a:ext cx="885" cy="606"/>
                <a:chOff x="0" y="2452"/>
                <a:chExt cx="885" cy="606"/>
              </a:xfrm>
            </p:grpSpPr>
            <p:sp>
              <p:nvSpPr>
                <p:cNvPr id="117777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2452"/>
                  <a:ext cx="799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ENTERING THE PROMISED LAND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sz="240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78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2452"/>
                  <a:ext cx="885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7774" name="Group 26"/>
              <p:cNvGrpSpPr>
                <a:grpSpLocks/>
              </p:cNvGrpSpPr>
              <p:nvPr/>
            </p:nvGrpSpPr>
            <p:grpSpPr bwMode="auto">
              <a:xfrm>
                <a:off x="885" y="2452"/>
                <a:ext cx="907" cy="606"/>
                <a:chOff x="885" y="2452"/>
                <a:chExt cx="907" cy="606"/>
              </a:xfrm>
            </p:grpSpPr>
            <p:sp>
              <p:nvSpPr>
                <p:cNvPr id="117775" name="Rectangle 10"/>
                <p:cNvSpPr>
                  <a:spLocks noChangeArrowheads="1"/>
                </p:cNvSpPr>
                <p:nvPr/>
              </p:nvSpPr>
              <p:spPr bwMode="auto">
                <a:xfrm>
                  <a:off x="928" y="2452"/>
                  <a:ext cx="82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-571500" algn="l"/>
                    </a:tabLs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MX" altLang="en-US" b="1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ENTERING HEAVEN</a:t>
                  </a:r>
                  <a:endParaRPr lang="es-MX" altLang="en-US" b="1" i="1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altLang="en-US" b="1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76" name="Rectangle 25"/>
                <p:cNvSpPr>
                  <a:spLocks noChangeArrowheads="1"/>
                </p:cNvSpPr>
                <p:nvPr/>
              </p:nvSpPr>
              <p:spPr bwMode="auto">
                <a:xfrm>
                  <a:off x="885" y="2452"/>
                  <a:ext cx="90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117766" name="Rectangle 28"/>
            <p:cNvSpPr>
              <a:spLocks noChangeArrowheads="1"/>
            </p:cNvSpPr>
            <p:nvPr/>
          </p:nvSpPr>
          <p:spPr bwMode="auto">
            <a:xfrm>
              <a:off x="-3" y="631"/>
              <a:ext cx="1798" cy="243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7764" name="Rectangle 30"/>
          <p:cNvSpPr>
            <a:spLocks noChangeArrowheads="1"/>
          </p:cNvSpPr>
          <p:nvPr/>
        </p:nvSpPr>
        <p:spPr bwMode="auto">
          <a:xfrm>
            <a:off x="3175" y="5462588"/>
            <a:ext cx="9144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5715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n-US" sz="11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altLang="en-US" sz="1200" i="1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11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	</a:t>
            </a:r>
            <a:endParaRPr lang="es-MX" altLang="en-US" sz="1200" i="1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purpose for us:</a:t>
            </a:r>
          </a:p>
          <a:p>
            <a:endParaRPr lang="en-US" b="1" dirty="0"/>
          </a:p>
          <a:p>
            <a:pPr marL="11430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850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God’s purpose for us:</a:t>
            </a:r>
          </a:p>
          <a:p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To prosper in this life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To make it to heaven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Remember Hebrews 3:16-19   Their bodies were scattered across the desert.</a:t>
            </a:r>
          </a:p>
          <a:p>
            <a:pPr marL="571500" indent="-457200">
              <a:buAutoNum type="arabicPeriod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32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How will God bless us and get us into heaven?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58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How will God bless us and get us into heaven?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By humbling us and by testing us.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Why?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So that we will keep his commandments</a:t>
            </a:r>
            <a:r>
              <a:rPr lang="en-US" b="1" dirty="0" smtClean="0"/>
              <a:t>.  </a:t>
            </a:r>
            <a:r>
              <a:rPr lang="en-US" b="1" dirty="0" err="1" smtClean="0"/>
              <a:t>Deut</a:t>
            </a:r>
            <a:r>
              <a:rPr lang="en-US" b="1" dirty="0" smtClean="0"/>
              <a:t> </a:t>
            </a:r>
            <a:r>
              <a:rPr lang="en-US" b="1" dirty="0" smtClean="0"/>
              <a:t>8:2b</a:t>
            </a: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00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How will God humble us?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25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Deuteronomy 8:3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How will God humble us?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By causing us to be hungry.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How has God caused you to hunger?</a:t>
            </a: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53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138</TotalTime>
  <Words>387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Apothecary</vt:lpstr>
      <vt:lpstr>Textured</vt:lpstr>
      <vt:lpstr>Deuteronomy 8</vt:lpstr>
      <vt:lpstr>PowerPoint Presentation</vt:lpstr>
      <vt:lpstr>PowerPoint Presentation</vt:lpstr>
      <vt:lpstr>Deuteronomy 8:1</vt:lpstr>
      <vt:lpstr>Deuteronomy 8:1</vt:lpstr>
      <vt:lpstr>Deuteronomy 8:2</vt:lpstr>
      <vt:lpstr>Deuteronomy 8:2</vt:lpstr>
      <vt:lpstr>Deuteronomy 8:3</vt:lpstr>
      <vt:lpstr>Deuteronomy 8:3</vt:lpstr>
      <vt:lpstr>Deuteronomy 8:3</vt:lpstr>
      <vt:lpstr>Deuteronomy 8:4</vt:lpstr>
      <vt:lpstr>Deuteronomy 8:5</vt:lpstr>
      <vt:lpstr>Deuteronomy 8:5</vt:lpstr>
      <vt:lpstr>Deuteronomy 8:6-9</vt:lpstr>
      <vt:lpstr>Deuteronomy 8:6-9</vt:lpstr>
      <vt:lpstr>Deuteronomy 8:11-14 A Solemn Warning</vt:lpstr>
      <vt:lpstr>Deuteronomy 8:15-18</vt:lpstr>
      <vt:lpstr>Conclusion: Deuteronomy 8:19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Oakes</dc:creator>
  <cp:lastModifiedBy>John Oakes</cp:lastModifiedBy>
  <cp:revision>10</cp:revision>
  <dcterms:created xsi:type="dcterms:W3CDTF">2013-09-15T03:09:25Z</dcterms:created>
  <dcterms:modified xsi:type="dcterms:W3CDTF">2013-09-15T16:03:53Z</dcterms:modified>
</cp:coreProperties>
</file>