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ADE81-2E01-437E-A1FB-F71CE4DD4CA4}" type="datetimeFigureOut">
              <a:rPr lang="en-US" smtClean="0"/>
              <a:t>8/22/2013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C4B5765D-9F9C-42C1-BE6F-2213C4211A2B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ADE81-2E01-437E-A1FB-F71CE4DD4CA4}" type="datetimeFigureOut">
              <a:rPr lang="en-US" smtClean="0"/>
              <a:t>8/22/2013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5765D-9F9C-42C1-BE6F-2213C4211A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ADE81-2E01-437E-A1FB-F71CE4DD4CA4}" type="datetimeFigureOut">
              <a:rPr lang="en-US" smtClean="0"/>
              <a:t>8/22/2013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5765D-9F9C-42C1-BE6F-2213C4211A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ADE81-2E01-437E-A1FB-F71CE4DD4CA4}" type="datetimeFigureOut">
              <a:rPr lang="en-US" smtClean="0"/>
              <a:t>8/22/2013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5765D-9F9C-42C1-BE6F-2213C4211A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ADE81-2E01-437E-A1FB-F71CE4DD4CA4}" type="datetimeFigureOut">
              <a:rPr lang="en-US" smtClean="0"/>
              <a:t>8/22/2013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5765D-9F9C-42C1-BE6F-2213C4211A2B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ADE81-2E01-437E-A1FB-F71CE4DD4CA4}" type="datetimeFigureOut">
              <a:rPr lang="en-US" smtClean="0"/>
              <a:t>8/22/2013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5765D-9F9C-42C1-BE6F-2213C4211A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ADE81-2E01-437E-A1FB-F71CE4DD4CA4}" type="datetimeFigureOut">
              <a:rPr lang="en-US" smtClean="0"/>
              <a:t>8/22/2013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5765D-9F9C-42C1-BE6F-2213C4211A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ADE81-2E01-437E-A1FB-F71CE4DD4CA4}" type="datetimeFigureOut">
              <a:rPr lang="en-US" smtClean="0"/>
              <a:t>8/22/2013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5765D-9F9C-42C1-BE6F-2213C4211A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ADE81-2E01-437E-A1FB-F71CE4DD4CA4}" type="datetimeFigureOut">
              <a:rPr lang="en-US" smtClean="0"/>
              <a:t>8/22/2013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5765D-9F9C-42C1-BE6F-2213C4211A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ADE81-2E01-437E-A1FB-F71CE4DD4CA4}" type="datetimeFigureOut">
              <a:rPr lang="en-US" smtClean="0"/>
              <a:t>8/22/2013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5765D-9F9C-42C1-BE6F-2213C4211A2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ADE81-2E01-437E-A1FB-F71CE4DD4CA4}" type="datetimeFigureOut">
              <a:rPr lang="en-US" smtClean="0"/>
              <a:t>8/22/2013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5765D-9F9C-42C1-BE6F-2213C4211A2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17FADE81-2E01-437E-A1FB-F71CE4DD4CA4}" type="datetimeFigureOut">
              <a:rPr lang="en-US" smtClean="0"/>
              <a:t>8/22/2013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C4B5765D-9F9C-42C1-BE6F-2213C4211A2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4572000"/>
            <a:ext cx="6662605" cy="609600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</a:rPr>
              <a:t>THE Burden of the Lord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Jeremiah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510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b="1" dirty="0" err="1" smtClean="0"/>
              <a:t>jeremiah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endParaRPr lang="en-US" b="1" dirty="0" smtClean="0"/>
          </a:p>
          <a:p>
            <a:pPr marL="114300" indent="0">
              <a:buNone/>
            </a:pPr>
            <a:r>
              <a:rPr lang="en-US" b="1" dirty="0" smtClean="0"/>
              <a:t>The Weeping Prophet</a:t>
            </a:r>
          </a:p>
          <a:p>
            <a:pPr marL="114300" indent="0">
              <a:buNone/>
            </a:pPr>
            <a:endParaRPr lang="en-US" b="1" dirty="0"/>
          </a:p>
          <a:p>
            <a:pPr marL="114300" indent="0">
              <a:buNone/>
            </a:pPr>
            <a:r>
              <a:rPr lang="en-US" b="1" dirty="0" smtClean="0"/>
              <a:t>The Burden of the Lord</a:t>
            </a:r>
          </a:p>
          <a:p>
            <a:pPr marL="114300" indent="0">
              <a:buNone/>
            </a:pPr>
            <a:r>
              <a:rPr lang="en-US" b="1" dirty="0" smtClean="0"/>
              <a:t>(Jeremiah 23:33)</a:t>
            </a:r>
            <a:endParaRPr lang="en-US" b="1" dirty="0"/>
          </a:p>
        </p:txBody>
      </p:sp>
      <p:pic>
        <p:nvPicPr>
          <p:cNvPr id="2050" name="Picture 2" descr="Michelangelo Buonarroti: The Prophet Jeremia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665747"/>
            <a:ext cx="4286250" cy="56398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0857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It All went downhill…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305800" cy="4876800"/>
          </a:xfrm>
        </p:spPr>
        <p:txBody>
          <a:bodyPr>
            <a:normAutofit/>
          </a:bodyPr>
          <a:lstStyle/>
          <a:p>
            <a:r>
              <a:rPr lang="en-US" b="1" dirty="0" smtClean="0"/>
              <a:t>Jeremiah 1:1-3</a:t>
            </a:r>
          </a:p>
          <a:p>
            <a:endParaRPr lang="en-US" sz="800" b="1" dirty="0" smtClean="0"/>
          </a:p>
          <a:p>
            <a:r>
              <a:rPr lang="en-US" b="1" dirty="0" smtClean="0"/>
              <a:t>13</a:t>
            </a:r>
            <a:r>
              <a:rPr lang="en-US" b="1" baseline="30000" dirty="0" smtClean="0"/>
              <a:t>th</a:t>
            </a:r>
            <a:r>
              <a:rPr lang="en-US" b="1" dirty="0" smtClean="0"/>
              <a:t> Year of Josiah 615 BC  A Great king.</a:t>
            </a:r>
          </a:p>
          <a:p>
            <a:endParaRPr lang="en-US" sz="800" b="1" dirty="0" smtClean="0"/>
          </a:p>
          <a:p>
            <a:r>
              <a:rPr lang="en-US" b="1" dirty="0" err="1" smtClean="0"/>
              <a:t>Jehoikim</a:t>
            </a:r>
            <a:r>
              <a:rPr lang="en-US" b="1" dirty="0" smtClean="0"/>
              <a:t>  609-597 BC   Blinded by Nebuchadnezzar</a:t>
            </a:r>
          </a:p>
          <a:p>
            <a:endParaRPr lang="en-US" sz="800" b="1" dirty="0" smtClean="0"/>
          </a:p>
          <a:p>
            <a:r>
              <a:rPr lang="en-US" b="1" dirty="0" smtClean="0"/>
              <a:t>Zedekiah  597-586  Turned to Egypt</a:t>
            </a:r>
          </a:p>
          <a:p>
            <a:endParaRPr lang="en-US" sz="800" b="1" dirty="0" smtClean="0"/>
          </a:p>
          <a:p>
            <a:r>
              <a:rPr lang="en-US" b="1" dirty="0" smtClean="0"/>
              <a:t>Jerusalem and the Temple Destroyed  586</a:t>
            </a:r>
          </a:p>
          <a:p>
            <a:endParaRPr lang="en-US" sz="800" b="1" dirty="0" smtClean="0"/>
          </a:p>
          <a:p>
            <a:r>
              <a:rPr lang="en-US" b="1" dirty="0" smtClean="0"/>
              <a:t>Captivity</a:t>
            </a:r>
          </a:p>
          <a:p>
            <a:endParaRPr lang="en-US" sz="800" b="1" dirty="0" smtClean="0"/>
          </a:p>
          <a:p>
            <a:r>
              <a:rPr lang="en-US" b="1" dirty="0" smtClean="0"/>
              <a:t>Jeremiah stoned to death in Egypt</a:t>
            </a:r>
          </a:p>
          <a:p>
            <a:endParaRPr lang="en-US" sz="800" b="1" dirty="0"/>
          </a:p>
          <a:p>
            <a:r>
              <a:rPr lang="en-US" b="1" dirty="0" err="1" smtClean="0"/>
              <a:t>Jer</a:t>
            </a:r>
            <a:r>
              <a:rPr lang="en-US" b="1" dirty="0" smtClean="0"/>
              <a:t> 1:4-9  Jeremiah is not fired up about his mission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736359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Jeremiah’s Mission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/>
          </a:bodyPr>
          <a:lstStyle/>
          <a:p>
            <a:r>
              <a:rPr lang="en-US" sz="2800" b="1" dirty="0" err="1" smtClean="0"/>
              <a:t>Jer</a:t>
            </a:r>
            <a:r>
              <a:rPr lang="en-US" sz="2800" b="1" dirty="0" smtClean="0"/>
              <a:t> 1:4-19</a:t>
            </a:r>
          </a:p>
          <a:p>
            <a:endParaRPr lang="en-US" sz="2800" b="1" dirty="0"/>
          </a:p>
          <a:p>
            <a:r>
              <a:rPr lang="en-US" sz="2800" b="1" dirty="0" smtClean="0"/>
              <a:t>Say whatever I command you Jer1:7-8</a:t>
            </a:r>
          </a:p>
          <a:p>
            <a:endParaRPr lang="en-US" sz="2800" b="1" dirty="0"/>
          </a:p>
          <a:p>
            <a:r>
              <a:rPr lang="en-US" sz="2800" b="1" dirty="0" smtClean="0"/>
              <a:t>Preach judgment is coming “from the North”  </a:t>
            </a:r>
            <a:r>
              <a:rPr lang="en-US" sz="2800" b="1" dirty="0" err="1" smtClean="0"/>
              <a:t>Jer</a:t>
            </a:r>
            <a:r>
              <a:rPr lang="en-US" sz="2800" b="1" dirty="0" smtClean="0"/>
              <a:t> 1:14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576341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God’s Charge Against his people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 err="1" smtClean="0"/>
              <a:t>Jer</a:t>
            </a:r>
            <a:r>
              <a:rPr lang="en-US" sz="2800" b="1" dirty="0" smtClean="0"/>
              <a:t> 2:4-5    Is God exaggerating?</a:t>
            </a:r>
          </a:p>
          <a:p>
            <a:endParaRPr lang="en-US" sz="2800" b="1" dirty="0"/>
          </a:p>
          <a:p>
            <a:r>
              <a:rPr lang="en-US" sz="2800" b="1" dirty="0" err="1" smtClean="0"/>
              <a:t>Jer</a:t>
            </a:r>
            <a:r>
              <a:rPr lang="en-US" sz="2800" b="1" dirty="0" smtClean="0"/>
              <a:t> 2:11-13  How do we become worthless?</a:t>
            </a:r>
          </a:p>
          <a:p>
            <a:endParaRPr lang="en-US" sz="2800" b="1" dirty="0"/>
          </a:p>
          <a:p>
            <a:r>
              <a:rPr lang="en-US" sz="2800" b="1" dirty="0" smtClean="0"/>
              <a:t>Titus 1:15-16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65241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200" b="1" dirty="0" smtClean="0"/>
              <a:t>Jeremiah’s Message: </a:t>
            </a:r>
            <a:br>
              <a:rPr lang="en-US" sz="3200" b="1" dirty="0" smtClean="0"/>
            </a:br>
            <a:r>
              <a:rPr lang="en-US" sz="3200" b="1" dirty="0" smtClean="0"/>
              <a:t>Repent and </a:t>
            </a:r>
            <a:r>
              <a:rPr lang="en-US" sz="3200" b="1" dirty="0" err="1" smtClean="0"/>
              <a:t>REturn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800" b="1" dirty="0">
                <a:latin typeface="Calibri"/>
                <a:ea typeface="Calibri"/>
                <a:cs typeface="Times New Roman"/>
              </a:rPr>
              <a:t>3:14   Return and I will choose you</a:t>
            </a:r>
            <a:r>
              <a:rPr lang="en-US" sz="2800" b="1" dirty="0" smtClean="0">
                <a:latin typeface="Calibri"/>
                <a:ea typeface="Calibri"/>
                <a:cs typeface="Times New Roman"/>
              </a:rPr>
              <a:t>.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endParaRPr lang="en-US" sz="1800" b="1" dirty="0">
              <a:latin typeface="Calibri"/>
              <a:ea typeface="Calibri"/>
              <a:cs typeface="Times New Roman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800" b="1" dirty="0">
                <a:latin typeface="Calibri"/>
                <a:ea typeface="Calibri"/>
                <a:cs typeface="Times New Roman"/>
              </a:rPr>
              <a:t>3:22  Return from backsliding. </a:t>
            </a:r>
            <a:endParaRPr lang="en-US" sz="2800" b="1" dirty="0" smtClean="0">
              <a:latin typeface="Calibri"/>
              <a:ea typeface="Calibri"/>
              <a:cs typeface="Times New Roman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endParaRPr lang="en-US" sz="1800" b="1" dirty="0" smtClean="0">
              <a:latin typeface="Calibri"/>
              <a:ea typeface="Calibri"/>
              <a:cs typeface="Times New Roman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800" b="1" dirty="0" smtClean="0">
                <a:latin typeface="Calibri"/>
                <a:ea typeface="Calibri"/>
                <a:cs typeface="Times New Roman"/>
              </a:rPr>
              <a:t>4:3  Turn over unplowed ground.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endParaRPr lang="en-US" sz="1800" b="1" dirty="0" smtClean="0">
              <a:latin typeface="Calibri"/>
              <a:ea typeface="Calibri"/>
              <a:cs typeface="Times New Roman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800" b="1" dirty="0" smtClean="0">
                <a:latin typeface="Calibri"/>
                <a:ea typeface="Calibri"/>
                <a:cs typeface="Times New Roman"/>
              </a:rPr>
              <a:t>4:8  Put on sackcloth and ashes.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955396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Jeremiah’s Critique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534400" cy="4373563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2800" b="1" dirty="0" err="1" smtClean="0"/>
              <a:t>Jer</a:t>
            </a:r>
            <a:r>
              <a:rPr lang="en-US" sz="2800" b="1" dirty="0" smtClean="0"/>
              <a:t> 6:13-15</a:t>
            </a:r>
          </a:p>
          <a:p>
            <a:pPr marL="114300" indent="0">
              <a:buNone/>
            </a:pPr>
            <a:r>
              <a:rPr lang="en-US" sz="2800" b="1" dirty="0" smtClean="0"/>
              <a:t>Dress the wounds of the people lightly</a:t>
            </a:r>
          </a:p>
          <a:p>
            <a:pPr marL="114300" indent="0">
              <a:buNone/>
            </a:pPr>
            <a:r>
              <a:rPr lang="en-US" sz="2800" b="1" dirty="0" smtClean="0"/>
              <a:t>Say “peace, peace” when there is no peace</a:t>
            </a:r>
          </a:p>
          <a:p>
            <a:pPr marL="114300" indent="0">
              <a:buNone/>
            </a:pPr>
            <a:r>
              <a:rPr lang="en-US" sz="2800" b="1" dirty="0" smtClean="0"/>
              <a:t>No longer ashamed</a:t>
            </a:r>
          </a:p>
          <a:p>
            <a:pPr marL="114300" indent="0">
              <a:buNone/>
            </a:pPr>
            <a:endParaRPr lang="en-US" sz="2800" b="1" dirty="0"/>
          </a:p>
          <a:p>
            <a:pPr marL="114300" indent="0">
              <a:buNone/>
            </a:pPr>
            <a:r>
              <a:rPr lang="en-US" sz="2800" b="1" dirty="0" err="1" smtClean="0"/>
              <a:t>Jer</a:t>
            </a:r>
            <a:r>
              <a:rPr lang="en-US" sz="2800" b="1" dirty="0" smtClean="0"/>
              <a:t> 6:16-20   The solution?</a:t>
            </a:r>
          </a:p>
          <a:p>
            <a:pPr marL="114300" indent="0">
              <a:buNone/>
            </a:pPr>
            <a:r>
              <a:rPr lang="en-US" sz="2800" b="1" dirty="0"/>
              <a:t>	</a:t>
            </a:r>
            <a:r>
              <a:rPr lang="en-US" sz="2800" b="1" dirty="0" smtClean="0"/>
              <a:t>Stand at the crossroads</a:t>
            </a:r>
          </a:p>
          <a:p>
            <a:pPr marL="114300" indent="0">
              <a:buNone/>
            </a:pPr>
            <a:r>
              <a:rPr lang="en-US" sz="2800" b="1" dirty="0"/>
              <a:t>	</a:t>
            </a:r>
            <a:r>
              <a:rPr lang="en-US" sz="2800" b="1" dirty="0" smtClean="0"/>
              <a:t>Walk in the ancient paths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66047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Jeremiah Announces good news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err="1" smtClean="0"/>
              <a:t>Jer</a:t>
            </a:r>
            <a:r>
              <a:rPr lang="en-US" b="1" dirty="0" smtClean="0"/>
              <a:t> 23:1-8   </a:t>
            </a:r>
          </a:p>
          <a:p>
            <a:endParaRPr lang="en-US" sz="1000" b="1" dirty="0"/>
          </a:p>
          <a:p>
            <a:r>
              <a:rPr lang="en-US" b="1" dirty="0" err="1" smtClean="0"/>
              <a:t>Jer</a:t>
            </a:r>
            <a:r>
              <a:rPr lang="en-US" b="1" dirty="0" smtClean="0"/>
              <a:t> 29:1-14</a:t>
            </a:r>
          </a:p>
          <a:p>
            <a:endParaRPr lang="en-US" sz="900" b="1" dirty="0"/>
          </a:p>
          <a:p>
            <a:r>
              <a:rPr lang="en-US" b="1" dirty="0" err="1" smtClean="0"/>
              <a:t>Jer</a:t>
            </a:r>
            <a:r>
              <a:rPr lang="en-US" b="1" dirty="0" smtClean="0"/>
              <a:t> 30:1-11</a:t>
            </a:r>
          </a:p>
          <a:p>
            <a:pPr lvl="1"/>
            <a:r>
              <a:rPr lang="en-US" b="1" dirty="0" smtClean="0"/>
              <a:t>v. 28 A covenant of blessing</a:t>
            </a:r>
          </a:p>
          <a:p>
            <a:pPr lvl="1"/>
            <a:r>
              <a:rPr lang="en-US" b="1" dirty="0" smtClean="0"/>
              <a:t>v. 29-30 A personal relationship</a:t>
            </a:r>
          </a:p>
          <a:p>
            <a:pPr lvl="1"/>
            <a:r>
              <a:rPr lang="en-US" b="1" dirty="0" smtClean="0"/>
              <a:t>v. 34 Forget their wickedness</a:t>
            </a:r>
          </a:p>
          <a:p>
            <a:pPr lvl="1"/>
            <a:r>
              <a:rPr lang="en-US" b="1" dirty="0" smtClean="0"/>
              <a:t>v. 36-37 Never again will I remove the blessing</a:t>
            </a:r>
            <a:endParaRPr lang="en-US" b="1" dirty="0"/>
          </a:p>
          <a:p>
            <a:r>
              <a:rPr lang="en-US" b="1" dirty="0" err="1" smtClean="0"/>
              <a:t>Jer</a:t>
            </a:r>
            <a:r>
              <a:rPr lang="en-US" b="1" dirty="0" smtClean="0"/>
              <a:t> 31:27-37</a:t>
            </a:r>
          </a:p>
          <a:p>
            <a:endParaRPr lang="en-US" sz="800" b="1" dirty="0"/>
          </a:p>
          <a:p>
            <a:r>
              <a:rPr lang="en-US" b="1" dirty="0" err="1" smtClean="0"/>
              <a:t>Jer</a:t>
            </a:r>
            <a:r>
              <a:rPr lang="en-US" b="1" dirty="0" smtClean="0"/>
              <a:t> 33:12-22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044244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408</TotalTime>
  <Words>214</Words>
  <Application>Microsoft Office PowerPoint</Application>
  <PresentationFormat>On-screen Show (4:3)</PresentationFormat>
  <Paragraphs>66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Apothecary</vt:lpstr>
      <vt:lpstr>Jeremiah</vt:lpstr>
      <vt:lpstr>jeremiah</vt:lpstr>
      <vt:lpstr>It All went downhill…</vt:lpstr>
      <vt:lpstr>Jeremiah’s Mission</vt:lpstr>
      <vt:lpstr>God’s Charge Against his people</vt:lpstr>
      <vt:lpstr>Jeremiah’s Message:  Repent and REturn</vt:lpstr>
      <vt:lpstr>Jeremiah’s Critique</vt:lpstr>
      <vt:lpstr>Jeremiah Announces good news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Jeremiah</dc:title>
  <dc:creator>John Oakes</dc:creator>
  <cp:lastModifiedBy>John Oakes</cp:lastModifiedBy>
  <cp:revision>8</cp:revision>
  <dcterms:created xsi:type="dcterms:W3CDTF">2013-08-22T23:12:51Z</dcterms:created>
  <dcterms:modified xsi:type="dcterms:W3CDTF">2013-08-23T06:01:31Z</dcterms:modified>
</cp:coreProperties>
</file>