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3"/>
  </p:notesMasterIdLst>
  <p:sldIdLst>
    <p:sldId id="25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2E43-C749-4015-B671-E39106D1246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20B3F-39A6-4726-AD1F-C3615350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65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3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3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82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12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0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44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04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4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7C7B-9535-403E-ADFF-911684ED9640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54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7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1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86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86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4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20B3F-39A6-4726-AD1F-C361535027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8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90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63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0948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8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894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3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2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55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0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9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2600F1-EDAB-4CE4-97B3-5D077F27BB10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8E0C4A-F2EB-4EB0-9A88-50111C1A0E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8D70DF-4D3E-472C-9AB8-BEDFDFED11A3}" type="datetimeFigureOut">
              <a:rPr lang="en-US" smtClean="0">
                <a:solidFill>
                  <a:srgbClr val="FEFAC9"/>
                </a:solidFill>
              </a:rPr>
              <a:pPr/>
              <a:t>4/17/2013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3D21D0-BBEA-46C8-B0E4-1ECB21765CB6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9110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177724"/>
          </a:xfrm>
        </p:spPr>
        <p:txBody>
          <a:bodyPr/>
          <a:lstStyle/>
          <a:p>
            <a:r>
              <a:rPr lang="en-US" b="1" dirty="0" smtClean="0"/>
              <a:t>In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Baptism in the New Testament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761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Trick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514600"/>
            <a:ext cx="3985708" cy="331802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Are we saved by baptism?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Answer:  </a:t>
            </a:r>
            <a:r>
              <a:rPr lang="en-US" b="1" dirty="0" smtClean="0">
                <a:solidFill>
                  <a:srgbClr val="FF0000"/>
                </a:solidFill>
              </a:rPr>
              <a:t>yes and no</a:t>
            </a:r>
            <a:endParaRPr lang="en-US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 Peter 3:21-22</a:t>
            </a: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Illustration:  A child in a burning building.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Fireman Saving Child from Burning Bui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2793206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 Easy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baptism </a:t>
            </a:r>
            <a:r>
              <a:rPr lang="en-US" b="1" u="sng" dirty="0" smtClean="0">
                <a:solidFill>
                  <a:srgbClr val="FF0000"/>
                </a:solidFill>
              </a:rPr>
              <a:t>how</a:t>
            </a:r>
            <a:r>
              <a:rPr lang="en-US" b="1" dirty="0" smtClean="0"/>
              <a:t> we are saved?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58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 Easy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Is baptism </a:t>
            </a:r>
            <a:r>
              <a:rPr lang="en-US" b="1" u="sng" dirty="0" smtClean="0">
                <a:solidFill>
                  <a:srgbClr val="FF0000"/>
                </a:solidFill>
              </a:rPr>
              <a:t>how</a:t>
            </a:r>
            <a:r>
              <a:rPr lang="en-US" b="1" dirty="0" smtClean="0"/>
              <a:t> we are saved?</a:t>
            </a:r>
          </a:p>
          <a:p>
            <a:endParaRPr lang="en-US" b="1" dirty="0"/>
          </a:p>
          <a:p>
            <a:r>
              <a:rPr lang="en-US" b="1" dirty="0" smtClean="0"/>
              <a:t>NO!!!!!</a:t>
            </a:r>
          </a:p>
          <a:p>
            <a:endParaRPr lang="en-US" b="1" dirty="0"/>
          </a:p>
          <a:p>
            <a:r>
              <a:rPr lang="en-US" b="1" dirty="0" smtClean="0"/>
              <a:t>Romans 3:21-16 …through faith in his blood.</a:t>
            </a:r>
          </a:p>
          <a:p>
            <a:endParaRPr lang="en-US" b="1" dirty="0"/>
          </a:p>
          <a:p>
            <a:r>
              <a:rPr lang="en-US" b="1" dirty="0" smtClean="0"/>
              <a:t>Rev 7:13-14  Clothes washed in the blood of the lamb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84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So What Is Baptism. Biblically?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514600"/>
            <a:ext cx="3733800" cy="33180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</a:t>
            </a:r>
            <a:r>
              <a:rPr lang="en-US" b="1" dirty="0" smtClean="0">
                <a:solidFill>
                  <a:srgbClr val="FF0000"/>
                </a:solidFill>
              </a:rPr>
              <a:t>when</a:t>
            </a:r>
            <a:r>
              <a:rPr lang="en-US" b="1" dirty="0" smtClean="0"/>
              <a:t> we are saved.  It is </a:t>
            </a:r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dirty="0" smtClean="0"/>
              <a:t>we get into Christ.</a:t>
            </a:r>
          </a:p>
          <a:p>
            <a:endParaRPr lang="en-US" b="1" dirty="0"/>
          </a:p>
          <a:p>
            <a:r>
              <a:rPr lang="en-US" b="1" dirty="0" smtClean="0"/>
              <a:t>Illustration:  Marriage</a:t>
            </a:r>
          </a:p>
          <a:p>
            <a:pPr lvl="1"/>
            <a:r>
              <a:rPr lang="en-US" b="1" dirty="0" smtClean="0"/>
              <a:t>What if you weren’t married?</a:t>
            </a:r>
          </a:p>
          <a:p>
            <a:pPr lvl="1"/>
            <a:r>
              <a:rPr lang="en-US" b="1" dirty="0" smtClean="0"/>
              <a:t>What if you weren’t baptized?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3074" name="Picture 2" descr="http://www.google.com/url?source=imgres&amp;ct=img&amp;q=http://www.newthoughtgeneration.com/happy-marriage.jpg&amp;sa=X&amp;ei=zeaLTdySFpPWtQPJ6Nj2CA&amp;ved=0CAQQ8wc4Ew&amp;usg=AFQjCNFQYU_lmRR--mF0A_BlmDsayd2EH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041" y="3124200"/>
            <a:ext cx="386635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Acts 22:6-16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were Paul’s clothes washed?</a:t>
            </a:r>
          </a:p>
          <a:p>
            <a:endParaRPr lang="en-US" dirty="0"/>
          </a:p>
          <a:p>
            <a:pPr lvl="1"/>
            <a:r>
              <a:rPr lang="en-US" dirty="0" smtClean="0"/>
              <a:t>When he believed?  v. 8</a:t>
            </a:r>
          </a:p>
          <a:p>
            <a:pPr lvl="1"/>
            <a:r>
              <a:rPr lang="en-US" dirty="0" smtClean="0"/>
              <a:t>When he repented?  v. 9</a:t>
            </a:r>
          </a:p>
          <a:p>
            <a:pPr lvl="1"/>
            <a:r>
              <a:rPr lang="en-US" dirty="0" smtClean="0"/>
              <a:t>When he declared Jesus Lord? v.10</a:t>
            </a:r>
          </a:p>
          <a:p>
            <a:pPr lvl="1"/>
            <a:r>
              <a:rPr lang="en-US" dirty="0" smtClean="0"/>
              <a:t>When he obeyed?  v. 11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he was baptized!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Who Is the Man at the Banquet?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318029"/>
          </a:xfrm>
        </p:spPr>
        <p:txBody>
          <a:bodyPr/>
          <a:lstStyle/>
          <a:p>
            <a:r>
              <a:rPr lang="en-US" b="1" dirty="0" smtClean="0"/>
              <a:t>He is anyone who thinks they are saved but are not.</a:t>
            </a:r>
          </a:p>
          <a:p>
            <a:endParaRPr lang="en-US" b="1" dirty="0"/>
          </a:p>
          <a:p>
            <a:r>
              <a:rPr lang="en-US" b="1" dirty="0" smtClean="0"/>
              <a:t>He is 90+% of everyone we meet!!!!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5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Should We Do?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38400"/>
            <a:ext cx="6777317" cy="3394229"/>
          </a:xfrm>
        </p:spPr>
        <p:txBody>
          <a:bodyPr/>
          <a:lstStyle/>
          <a:p>
            <a:r>
              <a:rPr lang="en-US" b="1" dirty="0" smtClean="0"/>
              <a:t>What would you do if there were some people in a burning building?</a:t>
            </a:r>
          </a:p>
          <a:p>
            <a:endParaRPr lang="en-US" b="1" dirty="0"/>
          </a:p>
          <a:p>
            <a:r>
              <a:rPr lang="en-US" b="1" dirty="0" smtClean="0"/>
              <a:t>We can’t be sentimental about this.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91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A Ridiculously Brief History of Baptism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Epistle of Barnabas  AD 110  </a:t>
            </a:r>
          </a:p>
          <a:p>
            <a:pPr lvl="1"/>
            <a:r>
              <a:rPr lang="en-US" sz="1600" b="1" dirty="0" smtClean="0"/>
              <a:t>We indeed descend into the water full of sins and defilement.  However, we come up, bearing fruit in our heart…</a:t>
            </a:r>
          </a:p>
          <a:p>
            <a:r>
              <a:rPr lang="en-US" sz="1800" b="1" dirty="0" smtClean="0"/>
              <a:t>Shepherd of </a:t>
            </a:r>
            <a:r>
              <a:rPr lang="en-US" sz="1800" b="1" dirty="0" err="1" smtClean="0"/>
              <a:t>Hermas</a:t>
            </a:r>
            <a:r>
              <a:rPr lang="en-US" sz="1800" b="1" dirty="0" smtClean="0"/>
              <a:t>  AD 95</a:t>
            </a:r>
          </a:p>
          <a:p>
            <a:pPr lvl="1"/>
            <a:r>
              <a:rPr lang="en-US" sz="1600" b="1" dirty="0" smtClean="0"/>
              <a:t>The seal, then, is the water.  They descend into the water dead, and they arise alive.</a:t>
            </a:r>
          </a:p>
          <a:p>
            <a:r>
              <a:rPr lang="en-US" sz="1800" b="1" dirty="0" err="1" smtClean="0"/>
              <a:t>Irenaeus</a:t>
            </a:r>
            <a:r>
              <a:rPr lang="en-US" sz="1800" b="1" dirty="0" smtClean="0"/>
              <a:t> of Lyon AD 185</a:t>
            </a:r>
          </a:p>
          <a:p>
            <a:pPr lvl="1"/>
            <a:r>
              <a:rPr lang="en-US" sz="1600" b="1" dirty="0"/>
              <a:t>This class of men have been instigated by Satan to denial of that baptism which is regeneration to God.  Thus they have renounced the whole faith</a:t>
            </a:r>
            <a:r>
              <a:rPr lang="en-US" sz="1600" b="1" dirty="0" smtClean="0"/>
              <a:t>.</a:t>
            </a:r>
          </a:p>
          <a:p>
            <a:r>
              <a:rPr lang="en-US" sz="1800" b="1" dirty="0" smtClean="0"/>
              <a:t>Tertullian of Carthage AD 205</a:t>
            </a:r>
          </a:p>
          <a:p>
            <a:pPr lvl="1"/>
            <a:r>
              <a:rPr lang="en-US" sz="1800" b="1" dirty="0" smtClean="0"/>
              <a:t>Without baptism salvation is attainable by no one.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542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86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History of Baptism (cont.)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08002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Century:  </a:t>
            </a:r>
            <a:r>
              <a:rPr lang="en-US" b="1" dirty="0" err="1" smtClean="0"/>
              <a:t>Catachumens</a:t>
            </a:r>
            <a:endParaRPr lang="en-US" b="1" dirty="0" smtClean="0"/>
          </a:p>
          <a:p>
            <a:endParaRPr lang="en-US" sz="800" b="1" dirty="0" smtClean="0"/>
          </a:p>
          <a:p>
            <a:r>
              <a:rPr lang="en-US" b="1" smtClean="0"/>
              <a:t>Mid 4th </a:t>
            </a:r>
            <a:r>
              <a:rPr lang="en-US" b="1" dirty="0" smtClean="0"/>
              <a:t>century infant baptism practiced by </a:t>
            </a:r>
            <a:r>
              <a:rPr lang="en-US" b="1" smtClean="0"/>
              <a:t>some, but </a:t>
            </a:r>
            <a:r>
              <a:rPr lang="en-US" b="1" dirty="0" smtClean="0"/>
              <a:t>not generally accepted (Cyprian)</a:t>
            </a:r>
          </a:p>
          <a:p>
            <a:endParaRPr lang="en-US" sz="800" b="1" dirty="0" smtClean="0"/>
          </a:p>
          <a:p>
            <a:r>
              <a:rPr lang="en-US" b="1" dirty="0" smtClean="0"/>
              <a:t>Late 4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infant baptism encouraged (Augustine)</a:t>
            </a:r>
          </a:p>
          <a:p>
            <a:pPr lvl="1"/>
            <a:r>
              <a:rPr lang="en-US" b="1" dirty="0" smtClean="0"/>
              <a:t>Augustine made baptism more than it was (a sacrament with power in and of itself, not requiring faith on the part of the believer)</a:t>
            </a:r>
          </a:p>
          <a:p>
            <a:endParaRPr lang="en-US" sz="800" b="1" dirty="0" smtClean="0"/>
          </a:p>
          <a:p>
            <a:r>
              <a:rPr lang="en-US" b="1" dirty="0" smtClean="0"/>
              <a:t>After AD 1000 sprinkling became a common practice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5898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153834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History of Baptism (cont.)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239000" cy="3851429"/>
          </a:xfrm>
        </p:spPr>
        <p:txBody>
          <a:bodyPr/>
          <a:lstStyle/>
          <a:p>
            <a:r>
              <a:rPr lang="en-US" b="1" dirty="0" smtClean="0"/>
              <a:t>1500’s Luther, Zwingli and Calvin reject the Catholic idea of sacrament.  Faith alone salvation.</a:t>
            </a:r>
          </a:p>
          <a:p>
            <a:r>
              <a:rPr lang="en-US" b="1" dirty="0" smtClean="0"/>
              <a:t>Result:  Baptism not absolutely necessary?</a:t>
            </a:r>
          </a:p>
          <a:p>
            <a:endParaRPr lang="en-US" b="1" dirty="0"/>
          </a:p>
          <a:p>
            <a:r>
              <a:rPr lang="en-US" b="1" dirty="0" smtClean="0"/>
              <a:t>1800’s  Happy Predestination and the sinner’s prayer.  Salvation became completely disconnected from baptism.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437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John\Desktop\Christianity and Culture flier 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318" y="0"/>
            <a:ext cx="5299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798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Sinner’s Prayer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Never mentioned anywhere before the 19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in the US.</a:t>
            </a:r>
          </a:p>
          <a:p>
            <a:endParaRPr lang="en-US" b="1" dirty="0"/>
          </a:p>
          <a:p>
            <a:r>
              <a:rPr lang="en-US" b="1" dirty="0" smtClean="0"/>
              <a:t>Even evangelicals will admit that this was not taught in the early church..</a:t>
            </a:r>
          </a:p>
          <a:p>
            <a:endParaRPr lang="en-US" b="1" dirty="0"/>
          </a:p>
          <a:p>
            <a:r>
              <a:rPr lang="en-US" b="1" dirty="0" smtClean="0"/>
              <a:t>Evangelicals as slowly coming around on the Sinner’s prayer (Francis Chan, etc.)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9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Matthew 22:1-14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766507" cy="3508977"/>
          </a:xfrm>
        </p:spPr>
        <p:txBody>
          <a:bodyPr/>
          <a:lstStyle/>
          <a:p>
            <a:r>
              <a:rPr lang="en-US" b="1" dirty="0" smtClean="0"/>
              <a:t>Wearing the wrong clothes</a:t>
            </a:r>
            <a:endParaRPr lang="en-US" b="1" dirty="0"/>
          </a:p>
        </p:txBody>
      </p:sp>
      <p:pic>
        <p:nvPicPr>
          <p:cNvPr id="1026" name="Picture 2" descr="http://www.google.com/url?source=imgres&amp;ct=img&amp;q=http://blogs.technet.com/blogfiles/ewan/WindowsLiveWriter/ChromingtheEmperorsNewClothes_14F9A/emperors-new-clothes-crop%255B1%255D_thumb.jpg&amp;sa=X&amp;ei=yt-LTabvC5KgsQPmuPX2CA&amp;ved=0CAQQ8wc4BA&amp;usg=AFQjCNGIXFKmS9Q9uIydd6yFHHj7vPCf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35433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2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Question for Thought: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6777317" cy="3470429"/>
          </a:xfrm>
        </p:spPr>
        <p:txBody>
          <a:bodyPr/>
          <a:lstStyle/>
          <a:p>
            <a:r>
              <a:rPr lang="en-US" b="1" dirty="0" smtClean="0"/>
              <a:t>What is the most common phrase in the New Testament to describe a saved person?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06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Question for Thought: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6777317" cy="3470429"/>
          </a:xfrm>
        </p:spPr>
        <p:txBody>
          <a:bodyPr/>
          <a:lstStyle/>
          <a:p>
            <a:r>
              <a:rPr lang="en-US" b="1" dirty="0" smtClean="0"/>
              <a:t>What is the most common phrase in the New Testament to describe a saved person?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 Christ</a:t>
            </a:r>
          </a:p>
          <a:p>
            <a:pPr marL="6858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 </a:t>
            </a:r>
            <a:r>
              <a:rPr lang="en-US" b="1" dirty="0" err="1" smtClean="0">
                <a:solidFill>
                  <a:schemeClr val="tx1"/>
                </a:solidFill>
              </a:rPr>
              <a:t>Cor</a:t>
            </a:r>
            <a:r>
              <a:rPr lang="en-US" b="1" dirty="0" smtClean="0">
                <a:solidFill>
                  <a:schemeClr val="tx1"/>
                </a:solidFill>
              </a:rPr>
              <a:t> 5:17, </a:t>
            </a:r>
            <a:r>
              <a:rPr lang="en-US" b="1" dirty="0" err="1" smtClean="0">
                <a:solidFill>
                  <a:schemeClr val="tx1"/>
                </a:solidFill>
              </a:rPr>
              <a:t>Eph</a:t>
            </a:r>
            <a:r>
              <a:rPr lang="en-US" b="1" dirty="0" smtClean="0">
                <a:solidFill>
                  <a:schemeClr val="tx1"/>
                </a:solidFill>
              </a:rPr>
              <a:t> 1:13, </a:t>
            </a:r>
            <a:r>
              <a:rPr lang="en-US" b="1" dirty="0" err="1" smtClean="0">
                <a:solidFill>
                  <a:schemeClr val="tx1"/>
                </a:solidFill>
              </a:rPr>
              <a:t>Eph</a:t>
            </a:r>
            <a:r>
              <a:rPr lang="en-US" b="1" dirty="0" smtClean="0">
                <a:solidFill>
                  <a:schemeClr val="tx1"/>
                </a:solidFill>
              </a:rPr>
              <a:t> 2:13, 1 Pet 5:14, many more.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Another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does one get into Christ?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7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Another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b="1" dirty="0" smtClean="0"/>
              <a:t>How does one get into Christ?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Baptism!!!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Nothing else in the entire NT is connected with getting into Christ except baptism.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sz="2000" b="1" dirty="0" smtClean="0"/>
              <a:t>Pray into Christ?</a:t>
            </a:r>
          </a:p>
          <a:p>
            <a:pPr marL="6858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Believe into Christ?</a:t>
            </a:r>
          </a:p>
          <a:p>
            <a:pPr marL="6858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Repent into Christ?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7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 Christ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6:1-7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The man had not been buried with Christ.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man had not been united with Christ in his resurrection.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man had not been freed from sin.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1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Trick Question: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318029"/>
          </a:xfrm>
        </p:spPr>
        <p:txBody>
          <a:bodyPr/>
          <a:lstStyle/>
          <a:p>
            <a:r>
              <a:rPr lang="en-US" b="1" dirty="0" smtClean="0"/>
              <a:t>Are we saved by baptism?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76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261</TotalTime>
  <Words>646</Words>
  <Application>Microsoft Office PowerPoint</Application>
  <PresentationFormat>On-screen Show (4:3)</PresentationFormat>
  <Paragraphs>123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Austin</vt:lpstr>
      <vt:lpstr>Paper</vt:lpstr>
      <vt:lpstr>In Christ</vt:lpstr>
      <vt:lpstr>PowerPoint Presentation</vt:lpstr>
      <vt:lpstr>Matthew 22:1-14</vt:lpstr>
      <vt:lpstr>A Question for Thought:</vt:lpstr>
      <vt:lpstr>A Question for Thought:</vt:lpstr>
      <vt:lpstr>Another Question:</vt:lpstr>
      <vt:lpstr>Another Question:</vt:lpstr>
      <vt:lpstr>In Christ</vt:lpstr>
      <vt:lpstr>A Trick Question:</vt:lpstr>
      <vt:lpstr>A Trick Question:</vt:lpstr>
      <vt:lpstr>An Easy Question:</vt:lpstr>
      <vt:lpstr>An Easy Question:</vt:lpstr>
      <vt:lpstr>So What Is Baptism. Biblically?</vt:lpstr>
      <vt:lpstr>Acts 22:6-16</vt:lpstr>
      <vt:lpstr>Who Is the Man at the Banquet?</vt:lpstr>
      <vt:lpstr>What Should We Do?</vt:lpstr>
      <vt:lpstr>A Ridiculously Brief History of Baptism</vt:lpstr>
      <vt:lpstr>History of Baptism (cont.)</vt:lpstr>
      <vt:lpstr>History of Baptism (cont.)</vt:lpstr>
      <vt:lpstr>The Sinner’s Prayer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Christ</dc:title>
  <dc:creator>John Oakes</dc:creator>
  <cp:lastModifiedBy>John Oakes</cp:lastModifiedBy>
  <cp:revision>15</cp:revision>
  <dcterms:created xsi:type="dcterms:W3CDTF">2011-03-25T00:14:38Z</dcterms:created>
  <dcterms:modified xsi:type="dcterms:W3CDTF">2013-04-18T00:25:15Z</dcterms:modified>
</cp:coreProperties>
</file>