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3F02-BB96-4900-ACC5-E4EC71893B36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1F5B0-683A-44C0-B502-F2D126276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2556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583673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08476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08476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5492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02631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15612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9650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9650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9650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9650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9650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1F5B0-683A-44C0-B502-F2D126276A7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965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338847-3068-4F60-98B9-13FAC248AA9E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0EA5A8-B3B4-4320-B7E6-A3AD07EC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57200"/>
            <a:ext cx="8229600" cy="1905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Kerajaan</a:t>
            </a:r>
            <a:r>
              <a:rPr lang="en-US" sz="4000" dirty="0" smtClean="0"/>
              <a:t> Allah</a:t>
            </a:r>
            <a:br>
              <a:rPr lang="en-US" sz="4000" dirty="0" smtClean="0"/>
            </a:br>
            <a:r>
              <a:rPr lang="en-US" sz="2800" dirty="0" err="1" smtClean="0"/>
              <a:t>dan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err="1" smtClean="0"/>
              <a:t>Hari</a:t>
            </a:r>
            <a:r>
              <a:rPr lang="en-US" sz="3600" dirty="0" smtClean="0"/>
              <a:t> </a:t>
            </a:r>
            <a:r>
              <a:rPr lang="en-US" sz="3600" dirty="0" err="1" smtClean="0"/>
              <a:t>Tuhan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7391400" cy="10668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John Oakes</a:t>
            </a:r>
          </a:p>
          <a:p>
            <a:pPr algn="r"/>
            <a:r>
              <a:rPr lang="en-US" b="1" dirty="0" smtClean="0"/>
              <a:t>Robert </a:t>
            </a:r>
            <a:r>
              <a:rPr lang="en-US" b="1" dirty="0" err="1" smtClean="0"/>
              <a:t>Carrilo</a:t>
            </a:r>
            <a:endParaRPr lang="en-US" b="1" dirty="0" smtClean="0"/>
          </a:p>
          <a:p>
            <a:pPr algn="r"/>
            <a:endParaRPr lang="en-US" b="1" dirty="0"/>
          </a:p>
        </p:txBody>
      </p:sp>
      <p:pic>
        <p:nvPicPr>
          <p:cNvPr id="1026" name="Picture 2" descr="http://www.google.com/url?source=imgres&amp;ct=img&amp;q=http://madmikes.madmikesamerica.netdna-cdn.com/wp-content/uploads/2011/03/17941-bigthumbnail.jpg&amp;sa=X&amp;ei=q4CoTcimN5O4sQPV66z6DA&amp;ved=0CAQQ8wc4Dw&amp;usg=AFQjCNEgafhmRcmpk7pWo-TlgquO9ZdGX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1" y="2813727"/>
            <a:ext cx="5334000" cy="40064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1445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Kerajaan</a:t>
            </a:r>
            <a:r>
              <a:rPr lang="en-US" sz="3200" dirty="0" smtClean="0"/>
              <a:t> Allah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Lama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Hari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langsung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mencampuri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sejarah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kejadian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kejadian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penghakiman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berkat</a:t>
            </a:r>
            <a:r>
              <a:rPr lang="en-US" sz="2400" b="1" dirty="0" smtClean="0"/>
              <a:t> . Joel 1:15  </a:t>
            </a:r>
            <a:r>
              <a:rPr lang="en-US" sz="2400" b="1" dirty="0" err="1" smtClean="0"/>
              <a:t>Celakalah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!!!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Isaiah 2:12-22 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yang  </a:t>
            </a:r>
            <a:r>
              <a:rPr lang="en-US" sz="2400" b="1" dirty="0" err="1" smtClean="0"/>
              <a:t>sombong</a:t>
            </a:r>
            <a:endParaRPr lang="en-US" sz="2400" b="1" dirty="0" smtClean="0"/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Isaiah 13:6-13, 17-21   Babel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Isaiah 34:4,8-10    Edom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Jeremiah 46:10     </a:t>
            </a:r>
            <a:r>
              <a:rPr lang="en-US" sz="2400" b="1" dirty="0" err="1" smtClean="0"/>
              <a:t>Mesir</a:t>
            </a:r>
            <a:endParaRPr lang="en-US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5626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Kerajaan</a:t>
            </a:r>
            <a:r>
              <a:rPr lang="en-US" sz="3200" dirty="0" smtClean="0"/>
              <a:t> Allah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Lama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Autofit/>
          </a:bodyPr>
          <a:lstStyle/>
          <a:p>
            <a:r>
              <a:rPr lang="en-US" sz="2400" b="1" dirty="0"/>
              <a:t>Joel 2:1-2   Joel 2:11-17  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Tiuplah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Sangkakala</a:t>
            </a:r>
            <a:r>
              <a:rPr lang="en-US" sz="2400" b="1" dirty="0" smtClean="0"/>
              <a:t>! </a:t>
            </a:r>
            <a:r>
              <a:rPr lang="en-US" sz="2400" b="1" dirty="0" err="1" smtClean="0"/>
              <a:t>Yesus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kembali</a:t>
            </a:r>
            <a:r>
              <a:rPr lang="en-US" sz="2400" b="1" dirty="0" smtClean="0"/>
              <a:t>!!!</a:t>
            </a:r>
          </a:p>
          <a:p>
            <a:pPr lvl="1"/>
            <a:r>
              <a:rPr lang="en-US" sz="2000" b="1" dirty="0" smtClean="0"/>
              <a:t>  </a:t>
            </a:r>
            <a:endParaRPr lang="en-US" sz="2000" b="1" dirty="0"/>
          </a:p>
          <a:p>
            <a:r>
              <a:rPr lang="en-US" sz="2400" b="1" dirty="0"/>
              <a:t>Joel 2:28-31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kabar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endParaRPr lang="en-US" sz="2400" b="1" dirty="0" smtClean="0"/>
          </a:p>
          <a:p>
            <a:pPr lvl="1"/>
            <a:endParaRPr lang="en-US" sz="2000" b="1" dirty="0"/>
          </a:p>
          <a:p>
            <a:r>
              <a:rPr lang="en-US" sz="2400" b="1" dirty="0"/>
              <a:t>Joel 3:9-14 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!</a:t>
            </a:r>
          </a:p>
          <a:p>
            <a:pPr lvl="1"/>
            <a:endParaRPr lang="en-US" sz="2000" b="1" dirty="0"/>
          </a:p>
          <a:p>
            <a:r>
              <a:rPr lang="en-US" sz="2400" b="1" dirty="0" smtClean="0"/>
              <a:t>(Amos 5:18-20, </a:t>
            </a:r>
            <a:r>
              <a:rPr lang="en-US" sz="2400" b="1" dirty="0" err="1" smtClean="0"/>
              <a:t>Obaja</a:t>
            </a:r>
            <a:r>
              <a:rPr lang="en-US" sz="2400" b="1" dirty="0" smtClean="0"/>
              <a:t> 15, Zephaniah 1:1f)</a:t>
            </a:r>
          </a:p>
          <a:p>
            <a:pPr lvl="1"/>
            <a:endParaRPr lang="en-US" sz="2000" b="1" dirty="0" smtClean="0"/>
          </a:p>
          <a:p>
            <a:r>
              <a:rPr lang="en-US" sz="2400" b="1" dirty="0" err="1" smtClean="0"/>
              <a:t>Maleakhi</a:t>
            </a:r>
            <a:r>
              <a:rPr lang="en-US" sz="2400" b="1" dirty="0" smtClean="0"/>
              <a:t> 4:5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4806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Hari</a:t>
            </a:r>
            <a:r>
              <a:rPr lang="en-US" sz="3200" dirty="0" smtClean="0"/>
              <a:t> </a:t>
            </a:r>
            <a:r>
              <a:rPr lang="en-US" sz="3200" dirty="0" err="1" smtClean="0"/>
              <a:t>Tuhan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2 </a:t>
            </a:r>
            <a:r>
              <a:rPr lang="en-US" sz="2400" b="1" dirty="0" err="1" smtClean="0"/>
              <a:t>Thess</a:t>
            </a:r>
            <a:r>
              <a:rPr lang="en-US" sz="2400" b="1" dirty="0" smtClean="0"/>
              <a:t> 1:6-10</a:t>
            </a:r>
          </a:p>
          <a:p>
            <a:r>
              <a:rPr lang="en-US" sz="2400" b="1" dirty="0" smtClean="0"/>
              <a:t>Matt 24:36-39</a:t>
            </a:r>
          </a:p>
          <a:p>
            <a:r>
              <a:rPr lang="en-US" sz="2400" b="1" dirty="0" smtClean="0"/>
              <a:t>Phil 2:14-16 (and 2 </a:t>
            </a:r>
            <a:r>
              <a:rPr lang="en-US" sz="2400" b="1" dirty="0" err="1" smtClean="0"/>
              <a:t>Cor</a:t>
            </a:r>
            <a:r>
              <a:rPr lang="en-US" sz="2400" b="1" dirty="0" smtClean="0"/>
              <a:t> 1:12-14)</a:t>
            </a:r>
          </a:p>
          <a:p>
            <a:r>
              <a:rPr lang="en-US" sz="2400" b="1" dirty="0" smtClean="0"/>
              <a:t>1 </a:t>
            </a:r>
            <a:r>
              <a:rPr lang="en-US" sz="2400" b="1" dirty="0" err="1" smtClean="0"/>
              <a:t>Cor</a:t>
            </a:r>
            <a:r>
              <a:rPr lang="en-US" sz="2400" b="1" dirty="0" smtClean="0"/>
              <a:t> 5:5</a:t>
            </a:r>
          </a:p>
          <a:p>
            <a:r>
              <a:rPr lang="en-US" sz="2400" b="1" dirty="0" smtClean="0"/>
              <a:t>2 </a:t>
            </a:r>
            <a:r>
              <a:rPr lang="en-US" sz="2400" b="1" dirty="0" err="1" smtClean="0"/>
              <a:t>Thess</a:t>
            </a:r>
            <a:r>
              <a:rPr lang="en-US" sz="2400" b="1" dirty="0" smtClean="0"/>
              <a:t> 2:1-4</a:t>
            </a:r>
          </a:p>
          <a:p>
            <a:r>
              <a:rPr lang="en-US" sz="2400" b="1" dirty="0" smtClean="0"/>
              <a:t>1 </a:t>
            </a:r>
            <a:r>
              <a:rPr lang="en-US" sz="2400" b="1" dirty="0" err="1" smtClean="0"/>
              <a:t>Thess</a:t>
            </a:r>
            <a:r>
              <a:rPr lang="en-US" sz="2400" b="1" dirty="0" smtClean="0"/>
              <a:t> 5:1-11</a:t>
            </a:r>
          </a:p>
          <a:p>
            <a:r>
              <a:rPr lang="en-US" sz="2400" b="1" dirty="0" smtClean="0"/>
              <a:t>2 Pet 3:8-10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Akhir</a:t>
            </a:r>
            <a:r>
              <a:rPr lang="en-US" sz="2400" b="1" dirty="0" smtClean="0"/>
              <a:t>:  Zechariah 14:1-21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1485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Kerangka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b="1" dirty="0" err="1" smtClean="0"/>
              <a:t>Pendahuluan</a:t>
            </a:r>
            <a:r>
              <a:rPr lang="en-US" b="1" dirty="0" smtClean="0"/>
              <a:t>: </a:t>
            </a:r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Kerajaan</a:t>
            </a:r>
            <a:r>
              <a:rPr lang="en-US" b="1" dirty="0" smtClean="0"/>
              <a:t> Allah?</a:t>
            </a:r>
          </a:p>
          <a:p>
            <a:pPr marL="137160" indent="0">
              <a:buNone/>
            </a:pPr>
            <a:r>
              <a:rPr lang="en-US" b="1" dirty="0" smtClean="0"/>
              <a:t>  </a:t>
            </a:r>
          </a:p>
          <a:p>
            <a:pPr marL="137160" indent="0">
              <a:buNone/>
            </a:pPr>
            <a:r>
              <a:rPr lang="en-US" b="1" dirty="0" err="1" smtClean="0"/>
              <a:t>Kerajaan</a:t>
            </a:r>
            <a:r>
              <a:rPr lang="en-US" b="1" dirty="0" smtClean="0"/>
              <a:t> Allah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Gereja</a:t>
            </a:r>
            <a:r>
              <a:rPr lang="en-US" b="1" dirty="0" smtClean="0"/>
              <a:t>.  </a:t>
            </a:r>
          </a:p>
          <a:p>
            <a:pPr marL="137160" indent="0">
              <a:buNone/>
            </a:pPr>
            <a:endParaRPr lang="en-US" b="1" dirty="0" smtClean="0"/>
          </a:p>
          <a:p>
            <a:pPr marL="137160" indent="0">
              <a:buNone/>
            </a:pPr>
            <a:r>
              <a:rPr lang="en-US" b="1" dirty="0" err="1" smtClean="0"/>
              <a:t>Kerajaan</a:t>
            </a:r>
            <a:r>
              <a:rPr lang="en-US" b="1" dirty="0" smtClean="0"/>
              <a:t> Allah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Perjanjian</a:t>
            </a:r>
            <a:r>
              <a:rPr lang="en-US" b="1" dirty="0" smtClean="0"/>
              <a:t> Lama:  </a:t>
            </a:r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Tuhan</a:t>
            </a:r>
            <a:r>
              <a:rPr lang="en-US" b="1" dirty="0" smtClean="0"/>
              <a:t>  </a:t>
            </a:r>
          </a:p>
          <a:p>
            <a:pPr marL="137160" indent="0">
              <a:buNone/>
            </a:pPr>
            <a:endParaRPr lang="en-US" b="1" dirty="0" smtClean="0"/>
          </a:p>
          <a:p>
            <a:pPr marL="137160" indent="0">
              <a:buNone/>
            </a:pPr>
            <a:r>
              <a:rPr lang="en-US" b="1" dirty="0" err="1" smtClean="0"/>
              <a:t>Yesus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Kerajaan</a:t>
            </a:r>
            <a:r>
              <a:rPr lang="en-US" b="1" dirty="0" smtClean="0"/>
              <a:t> Allah: </a:t>
            </a:r>
            <a:r>
              <a:rPr lang="en-US" b="1" dirty="0" err="1" smtClean="0"/>
              <a:t>Perumpamaan</a:t>
            </a:r>
            <a:r>
              <a:rPr lang="en-US" b="1" dirty="0" smtClean="0"/>
              <a:t> </a:t>
            </a:r>
            <a:r>
              <a:rPr lang="en-US" b="1" dirty="0" err="1" smtClean="0"/>
              <a:t>tentan</a:t>
            </a:r>
            <a:r>
              <a:rPr lang="en-US" b="1" dirty="0" smtClean="0"/>
              <a:t> </a:t>
            </a:r>
            <a:r>
              <a:rPr lang="en-US" b="1" dirty="0" err="1" smtClean="0"/>
              <a:t>Kerajaan</a:t>
            </a:r>
            <a:r>
              <a:rPr lang="en-US" b="1" dirty="0" smtClean="0"/>
              <a:t> Allah.  </a:t>
            </a:r>
          </a:p>
          <a:p>
            <a:pPr marL="137160" indent="0">
              <a:buNone/>
            </a:pPr>
            <a:endParaRPr lang="en-US" b="1" dirty="0" smtClean="0"/>
          </a:p>
          <a:p>
            <a:pPr marL="137160" indent="0">
              <a:buNone/>
            </a:pPr>
            <a:r>
              <a:rPr lang="en-US" b="1" dirty="0" err="1" smtClean="0"/>
              <a:t>Kerajaan</a:t>
            </a:r>
            <a:r>
              <a:rPr lang="en-US" b="1" dirty="0" smtClean="0"/>
              <a:t> Allah vs. </a:t>
            </a:r>
            <a:r>
              <a:rPr lang="en-US" b="1" dirty="0" err="1" smtClean="0"/>
              <a:t>Dunia</a:t>
            </a:r>
            <a:r>
              <a:rPr lang="en-US" b="1" dirty="0" smtClean="0"/>
              <a:t>.  </a:t>
            </a:r>
            <a:endParaRPr lang="en-US" b="1" dirty="0"/>
          </a:p>
          <a:p>
            <a:pPr marL="137160" indent="0">
              <a:buNone/>
            </a:pPr>
            <a:endParaRPr lang="en-US" b="1" dirty="0" smtClean="0"/>
          </a:p>
          <a:p>
            <a:pPr marL="137160" indent="0">
              <a:buNone/>
            </a:pPr>
            <a:r>
              <a:rPr lang="en-US" b="1" dirty="0" err="1" smtClean="0"/>
              <a:t>Nubuat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Kerajaan</a:t>
            </a:r>
            <a:r>
              <a:rPr lang="en-US" b="1" dirty="0" smtClean="0"/>
              <a:t>  </a:t>
            </a:r>
          </a:p>
          <a:p>
            <a:pPr marL="137160" indent="0">
              <a:buNone/>
            </a:pPr>
            <a:endParaRPr lang="en-US" b="1" dirty="0" smtClean="0"/>
          </a:p>
          <a:p>
            <a:pPr marL="137160" indent="0">
              <a:buNone/>
            </a:pPr>
            <a:r>
              <a:rPr lang="en-US" b="1" dirty="0" err="1" smtClean="0"/>
              <a:t>Surga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9163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Apa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itu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Kerajaan</a:t>
            </a:r>
            <a:r>
              <a:rPr lang="en-US" sz="3200" dirty="0" smtClean="0">
                <a:solidFill>
                  <a:srgbClr val="FFFF00"/>
                </a:solidFill>
              </a:rPr>
              <a:t> Allah?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352800" cy="4251960"/>
          </a:xfrm>
        </p:spPr>
        <p:txBody>
          <a:bodyPr/>
          <a:lstStyle/>
          <a:p>
            <a:r>
              <a:rPr lang="en-US" dirty="0" err="1" smtClean="0"/>
              <a:t>Kerajaan</a:t>
            </a:r>
            <a:r>
              <a:rPr lang="en-US" dirty="0" smtClean="0"/>
              <a:t> Allah </a:t>
            </a:r>
            <a:r>
              <a:rPr lang="en-US" dirty="0" err="1" smtClean="0"/>
              <a:t>adalah</a:t>
            </a:r>
            <a:r>
              <a:rPr lang="en-US" dirty="0" smtClean="0"/>
              <a:t>….</a:t>
            </a:r>
          </a:p>
          <a:p>
            <a:endParaRPr lang="en-US" dirty="0" smtClean="0"/>
          </a:p>
          <a:p>
            <a:r>
              <a:rPr lang="en-US" dirty="0" err="1" smtClean="0"/>
              <a:t>Kerajaan</a:t>
            </a:r>
            <a:r>
              <a:rPr lang="en-US" dirty="0" smtClean="0"/>
              <a:t> Allah </a:t>
            </a:r>
            <a:r>
              <a:rPr lang="en-US" dirty="0" err="1" smtClean="0"/>
              <a:t>bukanlah</a:t>
            </a:r>
            <a:r>
              <a:rPr lang="en-US" dirty="0" smtClean="0"/>
              <a:t>…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://www.google.com/url?source=imgres&amp;ct=img&amp;q=http://fineartamerica.com/images-medium/the-kingdom-of-god-is-like-a-mustard-seed-ruth-palmer.jpg&amp;sa=X&amp;ei=IIOoTcOnHcfs0gHhivz4CA&amp;ved=0CAQQ8wc4Dg&amp;usg=AFQjCNGtHwn3fxkZEZPNS_Dx3Ec6hpvs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430486" y="22098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1812471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Mustard Seeds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6698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Allah?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32500" lnSpcReduction="20000"/>
          </a:bodyPr>
          <a:lstStyle/>
          <a:p>
            <a:pPr marL="1165860" indent="-1028700">
              <a:buAutoNum type="romanUcPeriod"/>
            </a:pPr>
            <a:r>
              <a:rPr lang="en-US" sz="7000" b="1" dirty="0" err="1" smtClean="0"/>
              <a:t>Kerajaan</a:t>
            </a:r>
            <a:r>
              <a:rPr lang="en-US" sz="7000" b="1" dirty="0" smtClean="0"/>
              <a:t> Allah </a:t>
            </a:r>
            <a:r>
              <a:rPr lang="en-US" sz="7000" b="1" dirty="0" err="1" smtClean="0"/>
              <a:t>adalah</a:t>
            </a:r>
            <a:r>
              <a:rPr lang="en-US" sz="7000" b="1" dirty="0" smtClean="0"/>
              <a:t> “</a:t>
            </a:r>
            <a:r>
              <a:rPr lang="en-US" sz="7000" b="1" dirty="0" err="1" smtClean="0"/>
              <a:t>tempat</a:t>
            </a:r>
            <a:r>
              <a:rPr lang="en-US" sz="7000" b="1" dirty="0" smtClean="0"/>
              <a:t>” </a:t>
            </a:r>
            <a:r>
              <a:rPr lang="en-US" sz="7000" b="1" dirty="0" err="1" smtClean="0"/>
              <a:t>dimana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Tuhan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adalah</a:t>
            </a:r>
            <a:r>
              <a:rPr lang="en-US" sz="7000" b="1" dirty="0" smtClean="0"/>
              <a:t>  Raja </a:t>
            </a:r>
            <a:r>
              <a:rPr lang="en-US" sz="7000" b="1" dirty="0" err="1" smtClean="0"/>
              <a:t>dan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Tuhan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berkuasa</a:t>
            </a:r>
            <a:endParaRPr lang="en-US" sz="7000" b="1" dirty="0" smtClean="0"/>
          </a:p>
          <a:p>
            <a:pPr marL="137160" indent="0">
              <a:buNone/>
            </a:pPr>
            <a:r>
              <a:rPr lang="en-US" sz="7000" b="1" dirty="0"/>
              <a:t> </a:t>
            </a:r>
            <a:endParaRPr lang="en-US" sz="7000" b="1" dirty="0" smtClean="0"/>
          </a:p>
          <a:p>
            <a:pPr marL="1165860" indent="-1028700">
              <a:buAutoNum type="romanUcPeriod" startAt="2"/>
            </a:pPr>
            <a:r>
              <a:rPr lang="en-US" sz="7000" b="1" dirty="0" err="1" smtClean="0"/>
              <a:t>Kerajaan</a:t>
            </a:r>
            <a:r>
              <a:rPr lang="en-US" sz="7000" b="1" dirty="0" smtClean="0"/>
              <a:t> Allah </a:t>
            </a:r>
            <a:r>
              <a:rPr lang="en-US" sz="7000" b="1" dirty="0" err="1" smtClean="0"/>
              <a:t>adalah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topik</a:t>
            </a:r>
            <a:r>
              <a:rPr lang="en-US" sz="7000" b="1" dirty="0" smtClean="0"/>
              <a:t> yang </a:t>
            </a:r>
            <a:r>
              <a:rPr lang="en-US" sz="7000" b="1" dirty="0" err="1" smtClean="0"/>
              <a:t>Yesus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habiskan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banyak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waktu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ajarkan</a:t>
            </a:r>
            <a:endParaRPr lang="en-US" sz="7000" b="1" dirty="0" smtClean="0"/>
          </a:p>
          <a:p>
            <a:pPr marL="1165860" indent="-1028700">
              <a:buAutoNum type="romanUcPeriod" startAt="2"/>
            </a:pPr>
            <a:endParaRPr lang="en-US" sz="7000" b="1" dirty="0" smtClean="0"/>
          </a:p>
          <a:p>
            <a:pPr marL="1165860" indent="-1028700">
              <a:buAutoNum type="romanUcPeriod" startAt="2"/>
            </a:pPr>
            <a:r>
              <a:rPr lang="en-US" sz="7000" b="1" dirty="0" err="1" smtClean="0"/>
              <a:t>Kerajaan</a:t>
            </a:r>
            <a:r>
              <a:rPr lang="en-US" sz="7000" b="1" dirty="0" smtClean="0"/>
              <a:t> Allah </a:t>
            </a:r>
            <a:r>
              <a:rPr lang="en-US" sz="7000" b="1" dirty="0" err="1" smtClean="0"/>
              <a:t>adalah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satu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konsep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yg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sangat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besar</a:t>
            </a:r>
            <a:endParaRPr lang="en-US" sz="7000" b="1" dirty="0" smtClean="0"/>
          </a:p>
          <a:p>
            <a:pPr marL="137160" indent="0">
              <a:buNone/>
            </a:pPr>
            <a:r>
              <a:rPr lang="en-US" sz="7000" b="1" dirty="0"/>
              <a:t> </a:t>
            </a:r>
            <a:endParaRPr lang="en-US" sz="7000" b="1" dirty="0" smtClean="0"/>
          </a:p>
          <a:p>
            <a:pPr marL="1165860" indent="-1028700">
              <a:buAutoNum type="romanUcPeriod" startAt="4"/>
            </a:pPr>
            <a:r>
              <a:rPr lang="en-US" sz="7000" b="1" dirty="0" err="1" smtClean="0"/>
              <a:t>Kerajaan</a:t>
            </a:r>
            <a:r>
              <a:rPr lang="en-US" sz="7000" b="1" dirty="0" smtClean="0"/>
              <a:t> Allah </a:t>
            </a:r>
            <a:r>
              <a:rPr lang="en-US" sz="7000" b="1" dirty="0" err="1" smtClean="0"/>
              <a:t>dijelaskan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dalam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bentuk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perumpamaan</a:t>
            </a:r>
            <a:r>
              <a:rPr lang="en-US" sz="7000" b="1" dirty="0" smtClean="0"/>
              <a:t> (</a:t>
            </a:r>
            <a:r>
              <a:rPr lang="en-US" sz="7000" b="1" dirty="0" err="1" smtClean="0"/>
              <a:t>karena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seharusnya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demikian</a:t>
            </a:r>
            <a:r>
              <a:rPr lang="en-US" sz="7000" b="1" dirty="0" smtClean="0"/>
              <a:t>)</a:t>
            </a:r>
          </a:p>
          <a:p>
            <a:pPr marL="137160" indent="0">
              <a:buNone/>
            </a:pPr>
            <a:r>
              <a:rPr lang="en-US" sz="7000" b="1" dirty="0"/>
              <a:t> </a:t>
            </a:r>
            <a:endParaRPr lang="en-US" sz="7000" b="1" dirty="0" smtClean="0"/>
          </a:p>
          <a:p>
            <a:pPr marL="1165860" indent="-1028700">
              <a:buAutoNum type="romanUcPeriod" startAt="5"/>
            </a:pPr>
            <a:r>
              <a:rPr lang="en-US" sz="7000" b="1" dirty="0" err="1" smtClean="0"/>
              <a:t>Kerajaan</a:t>
            </a:r>
            <a:r>
              <a:rPr lang="en-US" sz="7000" b="1" dirty="0" smtClean="0"/>
              <a:t> Allah </a:t>
            </a:r>
            <a:r>
              <a:rPr lang="en-US" sz="7000" b="1" dirty="0" err="1" smtClean="0"/>
              <a:t>muncul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secara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tiba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tiba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dan</a:t>
            </a:r>
            <a:r>
              <a:rPr lang="en-US" sz="7000" b="1" dirty="0" smtClean="0"/>
              <a:t> dramatis</a:t>
            </a:r>
          </a:p>
          <a:p>
            <a:pPr marL="1165860" indent="-1028700">
              <a:buAutoNum type="romanUcPeriod" startAt="5"/>
            </a:pPr>
            <a:endParaRPr lang="en-US" sz="7000" b="1" dirty="0" smtClean="0">
              <a:solidFill>
                <a:prstClr val="white"/>
              </a:solidFill>
            </a:endParaRPr>
          </a:p>
          <a:p>
            <a:pPr marL="1165860" indent="-1028700">
              <a:buAutoNum type="romanUcPeriod" startAt="5"/>
            </a:pPr>
            <a:r>
              <a:rPr lang="en-US" sz="7000" b="1" dirty="0" err="1" smtClean="0">
                <a:solidFill>
                  <a:prstClr val="white"/>
                </a:solidFill>
              </a:rPr>
              <a:t>Kerajaan</a:t>
            </a:r>
            <a:r>
              <a:rPr lang="en-US" sz="7000" b="1" dirty="0" smtClean="0">
                <a:solidFill>
                  <a:prstClr val="white"/>
                </a:solidFill>
              </a:rPr>
              <a:t> Allah </a:t>
            </a:r>
            <a:r>
              <a:rPr lang="en-US" sz="7000" b="1" dirty="0" err="1" smtClean="0">
                <a:solidFill>
                  <a:prstClr val="white"/>
                </a:solidFill>
              </a:rPr>
              <a:t>ditemukan</a:t>
            </a:r>
            <a:r>
              <a:rPr lang="en-US" sz="7000" b="1" dirty="0" smtClean="0">
                <a:solidFill>
                  <a:prstClr val="white"/>
                </a:solidFill>
              </a:rPr>
              <a:t> </a:t>
            </a:r>
            <a:r>
              <a:rPr lang="en-US" sz="7000" b="1" dirty="0" err="1" smtClean="0">
                <a:solidFill>
                  <a:prstClr val="white"/>
                </a:solidFill>
              </a:rPr>
              <a:t>dalam</a:t>
            </a:r>
            <a:r>
              <a:rPr lang="en-US" sz="7000" b="1" dirty="0" smtClean="0">
                <a:solidFill>
                  <a:prstClr val="white"/>
                </a:solidFill>
              </a:rPr>
              <a:t> </a:t>
            </a:r>
            <a:r>
              <a:rPr lang="en-US" sz="7000" b="1" dirty="0" err="1" smtClean="0">
                <a:solidFill>
                  <a:prstClr val="white"/>
                </a:solidFill>
              </a:rPr>
              <a:t>sejarah</a:t>
            </a:r>
            <a:endParaRPr lang="en-US" sz="7000" dirty="0" smtClean="0"/>
          </a:p>
          <a:p>
            <a:pPr marL="137160" indent="0">
              <a:buNone/>
            </a:pPr>
            <a:r>
              <a:rPr lang="en-US" sz="7000" dirty="0"/>
              <a:t>	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7464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Allah?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60"/>
          </a:xfrm>
        </p:spPr>
        <p:txBody>
          <a:bodyPr>
            <a:normAutofit fontScale="92500" lnSpcReduction="10000"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b="1" dirty="0" smtClean="0">
                <a:solidFill>
                  <a:prstClr val="white"/>
                </a:solidFill>
              </a:rPr>
              <a:t>VII</a:t>
            </a:r>
            <a:r>
              <a:rPr lang="en-US" sz="2400" b="1" dirty="0">
                <a:solidFill>
                  <a:prstClr val="white"/>
                </a:solidFill>
              </a:rPr>
              <a:t>.</a:t>
            </a:r>
            <a:r>
              <a:rPr lang="en-US" sz="2400" b="1" dirty="0" smtClean="0">
                <a:solidFill>
                  <a:prstClr val="white"/>
                </a:solidFill>
              </a:rPr>
              <a:t>  </a:t>
            </a:r>
            <a:r>
              <a:rPr lang="en-US" sz="2400" b="1" dirty="0" err="1" smtClean="0">
                <a:solidFill>
                  <a:prstClr val="white"/>
                </a:solidFill>
              </a:rPr>
              <a:t>Kerajaan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Allh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tidak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sama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luasnya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atau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sebanding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dengan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Gereja</a:t>
            </a:r>
            <a:r>
              <a:rPr lang="en-US" sz="2400" b="1" dirty="0" smtClean="0">
                <a:solidFill>
                  <a:prstClr val="white"/>
                </a:solidFill>
              </a:rPr>
              <a:t>.</a:t>
            </a:r>
            <a:endParaRPr lang="en-US" sz="2400" dirty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dirty="0">
                <a:solidFill>
                  <a:prstClr val="white"/>
                </a:solidFill>
              </a:rPr>
              <a:t> 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b="1" dirty="0" smtClean="0">
                <a:solidFill>
                  <a:prstClr val="white"/>
                </a:solidFill>
              </a:rPr>
              <a:t>VIII.  </a:t>
            </a:r>
            <a:r>
              <a:rPr lang="en-US" sz="2400" b="1" dirty="0" err="1" smtClean="0">
                <a:solidFill>
                  <a:prstClr val="white"/>
                </a:solidFill>
              </a:rPr>
              <a:t>Kerajaan</a:t>
            </a:r>
            <a:r>
              <a:rPr lang="en-US" sz="2400" b="1" dirty="0" smtClean="0">
                <a:solidFill>
                  <a:prstClr val="white"/>
                </a:solidFill>
              </a:rPr>
              <a:t> Allah </a:t>
            </a:r>
            <a:r>
              <a:rPr lang="en-US" sz="2400" b="1" dirty="0">
                <a:solidFill>
                  <a:prstClr val="white"/>
                </a:solidFill>
              </a:rPr>
              <a:t>(</a:t>
            </a:r>
            <a:r>
              <a:rPr lang="en-US" sz="2400" b="1" dirty="0" smtClean="0">
                <a:solidFill>
                  <a:prstClr val="white"/>
                </a:solidFill>
              </a:rPr>
              <a:t>Markus, Lukas, </a:t>
            </a:r>
            <a:r>
              <a:rPr lang="en-US" sz="2400" b="1" dirty="0" err="1" smtClean="0">
                <a:solidFill>
                  <a:prstClr val="white"/>
                </a:solidFill>
              </a:rPr>
              <a:t>Yohanes</a:t>
            </a:r>
            <a:r>
              <a:rPr lang="en-US" sz="2400" b="1" dirty="0" smtClean="0">
                <a:solidFill>
                  <a:prstClr val="white"/>
                </a:solidFill>
              </a:rPr>
              <a:t>) </a:t>
            </a:r>
            <a:r>
              <a:rPr lang="en-US" sz="2400" b="1" dirty="0" err="1" smtClean="0">
                <a:solidFill>
                  <a:prstClr val="white"/>
                </a:solidFill>
              </a:rPr>
              <a:t>adalah</a:t>
            </a:r>
            <a:endParaRPr lang="en-US" sz="2400" b="1" dirty="0" smtClean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b="1" dirty="0" smtClean="0">
                <a:solidFill>
                  <a:prstClr val="white"/>
                </a:solidFill>
              </a:rPr>
              <a:t>           </a:t>
            </a:r>
            <a:r>
              <a:rPr lang="en-US" sz="2400" b="1" dirty="0" err="1" smtClean="0">
                <a:solidFill>
                  <a:prstClr val="white"/>
                </a:solidFill>
              </a:rPr>
              <a:t>Kerajaan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Surga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>
                <a:solidFill>
                  <a:prstClr val="white"/>
                </a:solidFill>
              </a:rPr>
              <a:t>(</a:t>
            </a:r>
            <a:r>
              <a:rPr lang="en-US" sz="2400" b="1" dirty="0" err="1" smtClean="0">
                <a:solidFill>
                  <a:prstClr val="white"/>
                </a:solidFill>
              </a:rPr>
              <a:t>Matius</a:t>
            </a:r>
            <a:r>
              <a:rPr lang="en-US" sz="2400" b="1" dirty="0" smtClean="0">
                <a:solidFill>
                  <a:prstClr val="white"/>
                </a:solidFill>
              </a:rPr>
              <a:t>)</a:t>
            </a:r>
          </a:p>
          <a:p>
            <a:pPr marL="137160" indent="0">
              <a:buClr>
                <a:prstClr val="white">
                  <a:shade val="95000"/>
                </a:prstClr>
              </a:buClr>
              <a:buNone/>
            </a:pPr>
            <a:endParaRPr lang="en-US" sz="2400" dirty="0" smtClean="0">
              <a:solidFill>
                <a:prstClr val="white"/>
              </a:solidFill>
            </a:endParaRPr>
          </a:p>
          <a:p>
            <a:pPr marL="13716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b="1" dirty="0" smtClean="0">
                <a:latin typeface="Times New Roman"/>
                <a:ea typeface="Times New Roman"/>
              </a:rPr>
              <a:t>IX.  </a:t>
            </a:r>
            <a:r>
              <a:rPr lang="en-US" sz="2400" b="1" dirty="0" err="1" smtClean="0">
                <a:latin typeface="Times New Roman"/>
                <a:ea typeface="Times New Roman"/>
              </a:rPr>
              <a:t>Kerajaan</a:t>
            </a:r>
            <a:r>
              <a:rPr lang="en-US" sz="2400" b="1" dirty="0" smtClean="0">
                <a:latin typeface="Times New Roman"/>
                <a:ea typeface="Times New Roman"/>
              </a:rPr>
              <a:t> Allah </a:t>
            </a:r>
            <a:r>
              <a:rPr lang="en-US" sz="2400" b="1" dirty="0" err="1" smtClean="0">
                <a:latin typeface="Times New Roman"/>
                <a:ea typeface="Times New Roman"/>
              </a:rPr>
              <a:t>sudah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ada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dan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juga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belum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ada</a:t>
            </a:r>
            <a:endParaRPr lang="en-US" sz="2400" b="1" dirty="0" smtClean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imes New Roman"/>
                <a:ea typeface="Times New Roman"/>
              </a:rPr>
              <a:t>  X</a:t>
            </a:r>
            <a:r>
              <a:rPr lang="en-US" sz="2400" b="1" dirty="0">
                <a:latin typeface="Times New Roman"/>
                <a:ea typeface="Times New Roman"/>
              </a:rPr>
              <a:t>. 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Alam</a:t>
            </a:r>
            <a:r>
              <a:rPr lang="en-US" sz="2400" b="1" dirty="0" smtClean="0">
                <a:latin typeface="Times New Roman"/>
                <a:ea typeface="Times New Roman"/>
              </a:rPr>
              <a:t> — </a:t>
            </a:r>
            <a:r>
              <a:rPr lang="en-US" sz="2400" b="1" dirty="0" err="1" smtClean="0">
                <a:latin typeface="Times New Roman"/>
                <a:ea typeface="Times New Roman"/>
              </a:rPr>
              <a:t>bumi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secara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fisik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adalah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Kerajaan</a:t>
            </a:r>
            <a:r>
              <a:rPr lang="en-US" sz="2400" b="1" dirty="0" smtClean="0">
                <a:latin typeface="Times New Roman"/>
                <a:ea typeface="Times New Roman"/>
              </a:rPr>
              <a:t> Allah.</a:t>
            </a:r>
            <a:r>
              <a:rPr lang="en-US" sz="2400" b="1" dirty="0" smtClean="0"/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  </a:t>
            </a:r>
            <a:r>
              <a:rPr lang="en-US" sz="2400" b="1" dirty="0">
                <a:latin typeface="Times New Roman"/>
                <a:ea typeface="Times New Roman"/>
              </a:rPr>
              <a:t>XI.  </a:t>
            </a:r>
            <a:r>
              <a:rPr lang="en-US" sz="2400" b="1" dirty="0" smtClean="0">
                <a:latin typeface="Times New Roman"/>
                <a:ea typeface="Times New Roman"/>
              </a:rPr>
              <a:t>Israel </a:t>
            </a:r>
            <a:r>
              <a:rPr lang="en-US" sz="2400" b="1" dirty="0" err="1" smtClean="0">
                <a:latin typeface="Times New Roman"/>
                <a:ea typeface="Times New Roman"/>
              </a:rPr>
              <a:t>adalah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Kerajaan</a:t>
            </a:r>
            <a:r>
              <a:rPr lang="en-US" sz="2400" b="1" dirty="0" smtClean="0">
                <a:latin typeface="Times New Roman"/>
                <a:ea typeface="Times New Roman"/>
              </a:rPr>
              <a:t> Allah.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/>
                <a:ea typeface="Times New Roman"/>
              </a:rPr>
              <a:t>  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imes New Roman"/>
                <a:ea typeface="Times New Roman"/>
              </a:rPr>
              <a:t>  XII</a:t>
            </a:r>
            <a:r>
              <a:rPr lang="en-US" sz="2400" b="1" dirty="0">
                <a:latin typeface="Times New Roman"/>
                <a:ea typeface="Times New Roman"/>
              </a:rPr>
              <a:t>. 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Gereja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adalah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Kerajaan</a:t>
            </a:r>
            <a:r>
              <a:rPr lang="en-US" sz="2400" b="1" dirty="0" smtClean="0">
                <a:latin typeface="Times New Roman"/>
                <a:ea typeface="Times New Roman"/>
              </a:rPr>
              <a:t> Allah  </a:t>
            </a:r>
            <a:r>
              <a:rPr lang="en-US" sz="2400" dirty="0" smtClean="0">
                <a:latin typeface="Times New Roman"/>
                <a:ea typeface="Times New Roman"/>
              </a:rPr>
              <a:t>(</a:t>
            </a:r>
            <a:r>
              <a:rPr lang="en-US" sz="2400" dirty="0" err="1" smtClean="0">
                <a:latin typeface="Times New Roman"/>
                <a:ea typeface="Times New Roman"/>
              </a:rPr>
              <a:t>dan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saya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tidak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sedang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berkontradiksi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dengan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diri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saya</a:t>
            </a:r>
            <a:r>
              <a:rPr lang="en-US" sz="2400" dirty="0" smtClean="0">
                <a:latin typeface="Times New Roman"/>
                <a:ea typeface="Times New Roman"/>
              </a:rPr>
              <a:t>)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14094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Allah?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60"/>
          </a:xfrm>
        </p:spPr>
        <p:txBody>
          <a:bodyPr>
            <a:normAutofit fontScale="4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r>
              <a:rPr lang="en-US" sz="5400" b="1" dirty="0" smtClean="0">
                <a:latin typeface="Times New Roman"/>
                <a:ea typeface="Times New Roman"/>
              </a:rPr>
              <a:t>Taman Eden </a:t>
            </a:r>
            <a:r>
              <a:rPr lang="en-US" sz="5400" b="1" dirty="0" err="1" smtClean="0">
                <a:latin typeface="Times New Roman"/>
                <a:ea typeface="Times New Roman"/>
              </a:rPr>
              <a:t>adalah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5400" b="1" dirty="0" err="1" smtClean="0">
                <a:latin typeface="Times New Roman"/>
                <a:ea typeface="Times New Roman"/>
              </a:rPr>
              <a:t>Kerajaan</a:t>
            </a:r>
            <a:r>
              <a:rPr lang="en-US" sz="5400" b="1" dirty="0" smtClean="0">
                <a:latin typeface="Times New Roman"/>
                <a:ea typeface="Times New Roman"/>
              </a:rPr>
              <a:t> Allah.</a:t>
            </a: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endParaRPr lang="en-US" sz="5400" b="1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r>
              <a:rPr lang="en-US" sz="5400" b="1" dirty="0" err="1" smtClean="0">
                <a:latin typeface="Times New Roman"/>
                <a:ea typeface="Times New Roman"/>
              </a:rPr>
              <a:t>Kerajaan</a:t>
            </a:r>
            <a:r>
              <a:rPr lang="en-US" sz="5400" b="1" dirty="0" smtClean="0">
                <a:latin typeface="Times New Roman"/>
                <a:ea typeface="Times New Roman"/>
              </a:rPr>
              <a:t> Allah </a:t>
            </a:r>
            <a:r>
              <a:rPr lang="en-US" sz="5400" b="1" dirty="0" err="1" smtClean="0">
                <a:latin typeface="Times New Roman"/>
                <a:ea typeface="Times New Roman"/>
              </a:rPr>
              <a:t>adalah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5400" b="1" dirty="0" err="1" smtClean="0">
                <a:latin typeface="Times New Roman"/>
                <a:ea typeface="Times New Roman"/>
              </a:rPr>
              <a:t>setiapa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5400" b="1" dirty="0" err="1" smtClean="0">
                <a:latin typeface="Times New Roman"/>
                <a:ea typeface="Times New Roman"/>
              </a:rPr>
              <a:t>individuyang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5400" b="1" dirty="0" err="1" smtClean="0">
                <a:latin typeface="Times New Roman"/>
                <a:ea typeface="Times New Roman"/>
              </a:rPr>
              <a:t>menjadikan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5400" b="1" dirty="0" err="1" smtClean="0">
                <a:latin typeface="Times New Roman"/>
                <a:ea typeface="Times New Roman"/>
              </a:rPr>
              <a:t>Yesus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5400" b="1" dirty="0" err="1" smtClean="0">
                <a:latin typeface="Times New Roman"/>
                <a:ea typeface="Times New Roman"/>
              </a:rPr>
              <a:t>Rajanya</a:t>
            </a: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r>
              <a:rPr lang="en-US" sz="5400" dirty="0" err="1" smtClean="0">
                <a:latin typeface="Times New Roman"/>
                <a:ea typeface="Times New Roman"/>
              </a:rPr>
              <a:t>Kerajaan</a:t>
            </a:r>
            <a:r>
              <a:rPr lang="en-US" sz="5400" dirty="0" smtClean="0">
                <a:latin typeface="Times New Roman"/>
                <a:ea typeface="Times New Roman"/>
              </a:rPr>
              <a:t> Allah </a:t>
            </a:r>
            <a:r>
              <a:rPr lang="en-US" sz="5400" dirty="0" err="1" smtClean="0">
                <a:latin typeface="Times New Roman"/>
                <a:ea typeface="Times New Roman"/>
              </a:rPr>
              <a:t>adalah</a:t>
            </a:r>
            <a:r>
              <a:rPr lang="en-US" sz="5400" dirty="0" smtClean="0">
                <a:latin typeface="Times New Roman"/>
                <a:ea typeface="Times New Roman"/>
              </a:rPr>
              <a:t> </a:t>
            </a:r>
            <a:r>
              <a:rPr lang="en-US" sz="5400" dirty="0" err="1" smtClean="0">
                <a:latin typeface="Times New Roman"/>
                <a:ea typeface="Times New Roman"/>
              </a:rPr>
              <a:t>Surga</a:t>
            </a: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r>
              <a:rPr lang="en-US" sz="5400" dirty="0" err="1" smtClean="0">
                <a:latin typeface="Times New Roman"/>
                <a:ea typeface="Times New Roman"/>
              </a:rPr>
              <a:t>Kerajaan</a:t>
            </a:r>
            <a:r>
              <a:rPr lang="en-US" sz="5400" dirty="0" smtClean="0">
                <a:latin typeface="Times New Roman"/>
                <a:ea typeface="Times New Roman"/>
              </a:rPr>
              <a:t> Allah </a:t>
            </a:r>
            <a:r>
              <a:rPr lang="en-US" sz="5400" dirty="0" err="1" smtClean="0">
                <a:latin typeface="Times New Roman"/>
                <a:ea typeface="Times New Roman"/>
              </a:rPr>
              <a:t>ada</a:t>
            </a:r>
            <a:r>
              <a:rPr lang="en-US" sz="5400" dirty="0" smtClean="0">
                <a:latin typeface="Times New Roman"/>
                <a:ea typeface="Times New Roman"/>
              </a:rPr>
              <a:t> </a:t>
            </a:r>
            <a:r>
              <a:rPr lang="en-US" sz="5400" dirty="0" err="1" smtClean="0">
                <a:latin typeface="Times New Roman"/>
                <a:ea typeface="Times New Roman"/>
              </a:rPr>
              <a:t>dalam</a:t>
            </a:r>
            <a:r>
              <a:rPr lang="en-US" sz="5400" dirty="0" smtClean="0">
                <a:latin typeface="Times New Roman"/>
                <a:ea typeface="Times New Roman"/>
              </a:rPr>
              <a:t> (</a:t>
            </a:r>
            <a:r>
              <a:rPr lang="en-US" sz="5400" dirty="0" err="1" smtClean="0">
                <a:latin typeface="Times New Roman"/>
                <a:ea typeface="Times New Roman"/>
              </a:rPr>
              <a:t>di</a:t>
            </a:r>
            <a:r>
              <a:rPr lang="en-US" sz="5400" dirty="0" smtClean="0">
                <a:latin typeface="Times New Roman"/>
                <a:ea typeface="Times New Roman"/>
              </a:rPr>
              <a:t> </a:t>
            </a:r>
            <a:r>
              <a:rPr lang="en-US" sz="5400" dirty="0" err="1" smtClean="0">
                <a:latin typeface="Times New Roman"/>
                <a:ea typeface="Times New Roman"/>
              </a:rPr>
              <a:t>antara</a:t>
            </a:r>
            <a:r>
              <a:rPr lang="en-US" sz="5400" dirty="0" smtClean="0">
                <a:latin typeface="Times New Roman"/>
                <a:ea typeface="Times New Roman"/>
              </a:rPr>
              <a:t>) </a:t>
            </a:r>
            <a:r>
              <a:rPr lang="en-US" sz="5400" dirty="0" err="1" smtClean="0">
                <a:latin typeface="Times New Roman"/>
                <a:ea typeface="Times New Roman"/>
              </a:rPr>
              <a:t>kita</a:t>
            </a: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r>
              <a:rPr lang="en-US" sz="5400" dirty="0" err="1" smtClean="0">
                <a:latin typeface="Times New Roman"/>
                <a:ea typeface="Times New Roman"/>
              </a:rPr>
              <a:t>Kerajaan</a:t>
            </a:r>
            <a:r>
              <a:rPr lang="en-US" sz="5400" dirty="0" smtClean="0">
                <a:latin typeface="Times New Roman"/>
                <a:ea typeface="Times New Roman"/>
              </a:rPr>
              <a:t> Allah </a:t>
            </a:r>
            <a:r>
              <a:rPr lang="en-US" sz="5400" dirty="0" err="1" smtClean="0">
                <a:latin typeface="Times New Roman"/>
                <a:ea typeface="Times New Roman"/>
              </a:rPr>
              <a:t>bukanlah</a:t>
            </a:r>
            <a:r>
              <a:rPr lang="en-US" sz="5400" dirty="0" smtClean="0">
                <a:latin typeface="Times New Roman"/>
                <a:ea typeface="Times New Roman"/>
              </a:rPr>
              <a:t> </a:t>
            </a:r>
            <a:r>
              <a:rPr lang="en-US" sz="5400" dirty="0" err="1" smtClean="0">
                <a:latin typeface="Times New Roman"/>
                <a:ea typeface="Times New Roman"/>
              </a:rPr>
              <a:t>tempat</a:t>
            </a:r>
            <a:r>
              <a:rPr lang="en-US" sz="5400" dirty="0" smtClean="0">
                <a:latin typeface="Times New Roman"/>
                <a:ea typeface="Times New Roman"/>
              </a:rPr>
              <a:t> </a:t>
            </a:r>
            <a:r>
              <a:rPr lang="en-US" sz="5400" dirty="0" err="1" smtClean="0">
                <a:latin typeface="Times New Roman"/>
                <a:ea typeface="Times New Roman"/>
              </a:rPr>
              <a:t>secara</a:t>
            </a:r>
            <a:r>
              <a:rPr lang="en-US" sz="5400" dirty="0" smtClean="0">
                <a:latin typeface="Times New Roman"/>
                <a:ea typeface="Times New Roman"/>
              </a:rPr>
              <a:t> </a:t>
            </a:r>
            <a:r>
              <a:rPr lang="en-US" sz="5400" dirty="0" err="1" smtClean="0">
                <a:latin typeface="Times New Roman"/>
                <a:ea typeface="Times New Roman"/>
              </a:rPr>
              <a:t>fisik</a:t>
            </a: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r>
              <a:rPr lang="en-US" sz="5400" dirty="0" err="1" smtClean="0">
                <a:latin typeface="Times New Roman"/>
                <a:ea typeface="Times New Roman"/>
              </a:rPr>
              <a:t>Kerajaan</a:t>
            </a:r>
            <a:r>
              <a:rPr lang="en-US" sz="5400" dirty="0" smtClean="0">
                <a:latin typeface="Times New Roman"/>
                <a:ea typeface="Times New Roman"/>
              </a:rPr>
              <a:t> Allah </a:t>
            </a:r>
            <a:r>
              <a:rPr lang="en-US" sz="5400" dirty="0" err="1" smtClean="0">
                <a:latin typeface="Times New Roman"/>
                <a:ea typeface="Times New Roman"/>
              </a:rPr>
              <a:t>bukanlah</a:t>
            </a:r>
            <a:r>
              <a:rPr lang="en-US" sz="5400" dirty="0" smtClean="0">
                <a:latin typeface="Times New Roman"/>
                <a:ea typeface="Times New Roman"/>
              </a:rPr>
              <a:t> </a:t>
            </a:r>
            <a:r>
              <a:rPr lang="en-US" sz="5400" dirty="0" err="1" smtClean="0">
                <a:latin typeface="Times New Roman"/>
                <a:ea typeface="Times New Roman"/>
              </a:rPr>
              <a:t>dari</a:t>
            </a:r>
            <a:r>
              <a:rPr lang="en-US" sz="5400" dirty="0" smtClean="0">
                <a:latin typeface="Times New Roman"/>
                <a:ea typeface="Times New Roman"/>
              </a:rPr>
              <a:t> </a:t>
            </a:r>
            <a:r>
              <a:rPr lang="en-US" sz="5400" dirty="0" err="1" smtClean="0">
                <a:latin typeface="Times New Roman"/>
                <a:ea typeface="Times New Roman"/>
              </a:rPr>
              <a:t>dunia</a:t>
            </a:r>
            <a:r>
              <a:rPr lang="en-US" sz="5400" dirty="0" smtClean="0">
                <a:latin typeface="Times New Roman"/>
                <a:ea typeface="Times New Roman"/>
              </a:rPr>
              <a:t>  </a:t>
            </a:r>
            <a:r>
              <a:rPr lang="en-US" sz="5400" dirty="0" err="1" smtClean="0">
                <a:latin typeface="Times New Roman"/>
                <a:ea typeface="Times New Roman"/>
              </a:rPr>
              <a:t>ini</a:t>
            </a:r>
            <a:endParaRPr lang="en-US" sz="5400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endParaRPr lang="en-US" sz="5400" b="1" dirty="0" smtClean="0">
              <a:latin typeface="Times New Roman"/>
              <a:ea typeface="Times New Roman"/>
            </a:endParaRPr>
          </a:p>
          <a:p>
            <a:pPr marL="1028700" marR="0" indent="-1028700">
              <a:spcBef>
                <a:spcPts val="0"/>
              </a:spcBef>
              <a:spcAft>
                <a:spcPts val="0"/>
              </a:spcAft>
              <a:buAutoNum type="romanUcPeriod" startAt="13"/>
            </a:pPr>
            <a:r>
              <a:rPr lang="en-US" sz="5400" b="1" dirty="0" err="1" smtClean="0">
                <a:latin typeface="Times New Roman"/>
                <a:ea typeface="Times New Roman"/>
              </a:rPr>
              <a:t>Kerajaan</a:t>
            </a:r>
            <a:r>
              <a:rPr lang="en-US" sz="5400" b="1" dirty="0" smtClean="0">
                <a:latin typeface="Times New Roman"/>
                <a:ea typeface="Times New Roman"/>
              </a:rPr>
              <a:t> Allah </a:t>
            </a:r>
            <a:r>
              <a:rPr lang="en-US" sz="5400" b="1" dirty="0" err="1" smtClean="0">
                <a:latin typeface="Times New Roman"/>
                <a:ea typeface="Times New Roman"/>
              </a:rPr>
              <a:t>bukanlah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5400" b="1" dirty="0" err="1" smtClean="0">
                <a:latin typeface="Times New Roman"/>
                <a:ea typeface="Times New Roman"/>
              </a:rPr>
              <a:t>kerajaan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5400" b="1" dirty="0" err="1" smtClean="0">
                <a:latin typeface="Times New Roman"/>
                <a:ea typeface="Times New Roman"/>
              </a:rPr>
              <a:t>premillennial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endParaRPr lang="en-US" sz="5400" dirty="0" smtClean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latin typeface="Times New Roman"/>
                <a:ea typeface="Times New Roman"/>
              </a:rPr>
              <a:t> </a:t>
            </a:r>
            <a:endParaRPr lang="en-US" sz="5400" dirty="0">
              <a:latin typeface="Times New Roman"/>
              <a:ea typeface="Times New Roman"/>
            </a:endParaRPr>
          </a:p>
          <a:p>
            <a:pPr marL="137160" indent="0">
              <a:buNone/>
            </a:pPr>
            <a:r>
              <a:rPr lang="en-US" sz="5000" b="1" dirty="0" smtClean="0"/>
              <a:t> </a:t>
            </a:r>
            <a:r>
              <a:rPr lang="en-US" sz="5000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14094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Allah?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latin typeface="Times New Roman"/>
                <a:ea typeface="Times New Roman"/>
              </a:rPr>
              <a:t> </a:t>
            </a:r>
            <a:r>
              <a:rPr lang="en-US" sz="5400" b="1" dirty="0" smtClean="0">
                <a:latin typeface="Times New Roman"/>
                <a:ea typeface="Times New Roman"/>
              </a:rPr>
              <a:t> </a:t>
            </a:r>
            <a:r>
              <a:rPr lang="en-US" sz="8000" b="1" dirty="0"/>
              <a:t>XX. </a:t>
            </a:r>
            <a:r>
              <a:rPr lang="en-US" sz="8000" b="1" dirty="0" smtClean="0"/>
              <a:t> 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bukanlah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Yesus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memerintah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Yerusalaem</a:t>
            </a:r>
            <a:r>
              <a:rPr lang="en-US" sz="8000" b="1" dirty="0" smtClean="0"/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 smtClean="0"/>
              <a:t>XXI. 	Kita </a:t>
            </a:r>
            <a:r>
              <a:rPr lang="en-US" sz="8000" b="1" dirty="0" err="1" smtClean="0"/>
              <a:t>menjadi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bagian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dalam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saat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dilahirkan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kembali</a:t>
            </a:r>
            <a:endParaRPr lang="en-US" sz="8000" b="1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 smtClean="0"/>
              <a:t>XXII.	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ketika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seluruh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diri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kita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menjadi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bagiannya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atau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tidak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sama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sekali</a:t>
            </a:r>
            <a:endParaRPr lang="en-US" sz="8000" dirty="0" smtClean="0"/>
          </a:p>
          <a:p>
            <a:pPr marL="137160" indent="0">
              <a:buNone/>
            </a:pPr>
            <a:r>
              <a:rPr lang="en-US" sz="8000" dirty="0"/>
              <a:t>	</a:t>
            </a:r>
            <a:endParaRPr lang="en-US" sz="8000" b="1" dirty="0" smtClean="0"/>
          </a:p>
          <a:p>
            <a:pPr marL="1508760" indent="-1371600">
              <a:buAutoNum type="romanUcPeriod" startAt="23"/>
            </a:pP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peradaban</a:t>
            </a:r>
            <a:r>
              <a:rPr lang="en-US" sz="8000" b="1" dirty="0" smtClean="0"/>
              <a:t> yang </a:t>
            </a:r>
            <a:r>
              <a:rPr lang="en-US" sz="8000" b="1" dirty="0" err="1" smtClean="0"/>
              <a:t>berlawanan</a:t>
            </a:r>
            <a:r>
              <a:rPr lang="en-US" sz="8000" b="1" dirty="0" smtClean="0"/>
              <a:t> total </a:t>
            </a:r>
            <a:r>
              <a:rPr lang="en-US" sz="8000" b="1" dirty="0" err="1" smtClean="0"/>
              <a:t>dengan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peradaban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dunia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ataupun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dunia</a:t>
            </a:r>
            <a:endParaRPr lang="en-US" sz="8000" b="1" dirty="0" smtClean="0"/>
          </a:p>
          <a:p>
            <a:pPr marL="1508760" indent="-1371600">
              <a:buAutoNum type="romanUcPeriod" startAt="23"/>
            </a:pPr>
            <a:endParaRPr lang="en-US" sz="8000" b="1" dirty="0" smtClean="0"/>
          </a:p>
          <a:p>
            <a:pPr marL="1508760" indent="-1371600">
              <a:buAutoNum type="romanUcPeriod" startAt="23"/>
            </a:pP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dijelaskan</a:t>
            </a:r>
            <a:r>
              <a:rPr lang="en-US" sz="8000" b="1" dirty="0" smtClean="0"/>
              <a:t> paling </a:t>
            </a:r>
            <a:r>
              <a:rPr lang="en-US" sz="8000" b="1" dirty="0" err="1" smtClean="0"/>
              <a:t>tepat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Kotbah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</a:t>
            </a:r>
            <a:r>
              <a:rPr lang="en-US" sz="8000" b="1" dirty="0" smtClean="0"/>
              <a:t> Bukit</a:t>
            </a:r>
          </a:p>
          <a:p>
            <a:pPr marL="137160" indent="0">
              <a:buNone/>
            </a:pPr>
            <a:r>
              <a:rPr lang="en-US" sz="8000" b="1" dirty="0"/>
              <a:t> </a:t>
            </a:r>
            <a:endParaRPr lang="en-US" sz="8000" b="1" dirty="0" smtClean="0"/>
          </a:p>
          <a:p>
            <a:pPr marL="1508760" indent="-1371600">
              <a:buAutoNum type="romanUcPeriod" startAt="25"/>
            </a:pPr>
            <a:r>
              <a:rPr lang="en-US" sz="8000" b="1" dirty="0" err="1" smtClean="0"/>
              <a:t>Orang</a:t>
            </a:r>
            <a:r>
              <a:rPr lang="en-US" sz="8000" b="1" dirty="0" smtClean="0"/>
              <a:t> yang </a:t>
            </a:r>
            <a:r>
              <a:rPr lang="en-US" sz="8000" b="1" dirty="0" err="1" smtClean="0"/>
              <a:t>tidak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benar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tidak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bisa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hidup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dlm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Allah</a:t>
            </a:r>
          </a:p>
          <a:p>
            <a:pPr marL="1508760" indent="-1371600">
              <a:buAutoNum type="romanUcPeriod" startAt="25"/>
            </a:pPr>
            <a:endParaRPr lang="en-US" sz="8000" b="1" dirty="0" smtClean="0"/>
          </a:p>
          <a:p>
            <a:pPr marL="1508760" indent="-1371600">
              <a:buAutoNum type="romanUcPeriod" startAt="25"/>
            </a:pP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tempat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mana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segala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sesuatu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bagaimana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seharusnya</a:t>
            </a:r>
            <a:endParaRPr lang="en-US" sz="8000" b="1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9393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Allah?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latin typeface="Times New Roman"/>
                <a:ea typeface="Times New Roman"/>
              </a:rPr>
              <a:t> </a:t>
            </a:r>
          </a:p>
          <a:p>
            <a:pPr marL="137160" indent="0">
              <a:buNone/>
            </a:pPr>
            <a:r>
              <a:rPr lang="en-US" sz="8000" b="1" dirty="0" smtClean="0"/>
              <a:t>XXVII</a:t>
            </a:r>
            <a:r>
              <a:rPr lang="en-US" sz="8000" b="1" dirty="0"/>
              <a:t>. 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“</a:t>
            </a:r>
            <a:r>
              <a:rPr lang="en-US" sz="8000" b="1" dirty="0" err="1" smtClean="0"/>
              <a:t>tempat</a:t>
            </a:r>
            <a:r>
              <a:rPr lang="en-US" sz="8000" b="1" dirty="0" smtClean="0"/>
              <a:t>” </a:t>
            </a:r>
            <a:r>
              <a:rPr lang="en-US" sz="8000" b="1" dirty="0" err="1" smtClean="0"/>
              <a:t>dimana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adanya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kedamaian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keadilan</a:t>
            </a:r>
            <a:endParaRPr lang="en-US" sz="8000" b="1" dirty="0" smtClean="0"/>
          </a:p>
          <a:p>
            <a:pPr marL="137160" indent="0">
              <a:buNone/>
            </a:pPr>
            <a:endParaRPr lang="en-US" sz="8000" b="1" dirty="0" smtClean="0"/>
          </a:p>
          <a:p>
            <a:pPr marL="137160" indent="0">
              <a:buNone/>
            </a:pPr>
            <a:endParaRPr lang="en-US" sz="8000" b="1" dirty="0"/>
          </a:p>
          <a:p>
            <a:pPr marL="137160" indent="0">
              <a:buNone/>
            </a:pPr>
            <a:r>
              <a:rPr lang="en-US" sz="8000" b="1" dirty="0" smtClean="0"/>
              <a:t>XXVIII</a:t>
            </a:r>
            <a:r>
              <a:rPr lang="en-US" sz="8000" b="1" dirty="0"/>
              <a:t>. 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tidak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dapat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dipindahkan</a:t>
            </a:r>
            <a:endParaRPr lang="en-US" sz="8000" dirty="0" smtClean="0"/>
          </a:p>
          <a:p>
            <a:pPr marL="137160" indent="0">
              <a:buNone/>
            </a:pPr>
            <a:r>
              <a:rPr lang="en-US" sz="8000" b="1" dirty="0"/>
              <a:t> </a:t>
            </a:r>
            <a:endParaRPr lang="en-US" sz="8000" dirty="0" smtClean="0"/>
          </a:p>
          <a:p>
            <a:pPr marL="1508760" indent="-1371600">
              <a:buAutoNum type="romanUcPeriod" startAt="29"/>
            </a:pPr>
            <a:r>
              <a:rPr lang="en-US" sz="8000" b="1" dirty="0" err="1" smtClean="0"/>
              <a:t>Kerajaaan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tempat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mana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kemuliaan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Tuhan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dinyatakan</a:t>
            </a:r>
            <a:endParaRPr lang="en-US" sz="8000" dirty="0" smtClean="0"/>
          </a:p>
          <a:p>
            <a:pPr marL="137160" indent="0">
              <a:buNone/>
            </a:pPr>
            <a:r>
              <a:rPr lang="en-US" sz="8000" dirty="0"/>
              <a:t>  </a:t>
            </a:r>
          </a:p>
          <a:p>
            <a:pPr marL="137160" indent="0">
              <a:buNone/>
            </a:pPr>
            <a:r>
              <a:rPr lang="en-US" sz="8000" b="1" dirty="0" smtClean="0"/>
              <a:t>XXX</a:t>
            </a:r>
            <a:r>
              <a:rPr lang="en-US" sz="8000" b="1" dirty="0"/>
              <a:t>. 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Kerajaaan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tempat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mana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kehendak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Tuhan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dijalankan</a:t>
            </a:r>
            <a:endParaRPr lang="en-US" sz="8000" dirty="0" smtClean="0"/>
          </a:p>
          <a:p>
            <a:pPr marL="137160" indent="0">
              <a:buNone/>
            </a:pPr>
            <a:r>
              <a:rPr lang="en-US" sz="8000" dirty="0"/>
              <a:t> </a:t>
            </a:r>
          </a:p>
          <a:p>
            <a:pPr marL="137160" indent="0">
              <a:buNone/>
            </a:pPr>
            <a:r>
              <a:rPr lang="en-US" sz="8000" b="1" dirty="0" smtClean="0"/>
              <a:t>XXXI</a:t>
            </a:r>
            <a:r>
              <a:rPr lang="en-US" sz="8000" b="1" dirty="0"/>
              <a:t>. 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sangat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tak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ternilai</a:t>
            </a:r>
            <a:r>
              <a:rPr lang="en-US" sz="8000" b="1" dirty="0" smtClean="0"/>
              <a:t>.</a:t>
            </a:r>
            <a:endParaRPr lang="en-US" sz="8000" dirty="0"/>
          </a:p>
          <a:p>
            <a:pPr marL="137160" indent="0">
              <a:buNone/>
            </a:pPr>
            <a:r>
              <a:rPr lang="en-US" sz="8000" dirty="0"/>
              <a:t> </a:t>
            </a:r>
            <a:endParaRPr lang="en-US" sz="8000" dirty="0" smtClean="0"/>
          </a:p>
          <a:p>
            <a:pPr marL="1508760" indent="-1371600">
              <a:buAutoNum type="romanUcPeriod" startAt="32"/>
            </a:pPr>
            <a:r>
              <a:rPr lang="en-US" sz="8000" b="1" dirty="0" err="1" smtClean="0"/>
              <a:t>Kerajaan</a:t>
            </a:r>
            <a:r>
              <a:rPr lang="en-US" sz="8000" b="1" dirty="0" smtClean="0"/>
              <a:t> Allah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kabar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baik</a:t>
            </a:r>
            <a:r>
              <a:rPr lang="en-US" sz="8000" b="1" dirty="0" smtClean="0"/>
              <a:t>.  </a:t>
            </a:r>
            <a:r>
              <a:rPr lang="en-US" sz="8000" b="1" dirty="0" err="1" smtClean="0"/>
              <a:t>Injil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adalah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Kerajaan</a:t>
            </a:r>
            <a:r>
              <a:rPr lang="en-US" sz="8000" b="1" dirty="0" smtClean="0"/>
              <a:t> Allah</a:t>
            </a:r>
          </a:p>
          <a:p>
            <a:pPr marL="137160" indent="0">
              <a:buNone/>
            </a:pPr>
            <a:endParaRPr lang="en-US" sz="7200" dirty="0" smtClean="0"/>
          </a:p>
          <a:p>
            <a:pPr marL="137160" indent="0">
              <a:buNone/>
            </a:pPr>
            <a:r>
              <a:rPr lang="en-US" sz="8000" dirty="0"/>
              <a:t> </a:t>
            </a:r>
          </a:p>
          <a:p>
            <a:pPr marL="137160" indent="0">
              <a:buNone/>
            </a:pPr>
            <a:endParaRPr lang="en-US" sz="54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5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latin typeface="Times New Roman"/>
                <a:ea typeface="Times New Roman"/>
              </a:rPr>
              <a:t> </a:t>
            </a:r>
            <a:endParaRPr lang="en-US" sz="5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5400" dirty="0">
              <a:latin typeface="Times New Roman"/>
              <a:ea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9393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Kerajaan</a:t>
            </a:r>
            <a:r>
              <a:rPr lang="en-US" sz="3200" dirty="0" smtClean="0"/>
              <a:t> Allah?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400" b="1" dirty="0" smtClean="0"/>
              <a:t>XXXIII. </a:t>
            </a:r>
            <a:r>
              <a:rPr lang="en-US" sz="2400" b="1" dirty="0" err="1" smtClean="0"/>
              <a:t>Kerajaan</a:t>
            </a:r>
            <a:r>
              <a:rPr lang="en-US" sz="2400" b="1" dirty="0" smtClean="0"/>
              <a:t> Allah </a:t>
            </a:r>
            <a:r>
              <a:rPr lang="en-US" sz="2400" b="1" dirty="0" err="1" smtClean="0"/>
              <a:t>dinyatakan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diproklamirkan</a:t>
            </a:r>
            <a:r>
              <a:rPr lang="en-US" sz="2400" b="1" dirty="0" smtClean="0"/>
              <a:t>,</a:t>
            </a:r>
          </a:p>
          <a:p>
            <a:pPr marL="137160" indent="0">
              <a:buNone/>
            </a:pPr>
            <a:r>
              <a:rPr lang="en-US" sz="2400" b="1" dirty="0" smtClean="0"/>
              <a:t>               </a:t>
            </a:r>
            <a:r>
              <a:rPr lang="en-US" sz="2400" b="1" dirty="0" err="1" smtClean="0"/>
              <a:t>diwartakan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diumumkan</a:t>
            </a:r>
            <a:r>
              <a:rPr lang="en-US" sz="2400" b="1" dirty="0" smtClean="0"/>
              <a:t>.</a:t>
            </a:r>
            <a:r>
              <a:rPr lang="en-US" sz="2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514350" indent="-514350">
              <a:spcBef>
                <a:spcPts val="0"/>
              </a:spcBef>
              <a:buAutoNum type="romanUcPeriod" startAt="34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Kerajaan</a:t>
            </a:r>
            <a:r>
              <a:rPr lang="en-US" sz="2400" b="1" dirty="0" smtClean="0"/>
              <a:t> Allah </a:t>
            </a:r>
            <a:r>
              <a:rPr lang="en-US" sz="2400" b="1" dirty="0" err="1" smtClean="0"/>
              <a:t>bukanlah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sahabat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dunia</a:t>
            </a:r>
            <a:endParaRPr lang="en-US" sz="2400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Times New Roman"/>
              <a:ea typeface="Times New Roman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romanUcPeriod" startAt="35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Kerajaan</a:t>
            </a:r>
            <a:r>
              <a:rPr lang="en-US" sz="2400" b="1" dirty="0" smtClean="0"/>
              <a:t> Allah </a:t>
            </a:r>
            <a:r>
              <a:rPr lang="en-US" sz="2400" b="1" dirty="0" err="1" smtClean="0"/>
              <a:t>bukanlah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kabar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endParaRPr lang="en-US" sz="2400" b="1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XXXVI. </a:t>
            </a:r>
            <a:r>
              <a:rPr lang="en-US" sz="2400" b="1" dirty="0" err="1" smtClean="0"/>
              <a:t>Kerajaan</a:t>
            </a:r>
            <a:r>
              <a:rPr lang="en-US" sz="2400" b="1" dirty="0" smtClean="0"/>
              <a:t> Allah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Yesus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berada</a:t>
            </a:r>
            <a:endParaRPr lang="en-US" sz="2400" b="1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XXXVII.  </a:t>
            </a:r>
            <a:r>
              <a:rPr lang="en-US" sz="2400" b="1" dirty="0" err="1" smtClean="0"/>
              <a:t>Kerajaan</a:t>
            </a:r>
            <a:r>
              <a:rPr lang="en-US" sz="2400" b="1" dirty="0" smtClean="0"/>
              <a:t> Allah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dgn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Tuhan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137160" indent="0">
              <a:buNone/>
            </a:pPr>
            <a:r>
              <a:rPr lang="en-US" sz="2400" b="1" dirty="0" smtClean="0"/>
              <a:t> </a:t>
            </a:r>
            <a:r>
              <a:rPr lang="en-US" sz="2400" dirty="0"/>
              <a:t> 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93937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935</TotalTime>
  <Words>315</Words>
  <Application>Microsoft Office PowerPoint</Application>
  <PresentationFormat>On-screen Show (4:3)</PresentationFormat>
  <Paragraphs>154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Kerajaan Allah dan Hari Tuhan</vt:lpstr>
      <vt:lpstr>Kerangka</vt:lpstr>
      <vt:lpstr>Apa itu Kerajaan Allah?</vt:lpstr>
      <vt:lpstr>Apa itu Kerajaan Allah?</vt:lpstr>
      <vt:lpstr>Apa itu Kerajaan Allah?</vt:lpstr>
      <vt:lpstr>Apa itu Kerajaan Allah?</vt:lpstr>
      <vt:lpstr>Apa itu Kerajaan Allah?</vt:lpstr>
      <vt:lpstr>Apa itu Kerajaan Allah?</vt:lpstr>
      <vt:lpstr>Apa itu Kerajaan Allah?</vt:lpstr>
      <vt:lpstr>Kerajaan Allah di Perjanjian Lama</vt:lpstr>
      <vt:lpstr>Kerajaan Allah di Perjanjian Lama</vt:lpstr>
      <vt:lpstr> Hari Tuhan di Perjanjian Baru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Kingdom of God and The Day of the LOrd</dc:title>
  <dc:creator>John Oakes</dc:creator>
  <cp:lastModifiedBy>User </cp:lastModifiedBy>
  <cp:revision>15</cp:revision>
  <dcterms:created xsi:type="dcterms:W3CDTF">2013-01-05T14:53:14Z</dcterms:created>
  <dcterms:modified xsi:type="dcterms:W3CDTF">2012-12-08T12:56:46Z</dcterms:modified>
</cp:coreProperties>
</file>