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slideMasters/slideMaster7.xml" ContentType="application/vnd.openxmlformats-officedocument.presentationml.slideMaster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92" r:id="rId2"/>
    <p:sldMasterId id="2147483706" r:id="rId3"/>
    <p:sldMasterId id="2147483720" r:id="rId4"/>
    <p:sldMasterId id="2147483733" r:id="rId5"/>
    <p:sldMasterId id="2147483746" r:id="rId6"/>
    <p:sldMasterId id="2147483759" r:id="rId7"/>
  </p:sldMasterIdLst>
  <p:notesMasterIdLst>
    <p:notesMasterId r:id="rId36"/>
  </p:notesMasterIdLst>
  <p:sldIdLst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292" r:id="rId26"/>
    <p:sldId id="293" r:id="rId27"/>
    <p:sldId id="313" r:id="rId28"/>
    <p:sldId id="314" r:id="rId29"/>
    <p:sldId id="315" r:id="rId30"/>
    <p:sldId id="316" r:id="rId31"/>
    <p:sldId id="317" r:id="rId32"/>
    <p:sldId id="279" r:id="rId33"/>
    <p:sldId id="318" r:id="rId34"/>
    <p:sldId id="319" r:id="rId35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27B5866-939C-4B4D-8145-7A81A0CDB7F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5056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38B889F-A22B-4995-8C7A-92D998A71EA3}" type="slidenum">
              <a:rPr lang="en-US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B5866-939C-4B4D-8145-7A81A0CDB7F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769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B5866-939C-4B4D-8145-7A81A0CDB7F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2580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B5866-939C-4B4D-8145-7A81A0CDB7F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5610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B5866-939C-4B4D-8145-7A81A0CDB7F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33271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B5866-939C-4B4D-8145-7A81A0CDB7F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69582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B5866-939C-4B4D-8145-7A81A0CDB7F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32515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B5866-939C-4B4D-8145-7A81A0CDB7F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4228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B5866-939C-4B4D-8145-7A81A0CDB7F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98161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B5866-939C-4B4D-8145-7A81A0CDB7F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86359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B5866-939C-4B4D-8145-7A81A0CDB7F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7178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05E3B95-687D-4BA5-B7B1-F2D99307C468}" type="slidenum">
              <a:rPr lang="en-US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B5866-939C-4B4D-8145-7A81A0CDB7F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16630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331DE89-971F-4B22-89E7-DCBF3FD8C26D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/>
              <a:t>21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4EBB6DF-5B5A-462D-8B53-0A159E9D9A17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/>
              <a:t>22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C464F98-4A60-4B79-ADF5-61641E174CC6}" type="slidenum">
              <a:rPr lang="en-US">
                <a:latin typeface="Times New Roman" pitchFamily="18" charset="0"/>
              </a:rPr>
              <a:pPr/>
              <a:t>23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2274DBF-5A96-4101-B38B-02141611BB59}" type="slidenum">
              <a:rPr lang="en-US">
                <a:latin typeface="Times New Roman" pitchFamily="18" charset="0"/>
              </a:rPr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2602B70-C929-4776-AEDA-EB787D552173}" type="slidenum">
              <a:rPr lang="en-US">
                <a:latin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74EA87A-BDE9-4D0F-9AB6-40DA2BADF026}" type="slidenum">
              <a:rPr lang="en-US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6169FDF-4418-4A28-AF2B-7D2FB7FD0B37}" type="slidenum">
              <a:rPr lang="en-US">
                <a:latin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409BFB2-8B02-4504-BF54-F353D645EB9D}" type="slidenum">
              <a:rPr lang="en-US">
                <a:latin typeface="Times New Roman" pitchFamily="18" charset="0"/>
              </a:rPr>
              <a:pPr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B5866-939C-4B4D-8145-7A81A0CDB7F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2191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7B5866-939C-4B4D-8145-7A81A0CDB7F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328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CFEDE-97C7-43BC-8446-9909B483C03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342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0598E-3BAB-48BD-A9DD-E0A4995769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294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929E-8611-405C-B537-8781ED02D7A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6957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6595B-76F4-41DC-9157-2C78EFF4AAE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1013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6 w 185"/>
                <a:gd name="T1" fmla="*/ 0 h 120"/>
                <a:gd name="T2" fmla="*/ 186 w 185"/>
                <a:gd name="T3" fmla="*/ 6 h 120"/>
                <a:gd name="T4" fmla="*/ 186 w 185"/>
                <a:gd name="T5" fmla="*/ 18 h 120"/>
                <a:gd name="T6" fmla="*/ 186 w 185"/>
                <a:gd name="T7" fmla="*/ 36 h 120"/>
                <a:gd name="T8" fmla="*/ 180 w 185"/>
                <a:gd name="T9" fmla="*/ 54 h 120"/>
                <a:gd name="T10" fmla="*/ 162 w 185"/>
                <a:gd name="T11" fmla="*/ 72 h 120"/>
                <a:gd name="T12" fmla="*/ 138 w 185"/>
                <a:gd name="T13" fmla="*/ 96 h 120"/>
                <a:gd name="T14" fmla="*/ 102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6 w 185"/>
                <a:gd name="T29" fmla="*/ 0 h 120"/>
                <a:gd name="T30" fmla="*/ 186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8 w 526"/>
                <a:gd name="T17" fmla="*/ 179 h 275"/>
                <a:gd name="T18" fmla="*/ 210 w 526"/>
                <a:gd name="T19" fmla="*/ 143 h 275"/>
                <a:gd name="T20" fmla="*/ 252 w 526"/>
                <a:gd name="T21" fmla="*/ 120 h 275"/>
                <a:gd name="T22" fmla="*/ 300 w 526"/>
                <a:gd name="T23" fmla="*/ 96 h 275"/>
                <a:gd name="T24" fmla="*/ 395 w 526"/>
                <a:gd name="T25" fmla="*/ 48 h 275"/>
                <a:gd name="T26" fmla="*/ 444 w 526"/>
                <a:gd name="T27" fmla="*/ 30 h 275"/>
                <a:gd name="T28" fmla="*/ 480 w 526"/>
                <a:gd name="T29" fmla="*/ 12 h 275"/>
                <a:gd name="T30" fmla="*/ 504 w 526"/>
                <a:gd name="T31" fmla="*/ 6 h 275"/>
                <a:gd name="T32" fmla="*/ 522 w 526"/>
                <a:gd name="T33" fmla="*/ 0 h 275"/>
                <a:gd name="T34" fmla="*/ 528 w 526"/>
                <a:gd name="T35" fmla="*/ 0 h 275"/>
                <a:gd name="T36" fmla="*/ 522 w 526"/>
                <a:gd name="T37" fmla="*/ 6 h 275"/>
                <a:gd name="T38" fmla="*/ 510 w 526"/>
                <a:gd name="T39" fmla="*/ 12 h 275"/>
                <a:gd name="T40" fmla="*/ 486 w 526"/>
                <a:gd name="T41" fmla="*/ 24 h 275"/>
                <a:gd name="T42" fmla="*/ 462 w 526"/>
                <a:gd name="T43" fmla="*/ 42 h 275"/>
                <a:gd name="T44" fmla="*/ 438 w 526"/>
                <a:gd name="T45" fmla="*/ 54 h 275"/>
                <a:gd name="T46" fmla="*/ 395 w 526"/>
                <a:gd name="T47" fmla="*/ 78 h 275"/>
                <a:gd name="T48" fmla="*/ 341 w 526"/>
                <a:gd name="T49" fmla="*/ 108 h 275"/>
                <a:gd name="T50" fmla="*/ 276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1 w 718"/>
                <a:gd name="T17" fmla="*/ 228 h 306"/>
                <a:gd name="T18" fmla="*/ 127 w 718"/>
                <a:gd name="T19" fmla="*/ 228 h 306"/>
                <a:gd name="T20" fmla="*/ 145 w 718"/>
                <a:gd name="T21" fmla="*/ 222 h 306"/>
                <a:gd name="T22" fmla="*/ 169 w 718"/>
                <a:gd name="T23" fmla="*/ 216 h 306"/>
                <a:gd name="T24" fmla="*/ 199 w 718"/>
                <a:gd name="T25" fmla="*/ 204 h 306"/>
                <a:gd name="T26" fmla="*/ 276 w 718"/>
                <a:gd name="T27" fmla="*/ 180 h 306"/>
                <a:gd name="T28" fmla="*/ 373 w 718"/>
                <a:gd name="T29" fmla="*/ 156 h 306"/>
                <a:gd name="T30" fmla="*/ 463 w 718"/>
                <a:gd name="T31" fmla="*/ 126 h 306"/>
                <a:gd name="T32" fmla="*/ 546 w 718"/>
                <a:gd name="T33" fmla="*/ 102 h 306"/>
                <a:gd name="T34" fmla="*/ 576 w 718"/>
                <a:gd name="T35" fmla="*/ 90 h 306"/>
                <a:gd name="T36" fmla="*/ 607 w 718"/>
                <a:gd name="T37" fmla="*/ 84 h 306"/>
                <a:gd name="T38" fmla="*/ 625 w 718"/>
                <a:gd name="T39" fmla="*/ 78 h 306"/>
                <a:gd name="T40" fmla="*/ 631 w 718"/>
                <a:gd name="T41" fmla="*/ 72 h 306"/>
                <a:gd name="T42" fmla="*/ 637 w 718"/>
                <a:gd name="T43" fmla="*/ 66 h 306"/>
                <a:gd name="T44" fmla="*/ 655 w 718"/>
                <a:gd name="T45" fmla="*/ 60 h 306"/>
                <a:gd name="T46" fmla="*/ 697 w 718"/>
                <a:gd name="T47" fmla="*/ 30 h 306"/>
                <a:gd name="T48" fmla="*/ 715 w 718"/>
                <a:gd name="T49" fmla="*/ 18 h 306"/>
                <a:gd name="T50" fmla="*/ 721 w 718"/>
                <a:gd name="T51" fmla="*/ 6 h 306"/>
                <a:gd name="T52" fmla="*/ 715 w 718"/>
                <a:gd name="T53" fmla="*/ 0 h 306"/>
                <a:gd name="T54" fmla="*/ 691 w 718"/>
                <a:gd name="T55" fmla="*/ 0 h 306"/>
                <a:gd name="T56" fmla="*/ 631 w 718"/>
                <a:gd name="T57" fmla="*/ 0 h 306"/>
                <a:gd name="T58" fmla="*/ 582 w 718"/>
                <a:gd name="T59" fmla="*/ 0 h 306"/>
                <a:gd name="T60" fmla="*/ 546 w 718"/>
                <a:gd name="T61" fmla="*/ 0 h 306"/>
                <a:gd name="T62" fmla="*/ 516 w 718"/>
                <a:gd name="T63" fmla="*/ 18 h 306"/>
                <a:gd name="T64" fmla="*/ 487 w 718"/>
                <a:gd name="T65" fmla="*/ 42 h 306"/>
                <a:gd name="T66" fmla="*/ 469 w 718"/>
                <a:gd name="T67" fmla="*/ 54 h 306"/>
                <a:gd name="T68" fmla="*/ 451 w 718"/>
                <a:gd name="T69" fmla="*/ 60 h 306"/>
                <a:gd name="T70" fmla="*/ 427 w 718"/>
                <a:gd name="T71" fmla="*/ 60 h 306"/>
                <a:gd name="T72" fmla="*/ 391 w 718"/>
                <a:gd name="T73" fmla="*/ 66 h 306"/>
                <a:gd name="T74" fmla="*/ 348 w 718"/>
                <a:gd name="T75" fmla="*/ 84 h 306"/>
                <a:gd name="T76" fmla="*/ 312 w 718"/>
                <a:gd name="T77" fmla="*/ 108 h 306"/>
                <a:gd name="T78" fmla="*/ 288 w 718"/>
                <a:gd name="T79" fmla="*/ 126 h 306"/>
                <a:gd name="T80" fmla="*/ 276 w 718"/>
                <a:gd name="T81" fmla="*/ 132 h 306"/>
                <a:gd name="T82" fmla="*/ 258 w 718"/>
                <a:gd name="T83" fmla="*/ 138 h 306"/>
                <a:gd name="T84" fmla="*/ 222 w 718"/>
                <a:gd name="T85" fmla="*/ 138 h 306"/>
                <a:gd name="T86" fmla="*/ 187 w 718"/>
                <a:gd name="T87" fmla="*/ 138 h 306"/>
                <a:gd name="T88" fmla="*/ 181 w 718"/>
                <a:gd name="T89" fmla="*/ 138 h 306"/>
                <a:gd name="T90" fmla="*/ 175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8 w 2392"/>
                <a:gd name="T1" fmla="*/ 54 h 881"/>
                <a:gd name="T2" fmla="*/ 2196 w 2392"/>
                <a:gd name="T3" fmla="*/ 54 h 881"/>
                <a:gd name="T4" fmla="*/ 2154 w 2392"/>
                <a:gd name="T5" fmla="*/ 66 h 881"/>
                <a:gd name="T6" fmla="*/ 2028 w 2392"/>
                <a:gd name="T7" fmla="*/ 101 h 881"/>
                <a:gd name="T8" fmla="*/ 1963 w 2392"/>
                <a:gd name="T9" fmla="*/ 119 h 881"/>
                <a:gd name="T10" fmla="*/ 1866 w 2392"/>
                <a:gd name="T11" fmla="*/ 167 h 881"/>
                <a:gd name="T12" fmla="*/ 1842 w 2392"/>
                <a:gd name="T13" fmla="*/ 245 h 881"/>
                <a:gd name="T14" fmla="*/ 1848 w 2392"/>
                <a:gd name="T15" fmla="*/ 305 h 881"/>
                <a:gd name="T16" fmla="*/ 1764 w 2392"/>
                <a:gd name="T17" fmla="*/ 317 h 881"/>
                <a:gd name="T18" fmla="*/ 1602 w 2392"/>
                <a:gd name="T19" fmla="*/ 263 h 881"/>
                <a:gd name="T20" fmla="*/ 1512 w 2392"/>
                <a:gd name="T21" fmla="*/ 257 h 881"/>
                <a:gd name="T22" fmla="*/ 1404 w 2392"/>
                <a:gd name="T23" fmla="*/ 311 h 881"/>
                <a:gd name="T24" fmla="*/ 1338 w 2392"/>
                <a:gd name="T25" fmla="*/ 353 h 881"/>
                <a:gd name="T26" fmla="*/ 1314 w 2392"/>
                <a:gd name="T27" fmla="*/ 359 h 881"/>
                <a:gd name="T28" fmla="*/ 1218 w 2392"/>
                <a:gd name="T29" fmla="*/ 371 h 881"/>
                <a:gd name="T30" fmla="*/ 1164 w 2392"/>
                <a:gd name="T31" fmla="*/ 365 h 881"/>
                <a:gd name="T32" fmla="*/ 1057 w 2392"/>
                <a:gd name="T33" fmla="*/ 371 h 881"/>
                <a:gd name="T34" fmla="*/ 960 w 2392"/>
                <a:gd name="T35" fmla="*/ 383 h 881"/>
                <a:gd name="T36" fmla="*/ 924 w 2392"/>
                <a:gd name="T37" fmla="*/ 401 h 881"/>
                <a:gd name="T38" fmla="*/ 822 w 2392"/>
                <a:gd name="T39" fmla="*/ 419 h 881"/>
                <a:gd name="T40" fmla="*/ 781 w 2392"/>
                <a:gd name="T41" fmla="*/ 419 h 881"/>
                <a:gd name="T42" fmla="*/ 666 w 2392"/>
                <a:gd name="T43" fmla="*/ 437 h 881"/>
                <a:gd name="T44" fmla="*/ 600 w 2392"/>
                <a:gd name="T45" fmla="*/ 473 h 881"/>
                <a:gd name="T46" fmla="*/ 505 w 2392"/>
                <a:gd name="T47" fmla="*/ 467 h 881"/>
                <a:gd name="T48" fmla="*/ 432 w 2392"/>
                <a:gd name="T49" fmla="*/ 491 h 881"/>
                <a:gd name="T50" fmla="*/ 414 w 2392"/>
                <a:gd name="T51" fmla="*/ 539 h 881"/>
                <a:gd name="T52" fmla="*/ 348 w 2392"/>
                <a:gd name="T53" fmla="*/ 569 h 881"/>
                <a:gd name="T54" fmla="*/ 223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4 w 2392"/>
                <a:gd name="T65" fmla="*/ 653 h 881"/>
                <a:gd name="T66" fmla="*/ 475 w 2392"/>
                <a:gd name="T67" fmla="*/ 569 h 881"/>
                <a:gd name="T68" fmla="*/ 570 w 2392"/>
                <a:gd name="T69" fmla="*/ 521 h 881"/>
                <a:gd name="T70" fmla="*/ 648 w 2392"/>
                <a:gd name="T71" fmla="*/ 515 h 881"/>
                <a:gd name="T72" fmla="*/ 876 w 2392"/>
                <a:gd name="T73" fmla="*/ 461 h 881"/>
                <a:gd name="T74" fmla="*/ 1152 w 2392"/>
                <a:gd name="T75" fmla="*/ 425 h 881"/>
                <a:gd name="T76" fmla="*/ 1296 w 2392"/>
                <a:gd name="T77" fmla="*/ 461 h 881"/>
                <a:gd name="T78" fmla="*/ 1422 w 2392"/>
                <a:gd name="T79" fmla="*/ 533 h 881"/>
                <a:gd name="T80" fmla="*/ 1440 w 2392"/>
                <a:gd name="T81" fmla="*/ 617 h 881"/>
                <a:gd name="T82" fmla="*/ 1381 w 2392"/>
                <a:gd name="T83" fmla="*/ 653 h 881"/>
                <a:gd name="T84" fmla="*/ 1230 w 2392"/>
                <a:gd name="T85" fmla="*/ 701 h 881"/>
                <a:gd name="T86" fmla="*/ 1116 w 2392"/>
                <a:gd name="T87" fmla="*/ 755 h 881"/>
                <a:gd name="T88" fmla="*/ 1069 w 2392"/>
                <a:gd name="T89" fmla="*/ 809 h 881"/>
                <a:gd name="T90" fmla="*/ 1081 w 2392"/>
                <a:gd name="T91" fmla="*/ 869 h 881"/>
                <a:gd name="T92" fmla="*/ 1110 w 2392"/>
                <a:gd name="T93" fmla="*/ 881 h 881"/>
                <a:gd name="T94" fmla="*/ 1212 w 2392"/>
                <a:gd name="T95" fmla="*/ 869 h 881"/>
                <a:gd name="T96" fmla="*/ 1393 w 2392"/>
                <a:gd name="T97" fmla="*/ 857 h 881"/>
                <a:gd name="T98" fmla="*/ 1446 w 2392"/>
                <a:gd name="T99" fmla="*/ 851 h 881"/>
                <a:gd name="T100" fmla="*/ 1488 w 2392"/>
                <a:gd name="T101" fmla="*/ 833 h 881"/>
                <a:gd name="T102" fmla="*/ 1681 w 2392"/>
                <a:gd name="T103" fmla="*/ 743 h 881"/>
                <a:gd name="T104" fmla="*/ 1812 w 2392"/>
                <a:gd name="T105" fmla="*/ 689 h 881"/>
                <a:gd name="T106" fmla="*/ 1890 w 2392"/>
                <a:gd name="T107" fmla="*/ 581 h 881"/>
                <a:gd name="T108" fmla="*/ 2046 w 2392"/>
                <a:gd name="T109" fmla="*/ 389 h 881"/>
                <a:gd name="T110" fmla="*/ 2214 w 2392"/>
                <a:gd name="T111" fmla="*/ 269 h 881"/>
                <a:gd name="T112" fmla="*/ 2257 w 2392"/>
                <a:gd name="T113" fmla="*/ 239 h 881"/>
                <a:gd name="T114" fmla="*/ 2400 w 2392"/>
                <a:gd name="T115" fmla="*/ 0 h 881"/>
                <a:gd name="T116" fmla="*/ 2310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0904777D-D433-4053-8D8E-8E6A58F7DB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6802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EFBA5E44-F5D2-4C4C-8D43-2A1A21CAC2E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5974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A48B0A6C-C024-49D5-A31C-BBAF1EB1C96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6174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FE7D3F45-0994-4162-A5A7-25E5F816C24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9348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686C792F-4766-43DB-BEF0-80E691A4E2B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3473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3BCE6BB1-BCD7-4C09-8377-BCE2AF3ED60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2493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085B261E-B966-4EE1-9FC3-6FE03E966D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483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20958-C787-4572-A084-1634763276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0897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B11ABAEF-60EB-44C2-A033-09F98C7E37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8753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8709C736-7897-4171-9796-195F275ADD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167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638E751D-1841-4FF1-BC4D-D995510554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10012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12E4496D-69B9-4251-B397-9CFBB12ADA0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91453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CF394A64-ECF3-4CAE-BCBC-C10F92DEAD0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1672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607B008B-1A12-471D-AA88-C74A457025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31690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6 w 185"/>
                <a:gd name="T1" fmla="*/ 0 h 120"/>
                <a:gd name="T2" fmla="*/ 186 w 185"/>
                <a:gd name="T3" fmla="*/ 6 h 120"/>
                <a:gd name="T4" fmla="*/ 186 w 185"/>
                <a:gd name="T5" fmla="*/ 18 h 120"/>
                <a:gd name="T6" fmla="*/ 186 w 185"/>
                <a:gd name="T7" fmla="*/ 36 h 120"/>
                <a:gd name="T8" fmla="*/ 180 w 185"/>
                <a:gd name="T9" fmla="*/ 54 h 120"/>
                <a:gd name="T10" fmla="*/ 162 w 185"/>
                <a:gd name="T11" fmla="*/ 72 h 120"/>
                <a:gd name="T12" fmla="*/ 138 w 185"/>
                <a:gd name="T13" fmla="*/ 96 h 120"/>
                <a:gd name="T14" fmla="*/ 102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6 w 185"/>
                <a:gd name="T29" fmla="*/ 0 h 120"/>
                <a:gd name="T30" fmla="*/ 186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8 w 526"/>
                <a:gd name="T17" fmla="*/ 179 h 275"/>
                <a:gd name="T18" fmla="*/ 210 w 526"/>
                <a:gd name="T19" fmla="*/ 143 h 275"/>
                <a:gd name="T20" fmla="*/ 252 w 526"/>
                <a:gd name="T21" fmla="*/ 120 h 275"/>
                <a:gd name="T22" fmla="*/ 300 w 526"/>
                <a:gd name="T23" fmla="*/ 96 h 275"/>
                <a:gd name="T24" fmla="*/ 395 w 526"/>
                <a:gd name="T25" fmla="*/ 48 h 275"/>
                <a:gd name="T26" fmla="*/ 444 w 526"/>
                <a:gd name="T27" fmla="*/ 30 h 275"/>
                <a:gd name="T28" fmla="*/ 480 w 526"/>
                <a:gd name="T29" fmla="*/ 12 h 275"/>
                <a:gd name="T30" fmla="*/ 504 w 526"/>
                <a:gd name="T31" fmla="*/ 6 h 275"/>
                <a:gd name="T32" fmla="*/ 522 w 526"/>
                <a:gd name="T33" fmla="*/ 0 h 275"/>
                <a:gd name="T34" fmla="*/ 528 w 526"/>
                <a:gd name="T35" fmla="*/ 0 h 275"/>
                <a:gd name="T36" fmla="*/ 522 w 526"/>
                <a:gd name="T37" fmla="*/ 6 h 275"/>
                <a:gd name="T38" fmla="*/ 510 w 526"/>
                <a:gd name="T39" fmla="*/ 12 h 275"/>
                <a:gd name="T40" fmla="*/ 486 w 526"/>
                <a:gd name="T41" fmla="*/ 24 h 275"/>
                <a:gd name="T42" fmla="*/ 462 w 526"/>
                <a:gd name="T43" fmla="*/ 42 h 275"/>
                <a:gd name="T44" fmla="*/ 438 w 526"/>
                <a:gd name="T45" fmla="*/ 54 h 275"/>
                <a:gd name="T46" fmla="*/ 395 w 526"/>
                <a:gd name="T47" fmla="*/ 78 h 275"/>
                <a:gd name="T48" fmla="*/ 341 w 526"/>
                <a:gd name="T49" fmla="*/ 108 h 275"/>
                <a:gd name="T50" fmla="*/ 276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1 w 718"/>
                <a:gd name="T17" fmla="*/ 228 h 306"/>
                <a:gd name="T18" fmla="*/ 127 w 718"/>
                <a:gd name="T19" fmla="*/ 228 h 306"/>
                <a:gd name="T20" fmla="*/ 145 w 718"/>
                <a:gd name="T21" fmla="*/ 222 h 306"/>
                <a:gd name="T22" fmla="*/ 169 w 718"/>
                <a:gd name="T23" fmla="*/ 216 h 306"/>
                <a:gd name="T24" fmla="*/ 199 w 718"/>
                <a:gd name="T25" fmla="*/ 204 h 306"/>
                <a:gd name="T26" fmla="*/ 276 w 718"/>
                <a:gd name="T27" fmla="*/ 180 h 306"/>
                <a:gd name="T28" fmla="*/ 373 w 718"/>
                <a:gd name="T29" fmla="*/ 156 h 306"/>
                <a:gd name="T30" fmla="*/ 463 w 718"/>
                <a:gd name="T31" fmla="*/ 126 h 306"/>
                <a:gd name="T32" fmla="*/ 546 w 718"/>
                <a:gd name="T33" fmla="*/ 102 h 306"/>
                <a:gd name="T34" fmla="*/ 576 w 718"/>
                <a:gd name="T35" fmla="*/ 90 h 306"/>
                <a:gd name="T36" fmla="*/ 607 w 718"/>
                <a:gd name="T37" fmla="*/ 84 h 306"/>
                <a:gd name="T38" fmla="*/ 625 w 718"/>
                <a:gd name="T39" fmla="*/ 78 h 306"/>
                <a:gd name="T40" fmla="*/ 631 w 718"/>
                <a:gd name="T41" fmla="*/ 72 h 306"/>
                <a:gd name="T42" fmla="*/ 637 w 718"/>
                <a:gd name="T43" fmla="*/ 66 h 306"/>
                <a:gd name="T44" fmla="*/ 655 w 718"/>
                <a:gd name="T45" fmla="*/ 60 h 306"/>
                <a:gd name="T46" fmla="*/ 697 w 718"/>
                <a:gd name="T47" fmla="*/ 30 h 306"/>
                <a:gd name="T48" fmla="*/ 715 w 718"/>
                <a:gd name="T49" fmla="*/ 18 h 306"/>
                <a:gd name="T50" fmla="*/ 721 w 718"/>
                <a:gd name="T51" fmla="*/ 6 h 306"/>
                <a:gd name="T52" fmla="*/ 715 w 718"/>
                <a:gd name="T53" fmla="*/ 0 h 306"/>
                <a:gd name="T54" fmla="*/ 691 w 718"/>
                <a:gd name="T55" fmla="*/ 0 h 306"/>
                <a:gd name="T56" fmla="*/ 631 w 718"/>
                <a:gd name="T57" fmla="*/ 0 h 306"/>
                <a:gd name="T58" fmla="*/ 582 w 718"/>
                <a:gd name="T59" fmla="*/ 0 h 306"/>
                <a:gd name="T60" fmla="*/ 546 w 718"/>
                <a:gd name="T61" fmla="*/ 0 h 306"/>
                <a:gd name="T62" fmla="*/ 516 w 718"/>
                <a:gd name="T63" fmla="*/ 18 h 306"/>
                <a:gd name="T64" fmla="*/ 487 w 718"/>
                <a:gd name="T65" fmla="*/ 42 h 306"/>
                <a:gd name="T66" fmla="*/ 469 w 718"/>
                <a:gd name="T67" fmla="*/ 54 h 306"/>
                <a:gd name="T68" fmla="*/ 451 w 718"/>
                <a:gd name="T69" fmla="*/ 60 h 306"/>
                <a:gd name="T70" fmla="*/ 427 w 718"/>
                <a:gd name="T71" fmla="*/ 60 h 306"/>
                <a:gd name="T72" fmla="*/ 391 w 718"/>
                <a:gd name="T73" fmla="*/ 66 h 306"/>
                <a:gd name="T74" fmla="*/ 348 w 718"/>
                <a:gd name="T75" fmla="*/ 84 h 306"/>
                <a:gd name="T76" fmla="*/ 312 w 718"/>
                <a:gd name="T77" fmla="*/ 108 h 306"/>
                <a:gd name="T78" fmla="*/ 288 w 718"/>
                <a:gd name="T79" fmla="*/ 126 h 306"/>
                <a:gd name="T80" fmla="*/ 276 w 718"/>
                <a:gd name="T81" fmla="*/ 132 h 306"/>
                <a:gd name="T82" fmla="*/ 258 w 718"/>
                <a:gd name="T83" fmla="*/ 138 h 306"/>
                <a:gd name="T84" fmla="*/ 222 w 718"/>
                <a:gd name="T85" fmla="*/ 138 h 306"/>
                <a:gd name="T86" fmla="*/ 187 w 718"/>
                <a:gd name="T87" fmla="*/ 138 h 306"/>
                <a:gd name="T88" fmla="*/ 181 w 718"/>
                <a:gd name="T89" fmla="*/ 138 h 306"/>
                <a:gd name="T90" fmla="*/ 175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8 w 2392"/>
                <a:gd name="T1" fmla="*/ 54 h 881"/>
                <a:gd name="T2" fmla="*/ 2196 w 2392"/>
                <a:gd name="T3" fmla="*/ 54 h 881"/>
                <a:gd name="T4" fmla="*/ 2154 w 2392"/>
                <a:gd name="T5" fmla="*/ 66 h 881"/>
                <a:gd name="T6" fmla="*/ 2028 w 2392"/>
                <a:gd name="T7" fmla="*/ 101 h 881"/>
                <a:gd name="T8" fmla="*/ 1963 w 2392"/>
                <a:gd name="T9" fmla="*/ 119 h 881"/>
                <a:gd name="T10" fmla="*/ 1866 w 2392"/>
                <a:gd name="T11" fmla="*/ 167 h 881"/>
                <a:gd name="T12" fmla="*/ 1842 w 2392"/>
                <a:gd name="T13" fmla="*/ 245 h 881"/>
                <a:gd name="T14" fmla="*/ 1848 w 2392"/>
                <a:gd name="T15" fmla="*/ 305 h 881"/>
                <a:gd name="T16" fmla="*/ 1764 w 2392"/>
                <a:gd name="T17" fmla="*/ 317 h 881"/>
                <a:gd name="T18" fmla="*/ 1602 w 2392"/>
                <a:gd name="T19" fmla="*/ 263 h 881"/>
                <a:gd name="T20" fmla="*/ 1512 w 2392"/>
                <a:gd name="T21" fmla="*/ 257 h 881"/>
                <a:gd name="T22" fmla="*/ 1404 w 2392"/>
                <a:gd name="T23" fmla="*/ 311 h 881"/>
                <a:gd name="T24" fmla="*/ 1338 w 2392"/>
                <a:gd name="T25" fmla="*/ 353 h 881"/>
                <a:gd name="T26" fmla="*/ 1314 w 2392"/>
                <a:gd name="T27" fmla="*/ 359 h 881"/>
                <a:gd name="T28" fmla="*/ 1218 w 2392"/>
                <a:gd name="T29" fmla="*/ 371 h 881"/>
                <a:gd name="T30" fmla="*/ 1164 w 2392"/>
                <a:gd name="T31" fmla="*/ 365 h 881"/>
                <a:gd name="T32" fmla="*/ 1057 w 2392"/>
                <a:gd name="T33" fmla="*/ 371 h 881"/>
                <a:gd name="T34" fmla="*/ 960 w 2392"/>
                <a:gd name="T35" fmla="*/ 383 h 881"/>
                <a:gd name="T36" fmla="*/ 924 w 2392"/>
                <a:gd name="T37" fmla="*/ 401 h 881"/>
                <a:gd name="T38" fmla="*/ 822 w 2392"/>
                <a:gd name="T39" fmla="*/ 419 h 881"/>
                <a:gd name="T40" fmla="*/ 781 w 2392"/>
                <a:gd name="T41" fmla="*/ 419 h 881"/>
                <a:gd name="T42" fmla="*/ 666 w 2392"/>
                <a:gd name="T43" fmla="*/ 437 h 881"/>
                <a:gd name="T44" fmla="*/ 600 w 2392"/>
                <a:gd name="T45" fmla="*/ 473 h 881"/>
                <a:gd name="T46" fmla="*/ 505 w 2392"/>
                <a:gd name="T47" fmla="*/ 467 h 881"/>
                <a:gd name="T48" fmla="*/ 432 w 2392"/>
                <a:gd name="T49" fmla="*/ 491 h 881"/>
                <a:gd name="T50" fmla="*/ 414 w 2392"/>
                <a:gd name="T51" fmla="*/ 539 h 881"/>
                <a:gd name="T52" fmla="*/ 348 w 2392"/>
                <a:gd name="T53" fmla="*/ 569 h 881"/>
                <a:gd name="T54" fmla="*/ 223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4 w 2392"/>
                <a:gd name="T65" fmla="*/ 653 h 881"/>
                <a:gd name="T66" fmla="*/ 475 w 2392"/>
                <a:gd name="T67" fmla="*/ 569 h 881"/>
                <a:gd name="T68" fmla="*/ 570 w 2392"/>
                <a:gd name="T69" fmla="*/ 521 h 881"/>
                <a:gd name="T70" fmla="*/ 648 w 2392"/>
                <a:gd name="T71" fmla="*/ 515 h 881"/>
                <a:gd name="T72" fmla="*/ 876 w 2392"/>
                <a:gd name="T73" fmla="*/ 461 h 881"/>
                <a:gd name="T74" fmla="*/ 1152 w 2392"/>
                <a:gd name="T75" fmla="*/ 425 h 881"/>
                <a:gd name="T76" fmla="*/ 1296 w 2392"/>
                <a:gd name="T77" fmla="*/ 461 h 881"/>
                <a:gd name="T78" fmla="*/ 1422 w 2392"/>
                <a:gd name="T79" fmla="*/ 533 h 881"/>
                <a:gd name="T80" fmla="*/ 1440 w 2392"/>
                <a:gd name="T81" fmla="*/ 617 h 881"/>
                <a:gd name="T82" fmla="*/ 1381 w 2392"/>
                <a:gd name="T83" fmla="*/ 653 h 881"/>
                <a:gd name="T84" fmla="*/ 1230 w 2392"/>
                <a:gd name="T85" fmla="*/ 701 h 881"/>
                <a:gd name="T86" fmla="*/ 1116 w 2392"/>
                <a:gd name="T87" fmla="*/ 755 h 881"/>
                <a:gd name="T88" fmla="*/ 1069 w 2392"/>
                <a:gd name="T89" fmla="*/ 809 h 881"/>
                <a:gd name="T90" fmla="*/ 1081 w 2392"/>
                <a:gd name="T91" fmla="*/ 869 h 881"/>
                <a:gd name="T92" fmla="*/ 1110 w 2392"/>
                <a:gd name="T93" fmla="*/ 881 h 881"/>
                <a:gd name="T94" fmla="*/ 1212 w 2392"/>
                <a:gd name="T95" fmla="*/ 869 h 881"/>
                <a:gd name="T96" fmla="*/ 1393 w 2392"/>
                <a:gd name="T97" fmla="*/ 857 h 881"/>
                <a:gd name="T98" fmla="*/ 1446 w 2392"/>
                <a:gd name="T99" fmla="*/ 851 h 881"/>
                <a:gd name="T100" fmla="*/ 1488 w 2392"/>
                <a:gd name="T101" fmla="*/ 833 h 881"/>
                <a:gd name="T102" fmla="*/ 1681 w 2392"/>
                <a:gd name="T103" fmla="*/ 743 h 881"/>
                <a:gd name="T104" fmla="*/ 1812 w 2392"/>
                <a:gd name="T105" fmla="*/ 689 h 881"/>
                <a:gd name="T106" fmla="*/ 1890 w 2392"/>
                <a:gd name="T107" fmla="*/ 581 h 881"/>
                <a:gd name="T108" fmla="*/ 2046 w 2392"/>
                <a:gd name="T109" fmla="*/ 389 h 881"/>
                <a:gd name="T110" fmla="*/ 2214 w 2392"/>
                <a:gd name="T111" fmla="*/ 269 h 881"/>
                <a:gd name="T112" fmla="*/ 2257 w 2392"/>
                <a:gd name="T113" fmla="*/ 239 h 881"/>
                <a:gd name="T114" fmla="*/ 2400 w 2392"/>
                <a:gd name="T115" fmla="*/ 0 h 881"/>
                <a:gd name="T116" fmla="*/ 2310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558CB2E3-F3B6-46B7-8471-89211502C6D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4131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6C041105-F922-4F86-A5DF-27EF3CD2FD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27889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1727B53D-433D-4389-9FC6-ACB8604B28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83304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641E5ED4-0D47-49D6-9F46-B310F7AFE56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069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BDE72-C9CF-4C62-BA3F-9172EDB75F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2150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4CF3C226-B5ED-40F7-A4F1-5F83C6372DA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45960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0EFFF1F8-CFC4-40F1-9146-54FC23D2ED5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9462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D0DB8A5C-8D25-427D-A947-DBFB533161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53516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D32A20A9-A72B-4409-A7B1-667F9FE9E01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86093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CC6D9AEC-8AD6-4A8D-A59F-4EA8881075F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22006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5B4794D9-7D54-43E0-AE3F-22FEA707AE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71741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AC974890-C4B0-4522-B089-9052C40894A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6372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184444A0-4AE5-467F-9370-7565240B7C0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95782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itchFamily="34" charset="0"/>
              </a:defRPr>
            </a:lvl1pPr>
          </a:lstStyle>
          <a:p>
            <a:pPr>
              <a:defRPr/>
            </a:pPr>
            <a:fld id="{CDC1702F-9F8F-4E32-B382-98A1702F406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03840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rgbClr val="EAEBDE">
                    <a:shade val="90000"/>
                  </a:srgbClr>
                </a:solidFill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44A1DAE3-8F3D-4E55-A3B0-613C6EE5C35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82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3538D-70DA-48E2-B69E-B6820B24886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86639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6837E682-1BAE-4C50-85C8-0065C8D50C9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8953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rgbClr val="EAEBDE">
                    <a:shade val="90000"/>
                  </a:srgbClr>
                </a:solidFill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730952B1-DA84-4EA5-964C-4C3FAAED6C2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9293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B0822462-CB44-4A56-92AC-8BAFDE113E3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68336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7CD070A7-62A4-416E-8413-88AD9A8E0C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8760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E60F69E3-CD19-4267-86D6-6E88CAE860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0951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8FAE1EB4-F500-453B-BB8D-63994E512B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63114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rgbClr val="EAEBDE">
                    <a:shade val="90000"/>
                  </a:srgbClr>
                </a:solidFill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70F1DCB8-1EB2-4CFE-B52C-4BA8A11971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1108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rgbClr val="EAEBDE">
                    <a:shade val="90000"/>
                  </a:srgbClr>
                </a:solidFill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AEC2B0C4-69FD-453D-9B91-C1588E16A7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81046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A66C290C-B291-4F56-B064-1E1DF54B30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52872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4EBEC664-610C-4E7D-BDE5-BD8CDF29D4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71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685D5-680F-48A2-81AF-5CBCCEBDAE4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26288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4F5D1A37-5AC7-497B-A3F8-4AD0F1B9743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67147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rgbClr val="EAEBDE">
                    <a:shade val="90000"/>
                  </a:srgbClr>
                </a:solidFill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CE3137C7-DD41-43DC-A8E5-2F7B7FE185D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46969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2823F0DB-CD90-4051-BDA4-F0829725890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113415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rgbClr val="EAEBDE">
                    <a:shade val="90000"/>
                  </a:srgbClr>
                </a:solidFill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51CF330D-89C9-4ECB-9648-D952369A1A0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48131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EA0CD366-604A-4904-B96A-B84885FBBF6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74579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4D031EED-9682-4904-852C-5EB7C642EDF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06369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C06905EF-83EF-4FC8-93F5-E913FDB057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68098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C585E43D-432A-4070-B750-7E0FA65AEB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40971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rgbClr val="EAEBDE">
                    <a:shade val="90000"/>
                  </a:srgbClr>
                </a:solidFill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9CAEAA48-ED37-4172-B271-5A70FED42FA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4150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rgbClr val="EAEBDE">
                    <a:shade val="90000"/>
                  </a:srgbClr>
                </a:solidFill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53CA44C7-589B-4289-9350-FACF76E7172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287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E8E9F-98BF-4904-B2B1-4F9D1C7DD5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07358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0B5805B5-DB5A-40EE-BC35-2C69647511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233459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CD9B9591-D7A6-48CD-AE01-78E2805BF0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52172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BB5DF44B-9664-4BB5-9929-29C7BDA594D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10903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rgbClr val="EAEBDE">
                    <a:shade val="90000"/>
                  </a:srgbClr>
                </a:solidFill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56D3B56C-FABF-45D0-AEF7-EDA71096B51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16467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86224A79-A601-4243-90D7-C9541FB7FE4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37306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rgbClr val="EAEBDE">
                    <a:shade val="90000"/>
                  </a:srgbClr>
                </a:solidFill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058D4E3A-1015-4039-8DED-4DBF6D6858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1326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6FB9126A-4438-417E-87B6-71E06587B8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799498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06296AAE-B9EE-450E-822D-6B4C5A659E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336299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373075A0-E5F2-44B4-93CF-0E30EA0716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887795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26A7401E-2BCB-479B-AB24-EC231ABAEC8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647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0610D-F978-46CF-9252-7D44E903C97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776736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rgbClr val="EAEBDE">
                    <a:shade val="90000"/>
                  </a:srgbClr>
                </a:solidFill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176B9491-D63B-4483-A26B-58D83E49EE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6080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rgbClr val="EAEBDE">
                    <a:shade val="90000"/>
                  </a:srgbClr>
                </a:solidFill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5E7D4CD0-0A24-401E-9F1D-D3620AB6F41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979528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F622A986-E6A0-481D-9FAF-FC07890B54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5413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1012B788-8DBF-4B6F-9157-2469F7EA425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66750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4A48BFB8-7C5E-4EE9-BB71-9794F766600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026911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rgbClr val="EAEBDE">
                    <a:shade val="90000"/>
                  </a:srgbClr>
                </a:solidFill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0CEC6D0B-25B8-4002-8C26-F678B7B14B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946436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3C7D0A09-7849-475F-B1DE-4E6EFE432D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764886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rgbClr val="EAEBDE">
                    <a:shade val="90000"/>
                  </a:srgbClr>
                </a:solidFill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83623C97-7123-45A6-9DBC-D75874F58E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06593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BB8DFD63-9DBB-4E46-B00D-95BC282CBE9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99799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CB8075E2-6D5D-43F9-95C4-0AF9CD99C03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609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4DE6A-C2EB-4514-B925-EE94C1D74E7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889304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74B81A0F-A479-43D0-88BE-A7ADA6B596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090842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D6B31F0C-05B0-4FDF-ADFA-E960AC2C36D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928267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rgbClr val="EAEBDE">
                    <a:shade val="90000"/>
                  </a:srgbClr>
                </a:solidFill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44803F54-0E8D-47E0-8C96-6972C88F44F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8112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rgbClr val="EAEBDE">
                    <a:shade val="90000"/>
                  </a:srgbClr>
                </a:solidFill>
                <a:latin typeface="Tahoma" pitchFamily="34" charset="0"/>
              </a:defRPr>
            </a:lvl1pPr>
            <a:extLst/>
          </a:lstStyle>
          <a:p>
            <a:pPr>
              <a:defRPr/>
            </a:pPr>
            <a:fld id="{0408442E-59C4-4EC9-B0DF-8B3DB3225DD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>
                <a:latin typeface="Tahoma" pitchFamily="34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21664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487953D7-43C6-4F2C-A1E4-8FE965D0642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870064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71682EB8-370B-4D32-98E9-1FF5D8E08E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2732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EECE957C-D898-4D8A-B821-D14260F9700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564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7F9E4-8F69-446F-AE07-0659ABF228E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954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1C4CB6A-69DB-4483-A999-8187DC01F51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4105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4108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6 w 185"/>
                <a:gd name="T1" fmla="*/ 0 h 120"/>
                <a:gd name="T2" fmla="*/ 186 w 185"/>
                <a:gd name="T3" fmla="*/ 6 h 120"/>
                <a:gd name="T4" fmla="*/ 186 w 185"/>
                <a:gd name="T5" fmla="*/ 18 h 120"/>
                <a:gd name="T6" fmla="*/ 186 w 185"/>
                <a:gd name="T7" fmla="*/ 36 h 120"/>
                <a:gd name="T8" fmla="*/ 180 w 185"/>
                <a:gd name="T9" fmla="*/ 54 h 120"/>
                <a:gd name="T10" fmla="*/ 162 w 185"/>
                <a:gd name="T11" fmla="*/ 72 h 120"/>
                <a:gd name="T12" fmla="*/ 138 w 185"/>
                <a:gd name="T13" fmla="*/ 96 h 120"/>
                <a:gd name="T14" fmla="*/ 102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6 w 185"/>
                <a:gd name="T29" fmla="*/ 0 h 120"/>
                <a:gd name="T30" fmla="*/ 186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8 w 526"/>
                <a:gd name="T17" fmla="*/ 179 h 275"/>
                <a:gd name="T18" fmla="*/ 210 w 526"/>
                <a:gd name="T19" fmla="*/ 143 h 275"/>
                <a:gd name="T20" fmla="*/ 252 w 526"/>
                <a:gd name="T21" fmla="*/ 120 h 275"/>
                <a:gd name="T22" fmla="*/ 300 w 526"/>
                <a:gd name="T23" fmla="*/ 96 h 275"/>
                <a:gd name="T24" fmla="*/ 395 w 526"/>
                <a:gd name="T25" fmla="*/ 48 h 275"/>
                <a:gd name="T26" fmla="*/ 444 w 526"/>
                <a:gd name="T27" fmla="*/ 30 h 275"/>
                <a:gd name="T28" fmla="*/ 480 w 526"/>
                <a:gd name="T29" fmla="*/ 12 h 275"/>
                <a:gd name="T30" fmla="*/ 504 w 526"/>
                <a:gd name="T31" fmla="*/ 6 h 275"/>
                <a:gd name="T32" fmla="*/ 522 w 526"/>
                <a:gd name="T33" fmla="*/ 0 h 275"/>
                <a:gd name="T34" fmla="*/ 528 w 526"/>
                <a:gd name="T35" fmla="*/ 0 h 275"/>
                <a:gd name="T36" fmla="*/ 522 w 526"/>
                <a:gd name="T37" fmla="*/ 6 h 275"/>
                <a:gd name="T38" fmla="*/ 510 w 526"/>
                <a:gd name="T39" fmla="*/ 12 h 275"/>
                <a:gd name="T40" fmla="*/ 486 w 526"/>
                <a:gd name="T41" fmla="*/ 24 h 275"/>
                <a:gd name="T42" fmla="*/ 462 w 526"/>
                <a:gd name="T43" fmla="*/ 42 h 275"/>
                <a:gd name="T44" fmla="*/ 438 w 526"/>
                <a:gd name="T45" fmla="*/ 54 h 275"/>
                <a:gd name="T46" fmla="*/ 395 w 526"/>
                <a:gd name="T47" fmla="*/ 78 h 275"/>
                <a:gd name="T48" fmla="*/ 341 w 526"/>
                <a:gd name="T49" fmla="*/ 108 h 275"/>
                <a:gd name="T50" fmla="*/ 276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1 w 718"/>
                <a:gd name="T17" fmla="*/ 228 h 306"/>
                <a:gd name="T18" fmla="*/ 127 w 718"/>
                <a:gd name="T19" fmla="*/ 228 h 306"/>
                <a:gd name="T20" fmla="*/ 145 w 718"/>
                <a:gd name="T21" fmla="*/ 222 h 306"/>
                <a:gd name="T22" fmla="*/ 169 w 718"/>
                <a:gd name="T23" fmla="*/ 216 h 306"/>
                <a:gd name="T24" fmla="*/ 199 w 718"/>
                <a:gd name="T25" fmla="*/ 204 h 306"/>
                <a:gd name="T26" fmla="*/ 276 w 718"/>
                <a:gd name="T27" fmla="*/ 180 h 306"/>
                <a:gd name="T28" fmla="*/ 373 w 718"/>
                <a:gd name="T29" fmla="*/ 156 h 306"/>
                <a:gd name="T30" fmla="*/ 463 w 718"/>
                <a:gd name="T31" fmla="*/ 126 h 306"/>
                <a:gd name="T32" fmla="*/ 546 w 718"/>
                <a:gd name="T33" fmla="*/ 102 h 306"/>
                <a:gd name="T34" fmla="*/ 576 w 718"/>
                <a:gd name="T35" fmla="*/ 90 h 306"/>
                <a:gd name="T36" fmla="*/ 607 w 718"/>
                <a:gd name="T37" fmla="*/ 84 h 306"/>
                <a:gd name="T38" fmla="*/ 625 w 718"/>
                <a:gd name="T39" fmla="*/ 78 h 306"/>
                <a:gd name="T40" fmla="*/ 631 w 718"/>
                <a:gd name="T41" fmla="*/ 72 h 306"/>
                <a:gd name="T42" fmla="*/ 637 w 718"/>
                <a:gd name="T43" fmla="*/ 66 h 306"/>
                <a:gd name="T44" fmla="*/ 655 w 718"/>
                <a:gd name="T45" fmla="*/ 60 h 306"/>
                <a:gd name="T46" fmla="*/ 697 w 718"/>
                <a:gd name="T47" fmla="*/ 30 h 306"/>
                <a:gd name="T48" fmla="*/ 715 w 718"/>
                <a:gd name="T49" fmla="*/ 18 h 306"/>
                <a:gd name="T50" fmla="*/ 721 w 718"/>
                <a:gd name="T51" fmla="*/ 6 h 306"/>
                <a:gd name="T52" fmla="*/ 715 w 718"/>
                <a:gd name="T53" fmla="*/ 0 h 306"/>
                <a:gd name="T54" fmla="*/ 691 w 718"/>
                <a:gd name="T55" fmla="*/ 0 h 306"/>
                <a:gd name="T56" fmla="*/ 631 w 718"/>
                <a:gd name="T57" fmla="*/ 0 h 306"/>
                <a:gd name="T58" fmla="*/ 582 w 718"/>
                <a:gd name="T59" fmla="*/ 0 h 306"/>
                <a:gd name="T60" fmla="*/ 546 w 718"/>
                <a:gd name="T61" fmla="*/ 0 h 306"/>
                <a:gd name="T62" fmla="*/ 516 w 718"/>
                <a:gd name="T63" fmla="*/ 18 h 306"/>
                <a:gd name="T64" fmla="*/ 487 w 718"/>
                <a:gd name="T65" fmla="*/ 42 h 306"/>
                <a:gd name="T66" fmla="*/ 469 w 718"/>
                <a:gd name="T67" fmla="*/ 54 h 306"/>
                <a:gd name="T68" fmla="*/ 451 w 718"/>
                <a:gd name="T69" fmla="*/ 60 h 306"/>
                <a:gd name="T70" fmla="*/ 427 w 718"/>
                <a:gd name="T71" fmla="*/ 60 h 306"/>
                <a:gd name="T72" fmla="*/ 391 w 718"/>
                <a:gd name="T73" fmla="*/ 66 h 306"/>
                <a:gd name="T74" fmla="*/ 348 w 718"/>
                <a:gd name="T75" fmla="*/ 84 h 306"/>
                <a:gd name="T76" fmla="*/ 312 w 718"/>
                <a:gd name="T77" fmla="*/ 108 h 306"/>
                <a:gd name="T78" fmla="*/ 288 w 718"/>
                <a:gd name="T79" fmla="*/ 126 h 306"/>
                <a:gd name="T80" fmla="*/ 276 w 718"/>
                <a:gd name="T81" fmla="*/ 132 h 306"/>
                <a:gd name="T82" fmla="*/ 258 w 718"/>
                <a:gd name="T83" fmla="*/ 138 h 306"/>
                <a:gd name="T84" fmla="*/ 222 w 718"/>
                <a:gd name="T85" fmla="*/ 138 h 306"/>
                <a:gd name="T86" fmla="*/ 187 w 718"/>
                <a:gd name="T87" fmla="*/ 138 h 306"/>
                <a:gd name="T88" fmla="*/ 181 w 718"/>
                <a:gd name="T89" fmla="*/ 138 h 306"/>
                <a:gd name="T90" fmla="*/ 175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8 w 2392"/>
                <a:gd name="T1" fmla="*/ 54 h 881"/>
                <a:gd name="T2" fmla="*/ 2196 w 2392"/>
                <a:gd name="T3" fmla="*/ 54 h 881"/>
                <a:gd name="T4" fmla="*/ 2154 w 2392"/>
                <a:gd name="T5" fmla="*/ 66 h 881"/>
                <a:gd name="T6" fmla="*/ 2028 w 2392"/>
                <a:gd name="T7" fmla="*/ 101 h 881"/>
                <a:gd name="T8" fmla="*/ 1963 w 2392"/>
                <a:gd name="T9" fmla="*/ 119 h 881"/>
                <a:gd name="T10" fmla="*/ 1866 w 2392"/>
                <a:gd name="T11" fmla="*/ 167 h 881"/>
                <a:gd name="T12" fmla="*/ 1842 w 2392"/>
                <a:gd name="T13" fmla="*/ 245 h 881"/>
                <a:gd name="T14" fmla="*/ 1848 w 2392"/>
                <a:gd name="T15" fmla="*/ 305 h 881"/>
                <a:gd name="T16" fmla="*/ 1764 w 2392"/>
                <a:gd name="T17" fmla="*/ 317 h 881"/>
                <a:gd name="T18" fmla="*/ 1602 w 2392"/>
                <a:gd name="T19" fmla="*/ 263 h 881"/>
                <a:gd name="T20" fmla="*/ 1512 w 2392"/>
                <a:gd name="T21" fmla="*/ 257 h 881"/>
                <a:gd name="T22" fmla="*/ 1404 w 2392"/>
                <a:gd name="T23" fmla="*/ 311 h 881"/>
                <a:gd name="T24" fmla="*/ 1338 w 2392"/>
                <a:gd name="T25" fmla="*/ 353 h 881"/>
                <a:gd name="T26" fmla="*/ 1314 w 2392"/>
                <a:gd name="T27" fmla="*/ 359 h 881"/>
                <a:gd name="T28" fmla="*/ 1218 w 2392"/>
                <a:gd name="T29" fmla="*/ 371 h 881"/>
                <a:gd name="T30" fmla="*/ 1164 w 2392"/>
                <a:gd name="T31" fmla="*/ 365 h 881"/>
                <a:gd name="T32" fmla="*/ 1057 w 2392"/>
                <a:gd name="T33" fmla="*/ 371 h 881"/>
                <a:gd name="T34" fmla="*/ 960 w 2392"/>
                <a:gd name="T35" fmla="*/ 383 h 881"/>
                <a:gd name="T36" fmla="*/ 924 w 2392"/>
                <a:gd name="T37" fmla="*/ 401 h 881"/>
                <a:gd name="T38" fmla="*/ 822 w 2392"/>
                <a:gd name="T39" fmla="*/ 419 h 881"/>
                <a:gd name="T40" fmla="*/ 781 w 2392"/>
                <a:gd name="T41" fmla="*/ 419 h 881"/>
                <a:gd name="T42" fmla="*/ 666 w 2392"/>
                <a:gd name="T43" fmla="*/ 437 h 881"/>
                <a:gd name="T44" fmla="*/ 600 w 2392"/>
                <a:gd name="T45" fmla="*/ 473 h 881"/>
                <a:gd name="T46" fmla="*/ 505 w 2392"/>
                <a:gd name="T47" fmla="*/ 467 h 881"/>
                <a:gd name="T48" fmla="*/ 432 w 2392"/>
                <a:gd name="T49" fmla="*/ 491 h 881"/>
                <a:gd name="T50" fmla="*/ 414 w 2392"/>
                <a:gd name="T51" fmla="*/ 539 h 881"/>
                <a:gd name="T52" fmla="*/ 348 w 2392"/>
                <a:gd name="T53" fmla="*/ 569 h 881"/>
                <a:gd name="T54" fmla="*/ 223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4 w 2392"/>
                <a:gd name="T65" fmla="*/ 653 h 881"/>
                <a:gd name="T66" fmla="*/ 475 w 2392"/>
                <a:gd name="T67" fmla="*/ 569 h 881"/>
                <a:gd name="T68" fmla="*/ 570 w 2392"/>
                <a:gd name="T69" fmla="*/ 521 h 881"/>
                <a:gd name="T70" fmla="*/ 648 w 2392"/>
                <a:gd name="T71" fmla="*/ 515 h 881"/>
                <a:gd name="T72" fmla="*/ 876 w 2392"/>
                <a:gd name="T73" fmla="*/ 461 h 881"/>
                <a:gd name="T74" fmla="*/ 1152 w 2392"/>
                <a:gd name="T75" fmla="*/ 425 h 881"/>
                <a:gd name="T76" fmla="*/ 1296 w 2392"/>
                <a:gd name="T77" fmla="*/ 461 h 881"/>
                <a:gd name="T78" fmla="*/ 1422 w 2392"/>
                <a:gd name="T79" fmla="*/ 533 h 881"/>
                <a:gd name="T80" fmla="*/ 1440 w 2392"/>
                <a:gd name="T81" fmla="*/ 617 h 881"/>
                <a:gd name="T82" fmla="*/ 1381 w 2392"/>
                <a:gd name="T83" fmla="*/ 653 h 881"/>
                <a:gd name="T84" fmla="*/ 1230 w 2392"/>
                <a:gd name="T85" fmla="*/ 701 h 881"/>
                <a:gd name="T86" fmla="*/ 1116 w 2392"/>
                <a:gd name="T87" fmla="*/ 755 h 881"/>
                <a:gd name="T88" fmla="*/ 1069 w 2392"/>
                <a:gd name="T89" fmla="*/ 809 h 881"/>
                <a:gd name="T90" fmla="*/ 1081 w 2392"/>
                <a:gd name="T91" fmla="*/ 869 h 881"/>
                <a:gd name="T92" fmla="*/ 1110 w 2392"/>
                <a:gd name="T93" fmla="*/ 881 h 881"/>
                <a:gd name="T94" fmla="*/ 1212 w 2392"/>
                <a:gd name="T95" fmla="*/ 869 h 881"/>
                <a:gd name="T96" fmla="*/ 1393 w 2392"/>
                <a:gd name="T97" fmla="*/ 857 h 881"/>
                <a:gd name="T98" fmla="*/ 1446 w 2392"/>
                <a:gd name="T99" fmla="*/ 851 h 881"/>
                <a:gd name="T100" fmla="*/ 1488 w 2392"/>
                <a:gd name="T101" fmla="*/ 833 h 881"/>
                <a:gd name="T102" fmla="*/ 1681 w 2392"/>
                <a:gd name="T103" fmla="*/ 743 h 881"/>
                <a:gd name="T104" fmla="*/ 1812 w 2392"/>
                <a:gd name="T105" fmla="*/ 689 h 881"/>
                <a:gd name="T106" fmla="*/ 1890 w 2392"/>
                <a:gd name="T107" fmla="*/ 581 h 881"/>
                <a:gd name="T108" fmla="*/ 2046 w 2392"/>
                <a:gd name="T109" fmla="*/ 389 h 881"/>
                <a:gd name="T110" fmla="*/ 2214 w 2392"/>
                <a:gd name="T111" fmla="*/ 269 h 881"/>
                <a:gd name="T112" fmla="*/ 2257 w 2392"/>
                <a:gd name="T113" fmla="*/ 239 h 881"/>
                <a:gd name="T114" fmla="*/ 2400 w 2392"/>
                <a:gd name="T115" fmla="*/ 0 h 881"/>
                <a:gd name="T116" fmla="*/ 2310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rgbClr val="FFFF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FFFF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C68DA23B-4798-4C2E-BF9F-07975EC3360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  <p:sldLayoutId id="2147483922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5129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5132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6 w 185"/>
                <a:gd name="T1" fmla="*/ 0 h 120"/>
                <a:gd name="T2" fmla="*/ 186 w 185"/>
                <a:gd name="T3" fmla="*/ 6 h 120"/>
                <a:gd name="T4" fmla="*/ 186 w 185"/>
                <a:gd name="T5" fmla="*/ 18 h 120"/>
                <a:gd name="T6" fmla="*/ 186 w 185"/>
                <a:gd name="T7" fmla="*/ 36 h 120"/>
                <a:gd name="T8" fmla="*/ 180 w 185"/>
                <a:gd name="T9" fmla="*/ 54 h 120"/>
                <a:gd name="T10" fmla="*/ 162 w 185"/>
                <a:gd name="T11" fmla="*/ 72 h 120"/>
                <a:gd name="T12" fmla="*/ 138 w 185"/>
                <a:gd name="T13" fmla="*/ 96 h 120"/>
                <a:gd name="T14" fmla="*/ 102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6 w 185"/>
                <a:gd name="T29" fmla="*/ 0 h 120"/>
                <a:gd name="T30" fmla="*/ 186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8 w 526"/>
                <a:gd name="T17" fmla="*/ 179 h 275"/>
                <a:gd name="T18" fmla="*/ 210 w 526"/>
                <a:gd name="T19" fmla="*/ 143 h 275"/>
                <a:gd name="T20" fmla="*/ 252 w 526"/>
                <a:gd name="T21" fmla="*/ 120 h 275"/>
                <a:gd name="T22" fmla="*/ 300 w 526"/>
                <a:gd name="T23" fmla="*/ 96 h 275"/>
                <a:gd name="T24" fmla="*/ 395 w 526"/>
                <a:gd name="T25" fmla="*/ 48 h 275"/>
                <a:gd name="T26" fmla="*/ 444 w 526"/>
                <a:gd name="T27" fmla="*/ 30 h 275"/>
                <a:gd name="T28" fmla="*/ 480 w 526"/>
                <a:gd name="T29" fmla="*/ 12 h 275"/>
                <a:gd name="T30" fmla="*/ 504 w 526"/>
                <a:gd name="T31" fmla="*/ 6 h 275"/>
                <a:gd name="T32" fmla="*/ 522 w 526"/>
                <a:gd name="T33" fmla="*/ 0 h 275"/>
                <a:gd name="T34" fmla="*/ 528 w 526"/>
                <a:gd name="T35" fmla="*/ 0 h 275"/>
                <a:gd name="T36" fmla="*/ 522 w 526"/>
                <a:gd name="T37" fmla="*/ 6 h 275"/>
                <a:gd name="T38" fmla="*/ 510 w 526"/>
                <a:gd name="T39" fmla="*/ 12 h 275"/>
                <a:gd name="T40" fmla="*/ 486 w 526"/>
                <a:gd name="T41" fmla="*/ 24 h 275"/>
                <a:gd name="T42" fmla="*/ 462 w 526"/>
                <a:gd name="T43" fmla="*/ 42 h 275"/>
                <a:gd name="T44" fmla="*/ 438 w 526"/>
                <a:gd name="T45" fmla="*/ 54 h 275"/>
                <a:gd name="T46" fmla="*/ 395 w 526"/>
                <a:gd name="T47" fmla="*/ 78 h 275"/>
                <a:gd name="T48" fmla="*/ 341 w 526"/>
                <a:gd name="T49" fmla="*/ 108 h 275"/>
                <a:gd name="T50" fmla="*/ 276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1 w 718"/>
                <a:gd name="T17" fmla="*/ 228 h 306"/>
                <a:gd name="T18" fmla="*/ 127 w 718"/>
                <a:gd name="T19" fmla="*/ 228 h 306"/>
                <a:gd name="T20" fmla="*/ 145 w 718"/>
                <a:gd name="T21" fmla="*/ 222 h 306"/>
                <a:gd name="T22" fmla="*/ 169 w 718"/>
                <a:gd name="T23" fmla="*/ 216 h 306"/>
                <a:gd name="T24" fmla="*/ 199 w 718"/>
                <a:gd name="T25" fmla="*/ 204 h 306"/>
                <a:gd name="T26" fmla="*/ 276 w 718"/>
                <a:gd name="T27" fmla="*/ 180 h 306"/>
                <a:gd name="T28" fmla="*/ 373 w 718"/>
                <a:gd name="T29" fmla="*/ 156 h 306"/>
                <a:gd name="T30" fmla="*/ 463 w 718"/>
                <a:gd name="T31" fmla="*/ 126 h 306"/>
                <a:gd name="T32" fmla="*/ 546 w 718"/>
                <a:gd name="T33" fmla="*/ 102 h 306"/>
                <a:gd name="T34" fmla="*/ 576 w 718"/>
                <a:gd name="T35" fmla="*/ 90 h 306"/>
                <a:gd name="T36" fmla="*/ 607 w 718"/>
                <a:gd name="T37" fmla="*/ 84 h 306"/>
                <a:gd name="T38" fmla="*/ 625 w 718"/>
                <a:gd name="T39" fmla="*/ 78 h 306"/>
                <a:gd name="T40" fmla="*/ 631 w 718"/>
                <a:gd name="T41" fmla="*/ 72 h 306"/>
                <a:gd name="T42" fmla="*/ 637 w 718"/>
                <a:gd name="T43" fmla="*/ 66 h 306"/>
                <a:gd name="T44" fmla="*/ 655 w 718"/>
                <a:gd name="T45" fmla="*/ 60 h 306"/>
                <a:gd name="T46" fmla="*/ 697 w 718"/>
                <a:gd name="T47" fmla="*/ 30 h 306"/>
                <a:gd name="T48" fmla="*/ 715 w 718"/>
                <a:gd name="T49" fmla="*/ 18 h 306"/>
                <a:gd name="T50" fmla="*/ 721 w 718"/>
                <a:gd name="T51" fmla="*/ 6 h 306"/>
                <a:gd name="T52" fmla="*/ 715 w 718"/>
                <a:gd name="T53" fmla="*/ 0 h 306"/>
                <a:gd name="T54" fmla="*/ 691 w 718"/>
                <a:gd name="T55" fmla="*/ 0 h 306"/>
                <a:gd name="T56" fmla="*/ 631 w 718"/>
                <a:gd name="T57" fmla="*/ 0 h 306"/>
                <a:gd name="T58" fmla="*/ 582 w 718"/>
                <a:gd name="T59" fmla="*/ 0 h 306"/>
                <a:gd name="T60" fmla="*/ 546 w 718"/>
                <a:gd name="T61" fmla="*/ 0 h 306"/>
                <a:gd name="T62" fmla="*/ 516 w 718"/>
                <a:gd name="T63" fmla="*/ 18 h 306"/>
                <a:gd name="T64" fmla="*/ 487 w 718"/>
                <a:gd name="T65" fmla="*/ 42 h 306"/>
                <a:gd name="T66" fmla="*/ 469 w 718"/>
                <a:gd name="T67" fmla="*/ 54 h 306"/>
                <a:gd name="T68" fmla="*/ 451 w 718"/>
                <a:gd name="T69" fmla="*/ 60 h 306"/>
                <a:gd name="T70" fmla="*/ 427 w 718"/>
                <a:gd name="T71" fmla="*/ 60 h 306"/>
                <a:gd name="T72" fmla="*/ 391 w 718"/>
                <a:gd name="T73" fmla="*/ 66 h 306"/>
                <a:gd name="T74" fmla="*/ 348 w 718"/>
                <a:gd name="T75" fmla="*/ 84 h 306"/>
                <a:gd name="T76" fmla="*/ 312 w 718"/>
                <a:gd name="T77" fmla="*/ 108 h 306"/>
                <a:gd name="T78" fmla="*/ 288 w 718"/>
                <a:gd name="T79" fmla="*/ 126 h 306"/>
                <a:gd name="T80" fmla="*/ 276 w 718"/>
                <a:gd name="T81" fmla="*/ 132 h 306"/>
                <a:gd name="T82" fmla="*/ 258 w 718"/>
                <a:gd name="T83" fmla="*/ 138 h 306"/>
                <a:gd name="T84" fmla="*/ 222 w 718"/>
                <a:gd name="T85" fmla="*/ 138 h 306"/>
                <a:gd name="T86" fmla="*/ 187 w 718"/>
                <a:gd name="T87" fmla="*/ 138 h 306"/>
                <a:gd name="T88" fmla="*/ 181 w 718"/>
                <a:gd name="T89" fmla="*/ 138 h 306"/>
                <a:gd name="T90" fmla="*/ 175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8 w 2392"/>
                <a:gd name="T1" fmla="*/ 54 h 881"/>
                <a:gd name="T2" fmla="*/ 2196 w 2392"/>
                <a:gd name="T3" fmla="*/ 54 h 881"/>
                <a:gd name="T4" fmla="*/ 2154 w 2392"/>
                <a:gd name="T5" fmla="*/ 66 h 881"/>
                <a:gd name="T6" fmla="*/ 2028 w 2392"/>
                <a:gd name="T7" fmla="*/ 101 h 881"/>
                <a:gd name="T8" fmla="*/ 1963 w 2392"/>
                <a:gd name="T9" fmla="*/ 119 h 881"/>
                <a:gd name="T10" fmla="*/ 1866 w 2392"/>
                <a:gd name="T11" fmla="*/ 167 h 881"/>
                <a:gd name="T12" fmla="*/ 1842 w 2392"/>
                <a:gd name="T13" fmla="*/ 245 h 881"/>
                <a:gd name="T14" fmla="*/ 1848 w 2392"/>
                <a:gd name="T15" fmla="*/ 305 h 881"/>
                <a:gd name="T16" fmla="*/ 1764 w 2392"/>
                <a:gd name="T17" fmla="*/ 317 h 881"/>
                <a:gd name="T18" fmla="*/ 1602 w 2392"/>
                <a:gd name="T19" fmla="*/ 263 h 881"/>
                <a:gd name="T20" fmla="*/ 1512 w 2392"/>
                <a:gd name="T21" fmla="*/ 257 h 881"/>
                <a:gd name="T22" fmla="*/ 1404 w 2392"/>
                <a:gd name="T23" fmla="*/ 311 h 881"/>
                <a:gd name="T24" fmla="*/ 1338 w 2392"/>
                <a:gd name="T25" fmla="*/ 353 h 881"/>
                <a:gd name="T26" fmla="*/ 1314 w 2392"/>
                <a:gd name="T27" fmla="*/ 359 h 881"/>
                <a:gd name="T28" fmla="*/ 1218 w 2392"/>
                <a:gd name="T29" fmla="*/ 371 h 881"/>
                <a:gd name="T30" fmla="*/ 1164 w 2392"/>
                <a:gd name="T31" fmla="*/ 365 h 881"/>
                <a:gd name="T32" fmla="*/ 1057 w 2392"/>
                <a:gd name="T33" fmla="*/ 371 h 881"/>
                <a:gd name="T34" fmla="*/ 960 w 2392"/>
                <a:gd name="T35" fmla="*/ 383 h 881"/>
                <a:gd name="T36" fmla="*/ 924 w 2392"/>
                <a:gd name="T37" fmla="*/ 401 h 881"/>
                <a:gd name="T38" fmla="*/ 822 w 2392"/>
                <a:gd name="T39" fmla="*/ 419 h 881"/>
                <a:gd name="T40" fmla="*/ 781 w 2392"/>
                <a:gd name="T41" fmla="*/ 419 h 881"/>
                <a:gd name="T42" fmla="*/ 666 w 2392"/>
                <a:gd name="T43" fmla="*/ 437 h 881"/>
                <a:gd name="T44" fmla="*/ 600 w 2392"/>
                <a:gd name="T45" fmla="*/ 473 h 881"/>
                <a:gd name="T46" fmla="*/ 505 w 2392"/>
                <a:gd name="T47" fmla="*/ 467 h 881"/>
                <a:gd name="T48" fmla="*/ 432 w 2392"/>
                <a:gd name="T49" fmla="*/ 491 h 881"/>
                <a:gd name="T50" fmla="*/ 414 w 2392"/>
                <a:gd name="T51" fmla="*/ 539 h 881"/>
                <a:gd name="T52" fmla="*/ 348 w 2392"/>
                <a:gd name="T53" fmla="*/ 569 h 881"/>
                <a:gd name="T54" fmla="*/ 223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4 w 2392"/>
                <a:gd name="T65" fmla="*/ 653 h 881"/>
                <a:gd name="T66" fmla="*/ 475 w 2392"/>
                <a:gd name="T67" fmla="*/ 569 h 881"/>
                <a:gd name="T68" fmla="*/ 570 w 2392"/>
                <a:gd name="T69" fmla="*/ 521 h 881"/>
                <a:gd name="T70" fmla="*/ 648 w 2392"/>
                <a:gd name="T71" fmla="*/ 515 h 881"/>
                <a:gd name="T72" fmla="*/ 876 w 2392"/>
                <a:gd name="T73" fmla="*/ 461 h 881"/>
                <a:gd name="T74" fmla="*/ 1152 w 2392"/>
                <a:gd name="T75" fmla="*/ 425 h 881"/>
                <a:gd name="T76" fmla="*/ 1296 w 2392"/>
                <a:gd name="T77" fmla="*/ 461 h 881"/>
                <a:gd name="T78" fmla="*/ 1422 w 2392"/>
                <a:gd name="T79" fmla="*/ 533 h 881"/>
                <a:gd name="T80" fmla="*/ 1440 w 2392"/>
                <a:gd name="T81" fmla="*/ 617 h 881"/>
                <a:gd name="T82" fmla="*/ 1381 w 2392"/>
                <a:gd name="T83" fmla="*/ 653 h 881"/>
                <a:gd name="T84" fmla="*/ 1230 w 2392"/>
                <a:gd name="T85" fmla="*/ 701 h 881"/>
                <a:gd name="T86" fmla="*/ 1116 w 2392"/>
                <a:gd name="T87" fmla="*/ 755 h 881"/>
                <a:gd name="T88" fmla="*/ 1069 w 2392"/>
                <a:gd name="T89" fmla="*/ 809 h 881"/>
                <a:gd name="T90" fmla="*/ 1081 w 2392"/>
                <a:gd name="T91" fmla="*/ 869 h 881"/>
                <a:gd name="T92" fmla="*/ 1110 w 2392"/>
                <a:gd name="T93" fmla="*/ 881 h 881"/>
                <a:gd name="T94" fmla="*/ 1212 w 2392"/>
                <a:gd name="T95" fmla="*/ 869 h 881"/>
                <a:gd name="T96" fmla="*/ 1393 w 2392"/>
                <a:gd name="T97" fmla="*/ 857 h 881"/>
                <a:gd name="T98" fmla="*/ 1446 w 2392"/>
                <a:gd name="T99" fmla="*/ 851 h 881"/>
                <a:gd name="T100" fmla="*/ 1488 w 2392"/>
                <a:gd name="T101" fmla="*/ 833 h 881"/>
                <a:gd name="T102" fmla="*/ 1681 w 2392"/>
                <a:gd name="T103" fmla="*/ 743 h 881"/>
                <a:gd name="T104" fmla="*/ 1812 w 2392"/>
                <a:gd name="T105" fmla="*/ 689 h 881"/>
                <a:gd name="T106" fmla="*/ 1890 w 2392"/>
                <a:gd name="T107" fmla="*/ 581 h 881"/>
                <a:gd name="T108" fmla="*/ 2046 w 2392"/>
                <a:gd name="T109" fmla="*/ 389 h 881"/>
                <a:gd name="T110" fmla="*/ 2214 w 2392"/>
                <a:gd name="T111" fmla="*/ 269 h 881"/>
                <a:gd name="T112" fmla="*/ 2257 w 2392"/>
                <a:gd name="T113" fmla="*/ 239 h 881"/>
                <a:gd name="T114" fmla="*/ 2400 w 2392"/>
                <a:gd name="T115" fmla="*/ 0 h 881"/>
                <a:gd name="T116" fmla="*/ 2310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5138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5142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rgbClr val="FFFF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FFFF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3B7B8A3F-21FE-4A89-BBDF-A788A0FAF5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rgbClr val="676A55">
                    <a:tint val="60000"/>
                    <a:satMod val="155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rgbClr val="676A55">
                    <a:tint val="60000"/>
                    <a:satMod val="155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rgbClr val="EAEBDE">
                    <a:shade val="90000"/>
                  </a:srgb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A441265E-6575-4E92-BEA6-16CDF57D00D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rgbClr val="676A55">
                    <a:tint val="60000"/>
                    <a:satMod val="155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rgbClr val="676A55">
                    <a:tint val="60000"/>
                    <a:satMod val="155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rgbClr val="EAEBDE">
                    <a:shade val="90000"/>
                  </a:srgb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E008AB36-25C2-4B0F-9C78-3B2D2F92AD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rgbClr val="676A55">
                    <a:tint val="60000"/>
                    <a:satMod val="155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rgbClr val="676A55">
                    <a:tint val="60000"/>
                    <a:satMod val="155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rgbClr val="EAEBDE">
                    <a:shade val="90000"/>
                  </a:srgb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F9BB06B6-0601-4852-8534-59D9AB8965E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rgbClr val="676A55">
                    <a:tint val="60000"/>
                    <a:satMod val="155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rgbClr val="676A55">
                    <a:tint val="60000"/>
                    <a:satMod val="155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rgbClr val="EAEBDE">
                    <a:shade val="90000"/>
                  </a:srgb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3E64B6CF-C029-4E66-AE2F-5F47F3062F5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2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66"/>
                </a:solidFill>
              </a:rPr>
              <a:t>De la </a:t>
            </a:r>
            <a:r>
              <a:rPr lang="en-US" b="1" dirty="0" err="1" smtClean="0">
                <a:solidFill>
                  <a:srgbClr val="FFFF66"/>
                </a:solidFill>
              </a:rPr>
              <a:t>Sombra</a:t>
            </a:r>
            <a:r>
              <a:rPr lang="en-US" b="1" dirty="0" smtClean="0">
                <a:solidFill>
                  <a:srgbClr val="FFFF66"/>
                </a:solidFill>
              </a:rPr>
              <a:t/>
            </a:r>
            <a:br>
              <a:rPr lang="en-US" b="1" dirty="0" smtClean="0">
                <a:solidFill>
                  <a:srgbClr val="FFFF66"/>
                </a:solidFill>
              </a:rPr>
            </a:br>
            <a:r>
              <a:rPr lang="en-US" b="1" dirty="0" smtClean="0">
                <a:solidFill>
                  <a:srgbClr val="FFFF66"/>
                </a:solidFill>
              </a:rPr>
              <a:t>ala</a:t>
            </a:r>
            <a:br>
              <a:rPr lang="en-US" b="1" dirty="0" smtClean="0">
                <a:solidFill>
                  <a:srgbClr val="FFFF66"/>
                </a:solidFill>
              </a:rPr>
            </a:br>
            <a:r>
              <a:rPr lang="en-US" b="1" dirty="0" err="1" smtClean="0">
                <a:solidFill>
                  <a:srgbClr val="FFFF66"/>
                </a:solidFill>
              </a:rPr>
              <a:t>Realidad</a:t>
            </a:r>
            <a:r>
              <a:rPr lang="en-US" b="1" dirty="0" smtClean="0">
                <a:solidFill>
                  <a:srgbClr val="FFFF66"/>
                </a:solidFill>
              </a:rPr>
              <a:t/>
            </a:r>
            <a:br>
              <a:rPr lang="en-US" b="1" dirty="0" smtClean="0">
                <a:solidFill>
                  <a:srgbClr val="FFFF66"/>
                </a:solidFill>
              </a:rPr>
            </a:br>
            <a:r>
              <a:rPr lang="en-US" b="1" dirty="0" smtClean="0">
                <a:solidFill>
                  <a:srgbClr val="FFFF66"/>
                </a:solidFill>
              </a:rPr>
              <a:t> </a:t>
            </a:r>
            <a:r>
              <a:rPr lang="en-US" b="1" dirty="0">
                <a:solidFill>
                  <a:srgbClr val="FFFF66"/>
                </a:solidFill>
              </a:rPr>
              <a:t/>
            </a:r>
            <a:br>
              <a:rPr lang="en-US" b="1" dirty="0">
                <a:solidFill>
                  <a:srgbClr val="FFFF66"/>
                </a:solidFill>
              </a:rPr>
            </a:br>
            <a:r>
              <a:rPr lang="en-US" b="1" dirty="0" err="1" smtClean="0">
                <a:solidFill>
                  <a:srgbClr val="FFFF66"/>
                </a:solidFill>
              </a:rPr>
              <a:t>Sacrificios</a:t>
            </a:r>
            <a:r>
              <a:rPr lang="en-US" b="1" dirty="0" smtClean="0">
                <a:solidFill>
                  <a:srgbClr val="FFFF66"/>
                </a:solidFill>
              </a:rPr>
              <a:t> del AT</a:t>
            </a:r>
            <a:br>
              <a:rPr lang="en-US" b="1" dirty="0" smtClean="0">
                <a:solidFill>
                  <a:srgbClr val="FFFF66"/>
                </a:solidFill>
              </a:rPr>
            </a:br>
            <a:r>
              <a:rPr lang="en-US" b="1" dirty="0" smtClean="0">
                <a:solidFill>
                  <a:srgbClr val="FFFF66"/>
                </a:solidFill>
              </a:rPr>
              <a:t>y la </a:t>
            </a:r>
            <a:r>
              <a:rPr lang="en-US" b="1" dirty="0" err="1" smtClean="0">
                <a:solidFill>
                  <a:srgbClr val="FFFF66"/>
                </a:solidFill>
              </a:rPr>
              <a:t>vida</a:t>
            </a:r>
            <a:r>
              <a:rPr lang="en-US" b="1" dirty="0" smtClean="0">
                <a:solidFill>
                  <a:srgbClr val="FFFF66"/>
                </a:solidFill>
              </a:rPr>
              <a:t> Cristiana</a:t>
            </a:r>
            <a:endParaRPr lang="es-MX" b="1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z="3200" b="1" dirty="0" smtClean="0"/>
              <a:t>El </a:t>
            </a:r>
            <a:r>
              <a:rPr lang="en-US" sz="3200" b="1" dirty="0" err="1" smtClean="0"/>
              <a:t>Holocausto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sz="2400" b="1" dirty="0" err="1" smtClean="0"/>
              <a:t>Jesús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Ofreció</a:t>
            </a:r>
            <a:r>
              <a:rPr lang="en-US" sz="2400" b="1" dirty="0" smtClean="0"/>
              <a:t> un </a:t>
            </a:r>
            <a:r>
              <a:rPr lang="en-US" sz="2400" b="1" dirty="0" err="1" smtClean="0"/>
              <a:t>Holocausto</a:t>
            </a:r>
            <a:r>
              <a:rPr lang="en-US" sz="2400" b="1" dirty="0" smtClean="0"/>
              <a:t>:   </a:t>
            </a:r>
            <a:r>
              <a:rPr lang="en-US" sz="2400" b="1" dirty="0" err="1" smtClean="0"/>
              <a:t>Efesios</a:t>
            </a:r>
            <a:r>
              <a:rPr lang="en-US" sz="2400" b="1" dirty="0" smtClean="0"/>
              <a:t> </a:t>
            </a:r>
            <a:r>
              <a:rPr lang="en-US" sz="2400" b="1" dirty="0" smtClean="0"/>
              <a:t>5:1-2</a:t>
            </a:r>
          </a:p>
          <a:p>
            <a:endParaRPr lang="en-US" sz="2400" b="1" dirty="0" smtClean="0"/>
          </a:p>
          <a:p>
            <a:r>
              <a:rPr lang="en-US" sz="2400" b="1" dirty="0" err="1" smtClean="0"/>
              <a:t>Dio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nos</a:t>
            </a:r>
            <a:r>
              <a:rPr lang="en-US" sz="2400" b="1" dirty="0" smtClean="0"/>
              <a:t> llama a </a:t>
            </a:r>
            <a:r>
              <a:rPr lang="en-US" sz="2400" b="1" dirty="0" err="1" smtClean="0"/>
              <a:t>dar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Holocaustos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Romanos</a:t>
            </a:r>
            <a:r>
              <a:rPr lang="en-US" sz="2400" b="1" dirty="0" smtClean="0"/>
              <a:t> </a:t>
            </a:r>
            <a:r>
              <a:rPr lang="en-US" sz="2400" b="1" dirty="0" smtClean="0"/>
              <a:t>12:1-2  … </a:t>
            </a:r>
            <a:r>
              <a:rPr lang="en-US" sz="2400" b="1" dirty="0" smtClean="0"/>
              <a:t>En la vista de la </a:t>
            </a:r>
            <a:r>
              <a:rPr lang="en-US" sz="2400" b="1" dirty="0" err="1" smtClean="0"/>
              <a:t>copasión</a:t>
            </a:r>
            <a:r>
              <a:rPr lang="en-US" sz="2400" b="1" dirty="0" smtClean="0"/>
              <a:t> de Dios</a:t>
            </a: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err="1" smtClean="0"/>
              <a:t>Isaias</a:t>
            </a:r>
            <a:r>
              <a:rPr lang="en-US" sz="2400" b="1" dirty="0" smtClean="0"/>
              <a:t> </a:t>
            </a:r>
            <a:r>
              <a:rPr lang="en-US" sz="2400" b="1" dirty="0" smtClean="0"/>
              <a:t>6:8   </a:t>
            </a:r>
            <a:r>
              <a:rPr lang="en-US" sz="2400" b="1" dirty="0" err="1" smtClean="0"/>
              <a:t>Aquí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estoy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enviame</a:t>
            </a:r>
            <a:r>
              <a:rPr lang="en-US" sz="2400" b="1" dirty="0" smtClean="0"/>
              <a:t> a mi.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¿</a:t>
            </a:r>
            <a:r>
              <a:rPr lang="en-US" sz="2400" b="1" dirty="0" err="1" smtClean="0"/>
              <a:t>Qué</a:t>
            </a:r>
            <a:r>
              <a:rPr lang="en-US" sz="2400" b="1" dirty="0" smtClean="0"/>
              <a:t> vas a </a:t>
            </a:r>
            <a:r>
              <a:rPr lang="en-US" sz="2400" b="1" dirty="0" err="1" smtClean="0"/>
              <a:t>poner</a:t>
            </a:r>
            <a:r>
              <a:rPr lang="en-US" sz="2400" b="1" dirty="0" smtClean="0"/>
              <a:t> en el altar?</a:t>
            </a:r>
            <a:r>
              <a:rPr lang="en-US" sz="2400" b="1" dirty="0" smtClean="0"/>
              <a:t>  </a:t>
            </a: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419744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z="3200" b="1" dirty="0" smtClean="0"/>
              <a:t>La </a:t>
            </a:r>
            <a:r>
              <a:rPr lang="en-US" sz="3200" b="1" dirty="0" err="1" smtClean="0"/>
              <a:t>Ofrenda</a:t>
            </a:r>
            <a:r>
              <a:rPr lang="en-US" sz="3200" b="1" dirty="0" smtClean="0"/>
              <a:t> de los </a:t>
            </a:r>
            <a:r>
              <a:rPr lang="en-US" sz="3200" b="1" dirty="0" err="1" smtClean="0"/>
              <a:t>Granos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sz="2400" b="1" dirty="0" smtClean="0"/>
              <a:t>Dar los </a:t>
            </a:r>
            <a:r>
              <a:rPr lang="en-US" sz="2400" b="1" dirty="0" smtClean="0">
                <a:solidFill>
                  <a:srgbClr val="FFC000"/>
                </a:solidFill>
              </a:rPr>
              <a:t>PRIMEROS FRUTOS </a:t>
            </a:r>
            <a:r>
              <a:rPr lang="en-US" sz="2400" b="1" dirty="0" smtClean="0"/>
              <a:t>de lo </a:t>
            </a:r>
            <a:r>
              <a:rPr lang="en-US" sz="2400" b="1" dirty="0" err="1" smtClean="0"/>
              <a:t>que</a:t>
            </a:r>
            <a:r>
              <a:rPr lang="en-US" sz="2400" b="1" dirty="0" smtClean="0"/>
              <a:t> Dios </a:t>
            </a:r>
            <a:r>
              <a:rPr lang="en-US" sz="2400" b="1" dirty="0" err="1" smtClean="0"/>
              <a:t>te</a:t>
            </a:r>
            <a:r>
              <a:rPr lang="en-US" sz="2400" b="1" dirty="0" smtClean="0"/>
              <a:t> ha dado</a:t>
            </a:r>
            <a:r>
              <a:rPr lang="en-US" sz="2400" b="1" dirty="0" smtClean="0"/>
              <a:t>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>
                <a:solidFill>
                  <a:srgbClr val="FFFF00"/>
                </a:solidFill>
              </a:rPr>
              <a:t>NO ES </a:t>
            </a:r>
            <a:r>
              <a:rPr lang="en-US" sz="2400" b="1" dirty="0" err="1" smtClean="0"/>
              <a:t>Voluntario</a:t>
            </a:r>
            <a:r>
              <a:rPr lang="en-US" sz="2400" b="1" dirty="0" smtClean="0"/>
              <a:t>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err="1" smtClean="0"/>
              <a:t>Granos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Trabajo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duro</a:t>
            </a:r>
            <a:endParaRPr lang="en-US" sz="2400" b="1" dirty="0" smtClean="0"/>
          </a:p>
          <a:p>
            <a:r>
              <a:rPr lang="en-US" sz="2400" b="1" dirty="0" err="1" smtClean="0"/>
              <a:t>Aceite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gozo</a:t>
            </a:r>
            <a:endParaRPr lang="en-US" sz="2400" b="1" dirty="0" smtClean="0"/>
          </a:p>
          <a:p>
            <a:r>
              <a:rPr lang="en-US" sz="2400" b="1" dirty="0" err="1" smtClean="0"/>
              <a:t>Incienso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Oración</a:t>
            </a:r>
            <a:endParaRPr lang="en-US" sz="2400" b="1" dirty="0" smtClean="0"/>
          </a:p>
          <a:p>
            <a:r>
              <a:rPr lang="en-US" sz="2400" b="1" dirty="0" smtClean="0"/>
              <a:t>Sal </a:t>
            </a:r>
            <a:r>
              <a:rPr lang="en-US" sz="2400" b="1" dirty="0" err="1" smtClean="0"/>
              <a:t>Bendiciones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eternas</a:t>
            </a:r>
            <a:r>
              <a:rPr lang="en-US" sz="2400" b="1" dirty="0" smtClean="0"/>
              <a:t> “</a:t>
            </a:r>
            <a:r>
              <a:rPr lang="en-US" sz="2400" b="1" dirty="0" err="1" smtClean="0"/>
              <a:t>Tesoros</a:t>
            </a:r>
            <a:r>
              <a:rPr lang="en-US" sz="2400" b="1" dirty="0" smtClean="0"/>
              <a:t> en el </a:t>
            </a:r>
            <a:r>
              <a:rPr lang="en-US" sz="2400" b="1" dirty="0" err="1" smtClean="0"/>
              <a:t>Cielo</a:t>
            </a:r>
            <a:r>
              <a:rPr lang="en-US" sz="2400" b="1" dirty="0" smtClean="0"/>
              <a:t>”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Sin </a:t>
            </a:r>
            <a:r>
              <a:rPr lang="en-US" sz="2400" b="1" dirty="0" err="1" smtClean="0"/>
              <a:t>Levadura</a:t>
            </a:r>
            <a:r>
              <a:rPr lang="en-US" sz="2400" b="1" dirty="0" smtClean="0"/>
              <a:t>!!!   </a:t>
            </a:r>
            <a:r>
              <a:rPr lang="en-US" sz="2400" b="1" dirty="0" smtClean="0"/>
              <a:t>1 </a:t>
            </a:r>
            <a:r>
              <a:rPr lang="en-US" sz="2400" b="1" dirty="0" err="1" smtClean="0"/>
              <a:t>Cor</a:t>
            </a:r>
            <a:r>
              <a:rPr lang="en-US" sz="2400" b="1" dirty="0" smtClean="0"/>
              <a:t> 5:6-8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11140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sz="3200" b="1" dirty="0" smtClean="0"/>
              <a:t>La </a:t>
            </a:r>
            <a:r>
              <a:rPr lang="en-US" sz="3200" b="1" dirty="0" err="1" smtClean="0"/>
              <a:t>Ofrenda</a:t>
            </a:r>
            <a:r>
              <a:rPr lang="en-US" sz="3200" b="1" dirty="0" smtClean="0"/>
              <a:t> de los </a:t>
            </a:r>
            <a:r>
              <a:rPr lang="en-US" sz="3200" b="1" dirty="0" err="1" smtClean="0"/>
              <a:t>Granos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en-US" sz="2400" b="1" dirty="0" err="1" smtClean="0"/>
              <a:t>Aplicación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Nuestra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ofrenda</a:t>
            </a:r>
            <a:r>
              <a:rPr lang="en-US" sz="2400" b="1" dirty="0" smtClean="0"/>
              <a:t> a Dios</a:t>
            </a:r>
            <a:r>
              <a:rPr lang="en-US" sz="2400" b="1" dirty="0" smtClean="0"/>
              <a:t>  </a:t>
            </a:r>
            <a:r>
              <a:rPr lang="en-US" sz="2400" b="1" dirty="0" smtClean="0"/>
              <a:t>2 </a:t>
            </a:r>
            <a:r>
              <a:rPr lang="en-US" sz="2400" b="1" dirty="0" err="1" smtClean="0"/>
              <a:t>Cor</a:t>
            </a:r>
            <a:r>
              <a:rPr lang="en-US" sz="2400" b="1" dirty="0" smtClean="0"/>
              <a:t> 8,9</a:t>
            </a:r>
          </a:p>
          <a:p>
            <a:endParaRPr lang="en-US" sz="2400" b="1" dirty="0"/>
          </a:p>
          <a:p>
            <a:r>
              <a:rPr lang="en-US" sz="2400" b="1" dirty="0" smtClean="0"/>
              <a:t>Para </a:t>
            </a:r>
            <a:r>
              <a:rPr lang="en-US" sz="2400" b="1" dirty="0" err="1" smtClean="0"/>
              <a:t>nosotros</a:t>
            </a:r>
            <a:r>
              <a:rPr lang="en-US" sz="2400" b="1" dirty="0" smtClean="0"/>
              <a:t> 10% no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obligatoria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pero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sacrificadamente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r>
              <a:rPr lang="en-US" sz="2400" b="1" dirty="0" err="1" smtClean="0"/>
              <a:t>Malaquias</a:t>
            </a:r>
            <a:r>
              <a:rPr lang="en-US" sz="2400" b="1" dirty="0" smtClean="0"/>
              <a:t> </a:t>
            </a:r>
            <a:r>
              <a:rPr lang="en-US" sz="2400" b="1" dirty="0" smtClean="0"/>
              <a:t>3:7-10</a:t>
            </a:r>
          </a:p>
          <a:p>
            <a:endParaRPr lang="en-US" sz="2400" b="1" dirty="0"/>
          </a:p>
          <a:p>
            <a:r>
              <a:rPr lang="en-US" sz="2400" b="1" dirty="0" smtClean="0"/>
              <a:t>Mateo </a:t>
            </a:r>
            <a:r>
              <a:rPr lang="en-US" sz="2400" b="1" dirty="0" smtClean="0"/>
              <a:t>5:20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422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z="3200" b="1" dirty="0" smtClean="0"/>
              <a:t>La </a:t>
            </a:r>
            <a:r>
              <a:rPr lang="en-US" sz="3200" b="1" dirty="0" err="1" smtClean="0"/>
              <a:t>Ofrenda</a:t>
            </a:r>
            <a:r>
              <a:rPr lang="en-US" sz="3200" b="1" dirty="0" smtClean="0"/>
              <a:t> del </a:t>
            </a:r>
            <a:r>
              <a:rPr lang="en-US" sz="3200" b="1" dirty="0" err="1" smtClean="0"/>
              <a:t>Vino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en-US" sz="2400" b="1" dirty="0" err="1" smtClean="0"/>
              <a:t>Vino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derramado</a:t>
            </a:r>
            <a:r>
              <a:rPr lang="en-US" sz="2400" b="1" dirty="0" smtClean="0"/>
              <a:t> en el Altar</a:t>
            </a:r>
            <a:r>
              <a:rPr lang="en-US" sz="2400" b="1" dirty="0" smtClean="0"/>
              <a:t>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err="1" smtClean="0"/>
              <a:t>Aplicación</a:t>
            </a:r>
            <a:r>
              <a:rPr lang="en-US" sz="2400" b="1" dirty="0" smtClean="0"/>
              <a:t>:  </a:t>
            </a:r>
            <a:r>
              <a:rPr lang="en-US" sz="2400" b="1" dirty="0" err="1" smtClean="0"/>
              <a:t>Derramar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nuestra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vida</a:t>
            </a:r>
            <a:r>
              <a:rPr lang="en-US" sz="2400" b="1" dirty="0" smtClean="0"/>
              <a:t> en el altar.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err="1" smtClean="0"/>
              <a:t>Usualmente</a:t>
            </a:r>
            <a:r>
              <a:rPr lang="en-US" sz="2400" b="1" dirty="0" smtClean="0"/>
              <a:t> dada con la </a:t>
            </a:r>
            <a:r>
              <a:rPr lang="en-US" sz="2400" b="1" dirty="0" err="1" smtClean="0"/>
              <a:t>ofrenda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granos</a:t>
            </a:r>
            <a:r>
              <a:rPr lang="en-US" sz="2400" b="1" dirty="0" smtClean="0"/>
              <a:t>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err="1" smtClean="0"/>
              <a:t>Aplicación</a:t>
            </a:r>
            <a:r>
              <a:rPr lang="en-US" sz="2400" b="1" dirty="0" smtClean="0"/>
              <a:t>:  </a:t>
            </a:r>
            <a:r>
              <a:rPr lang="en-US" sz="2400" b="1" dirty="0" err="1" smtClean="0"/>
              <a:t>Damos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nuestro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diez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pero</a:t>
            </a:r>
            <a:r>
              <a:rPr lang="en-US" sz="2400" b="1" dirty="0" smtClean="0"/>
              <a:t> Dios </a:t>
            </a:r>
            <a:r>
              <a:rPr lang="en-US" sz="2400" b="1" dirty="0" err="1" smtClean="0"/>
              <a:t>quiere</a:t>
            </a:r>
            <a:r>
              <a:rPr lang="en-US" sz="2400" b="1" dirty="0" smtClean="0"/>
              <a:t> mucho </a:t>
            </a:r>
            <a:r>
              <a:rPr lang="en-US" sz="2400" b="1" dirty="0" err="1" smtClean="0"/>
              <a:t>más</a:t>
            </a:r>
            <a:r>
              <a:rPr lang="en-US" sz="2400" b="1" dirty="0" smtClean="0"/>
              <a:t>.   El </a:t>
            </a:r>
            <a:r>
              <a:rPr lang="en-US" sz="2400" b="1" dirty="0" err="1" smtClean="0"/>
              <a:t>quiere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entreguemos</a:t>
            </a:r>
            <a:r>
              <a:rPr lang="en-US" sz="2400" b="1" dirty="0" smtClean="0"/>
              <a:t> “</a:t>
            </a:r>
            <a:r>
              <a:rPr lang="en-US" sz="2400" b="1" dirty="0" err="1" smtClean="0"/>
              <a:t>Todo</a:t>
            </a:r>
            <a:r>
              <a:rPr lang="en-US" sz="2400" b="1" dirty="0" smtClean="0"/>
              <a:t>”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389153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14400"/>
          </a:xfrm>
        </p:spPr>
        <p:txBody>
          <a:bodyPr/>
          <a:lstStyle/>
          <a:p>
            <a:r>
              <a:rPr lang="en-US" sz="3200" b="1" dirty="0" smtClean="0"/>
              <a:t>La </a:t>
            </a:r>
            <a:r>
              <a:rPr lang="en-US" sz="3200" b="1" dirty="0" err="1" smtClean="0"/>
              <a:t>Ofrenda</a:t>
            </a:r>
            <a:r>
              <a:rPr lang="en-US" sz="3200" b="1" dirty="0" smtClean="0"/>
              <a:t> del </a:t>
            </a:r>
            <a:r>
              <a:rPr lang="en-US" sz="3200" b="1" dirty="0" err="1" smtClean="0"/>
              <a:t>Vino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sz="2800" b="1" dirty="0" err="1" smtClean="0"/>
              <a:t>Jesús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ofrecio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ofrenda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Vino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 Lc </a:t>
            </a:r>
            <a:r>
              <a:rPr lang="en-US" sz="2800" b="1" dirty="0" smtClean="0"/>
              <a:t>22:20</a:t>
            </a:r>
          </a:p>
          <a:p>
            <a:endParaRPr lang="en-US" sz="2800" b="1" dirty="0"/>
          </a:p>
          <a:p>
            <a:r>
              <a:rPr lang="en-US" sz="2800" b="1" dirty="0" smtClean="0"/>
              <a:t>Pablo </a:t>
            </a:r>
            <a:r>
              <a:rPr lang="en-US" sz="2800" b="1" dirty="0" err="1" smtClean="0"/>
              <a:t>Ofecio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ofrenda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Vino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 </a:t>
            </a:r>
            <a:r>
              <a:rPr lang="en-US" sz="2800" b="1" dirty="0" err="1" smtClean="0"/>
              <a:t>Fil</a:t>
            </a:r>
            <a:r>
              <a:rPr lang="en-US" sz="2800" b="1" dirty="0" smtClean="0"/>
              <a:t> </a:t>
            </a:r>
            <a:r>
              <a:rPr lang="en-US" sz="2800" b="1" dirty="0" smtClean="0"/>
              <a:t>2:16-17      2 Tim 4:6,7</a:t>
            </a:r>
          </a:p>
          <a:p>
            <a:endParaRPr lang="en-US" sz="2800" b="1" dirty="0"/>
          </a:p>
          <a:p>
            <a:r>
              <a:rPr lang="en-US" sz="2800" b="1" dirty="0" smtClean="0"/>
              <a:t>Hageo </a:t>
            </a:r>
            <a:r>
              <a:rPr lang="en-US" sz="2800" b="1" dirty="0" smtClean="0"/>
              <a:t>1:3   </a:t>
            </a:r>
            <a:r>
              <a:rPr lang="en-US" sz="2800" b="1" dirty="0" smtClean="0"/>
              <a:t>¿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reservando</a:t>
            </a:r>
            <a:r>
              <a:rPr lang="en-US" sz="2800" b="1" dirty="0" smtClean="0"/>
              <a:t>?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El mayor </a:t>
            </a:r>
            <a:r>
              <a:rPr lang="en-US" sz="2800" b="1" dirty="0" err="1" smtClean="0"/>
              <a:t>gozo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viene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dar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ofrenda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vino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168926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z="3200" b="1" dirty="0" smtClean="0"/>
              <a:t>La </a:t>
            </a:r>
            <a:r>
              <a:rPr lang="en-US" sz="3200" b="1" dirty="0" err="1" smtClean="0"/>
              <a:t>Ofrenda</a:t>
            </a:r>
            <a:r>
              <a:rPr lang="en-US" sz="3200" b="1" dirty="0" smtClean="0"/>
              <a:t> de la </a:t>
            </a:r>
            <a:r>
              <a:rPr lang="en-US" sz="3200" b="1" dirty="0" err="1" smtClean="0"/>
              <a:t>Reconciliación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sz="2400" b="1" dirty="0" smtClean="0"/>
              <a:t>A </a:t>
            </a:r>
            <a:r>
              <a:rPr lang="en-US" sz="2400" b="1" dirty="0" err="1" smtClean="0"/>
              <a:t>festejar</a:t>
            </a:r>
            <a:r>
              <a:rPr lang="en-US" sz="2400" b="1" dirty="0" smtClean="0"/>
              <a:t>!!!!!   </a:t>
            </a:r>
            <a:r>
              <a:rPr lang="en-US" sz="2400" b="1" dirty="0" err="1" smtClean="0"/>
              <a:t>Celebrar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bendiciones</a:t>
            </a:r>
            <a:r>
              <a:rPr lang="en-US" sz="2400" b="1" dirty="0" smtClean="0"/>
              <a:t> de Dios.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err="1" smtClean="0"/>
              <a:t>Voluntariamente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err="1" smtClean="0"/>
              <a:t>Ofrenda</a:t>
            </a:r>
            <a:r>
              <a:rPr lang="en-US" sz="2400" b="1" dirty="0" smtClean="0"/>
              <a:t> de la </a:t>
            </a:r>
            <a:r>
              <a:rPr lang="en-US" sz="2400" b="1" dirty="0" err="1" smtClean="0"/>
              <a:t>Consagración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Levitico</a:t>
            </a:r>
            <a:r>
              <a:rPr lang="en-US" sz="2400" b="1" dirty="0" smtClean="0"/>
              <a:t> </a:t>
            </a:r>
            <a:r>
              <a:rPr lang="en-US" sz="2400" b="1" dirty="0" smtClean="0"/>
              <a:t>11:16</a:t>
            </a:r>
          </a:p>
          <a:p>
            <a:pPr lvl="1"/>
            <a:r>
              <a:rPr lang="en-US" sz="2000" b="1" dirty="0" err="1" smtClean="0"/>
              <a:t>Bendiciones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esperadas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por</a:t>
            </a:r>
            <a:endParaRPr lang="en-US" sz="2000" b="1" dirty="0"/>
          </a:p>
          <a:p>
            <a:r>
              <a:rPr lang="en-US" sz="2400" b="1" dirty="0" err="1" smtClean="0"/>
              <a:t>Ofrenda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Gratitud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Levitico</a:t>
            </a:r>
            <a:r>
              <a:rPr lang="en-US" sz="2400" b="1" dirty="0" smtClean="0"/>
              <a:t> </a:t>
            </a:r>
            <a:r>
              <a:rPr lang="en-US" sz="2400" b="1" dirty="0" smtClean="0"/>
              <a:t>7:11-15</a:t>
            </a:r>
          </a:p>
          <a:p>
            <a:pPr lvl="1"/>
            <a:r>
              <a:rPr lang="en-US" sz="2000" b="1" dirty="0" err="1" smtClean="0"/>
              <a:t>Bendiciones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recibidas</a:t>
            </a:r>
            <a:r>
              <a:rPr lang="en-US" sz="2000" b="1" dirty="0" smtClean="0"/>
              <a:t>.</a:t>
            </a:r>
            <a:endParaRPr lang="en-US" sz="2000" b="1" dirty="0" smtClean="0"/>
          </a:p>
          <a:p>
            <a:r>
              <a:rPr lang="en-US" sz="2400" b="1" dirty="0" err="1" smtClean="0"/>
              <a:t>Ofrenda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Libre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Albedrio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Levitico</a:t>
            </a:r>
            <a:r>
              <a:rPr lang="en-US" sz="2400" b="1" dirty="0" smtClean="0"/>
              <a:t> </a:t>
            </a:r>
            <a:r>
              <a:rPr lang="en-US" sz="2400" b="1" dirty="0"/>
              <a:t>22:23</a:t>
            </a:r>
          </a:p>
          <a:p>
            <a:pPr lvl="1"/>
            <a:r>
              <a:rPr lang="en-US" sz="2000" b="1" dirty="0" err="1" smtClean="0"/>
              <a:t>Agradecidos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bendiciones</a:t>
            </a:r>
            <a:r>
              <a:rPr lang="en-US" sz="2000" b="1" dirty="0" smtClean="0"/>
              <a:t> en general.</a:t>
            </a:r>
            <a:endParaRPr lang="en-US" sz="20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216431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La </a:t>
            </a:r>
            <a:r>
              <a:rPr lang="en-US" sz="3200" b="1" dirty="0" err="1" smtClean="0"/>
              <a:t>Ofrenda</a:t>
            </a:r>
            <a:r>
              <a:rPr lang="en-US" sz="3200" b="1" dirty="0" smtClean="0"/>
              <a:t> de la </a:t>
            </a:r>
            <a:r>
              <a:rPr lang="en-US" sz="3200" b="1" dirty="0" err="1" smtClean="0"/>
              <a:t>Reconciliación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/>
              <a:t>Aplicación</a:t>
            </a:r>
            <a:r>
              <a:rPr lang="en-US" sz="2400" b="1" dirty="0" smtClean="0"/>
              <a:t> </a:t>
            </a:r>
            <a:r>
              <a:rPr lang="en-US" sz="2400" b="1" dirty="0" smtClean="0"/>
              <a:t>I </a:t>
            </a:r>
            <a:r>
              <a:rPr lang="en-US" sz="2400" b="1" dirty="0" err="1" smtClean="0"/>
              <a:t>Tes</a:t>
            </a:r>
            <a:r>
              <a:rPr lang="en-US" sz="2400" b="1" dirty="0" smtClean="0"/>
              <a:t> </a:t>
            </a:r>
            <a:r>
              <a:rPr lang="en-US" sz="2400" b="1" dirty="0" smtClean="0"/>
              <a:t>5:16-18</a:t>
            </a:r>
          </a:p>
          <a:p>
            <a:pPr lvl="1"/>
            <a:r>
              <a:rPr lang="en-US" sz="2000" b="1" dirty="0" err="1" smtClean="0"/>
              <a:t>Siempre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Regocijarnos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ofrenda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libre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albedrio</a:t>
            </a:r>
            <a:r>
              <a:rPr lang="en-US" sz="2000" b="1" dirty="0" smtClean="0"/>
              <a:t>)</a:t>
            </a:r>
            <a:endParaRPr lang="en-US" sz="2000" b="1" dirty="0" smtClean="0"/>
          </a:p>
          <a:p>
            <a:pPr lvl="1"/>
            <a:r>
              <a:rPr lang="en-US" sz="2000" b="1" dirty="0" err="1" smtClean="0"/>
              <a:t>Orar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constantemente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ofrenda</a:t>
            </a:r>
            <a:r>
              <a:rPr lang="en-US" sz="2000" b="1" dirty="0" smtClean="0"/>
              <a:t> de la </a:t>
            </a:r>
            <a:r>
              <a:rPr lang="en-US" sz="2000" b="1" dirty="0" err="1" smtClean="0"/>
              <a:t>consagración</a:t>
            </a:r>
            <a:r>
              <a:rPr lang="en-US" sz="2000" b="1" dirty="0" smtClean="0"/>
              <a:t>)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Dar gracias en </a:t>
            </a:r>
            <a:r>
              <a:rPr lang="en-US" sz="2000" b="1" dirty="0" err="1" smtClean="0"/>
              <a:t>todas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circunstancias</a:t>
            </a:r>
            <a:r>
              <a:rPr lang="en-US" sz="2000" b="1" dirty="0" smtClean="0"/>
              <a:t>  (</a:t>
            </a:r>
            <a:r>
              <a:rPr lang="en-US" sz="2000" b="1" dirty="0" err="1" smtClean="0"/>
              <a:t>Ofrenda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Gratitud</a:t>
            </a:r>
            <a:r>
              <a:rPr lang="en-US" sz="2000" b="1" dirty="0" smtClean="0"/>
              <a:t>)</a:t>
            </a:r>
            <a:endParaRPr lang="en-US" sz="2000" b="1" dirty="0" smtClean="0"/>
          </a:p>
          <a:p>
            <a:pPr lvl="1"/>
            <a:endParaRPr lang="en-US" sz="2000" b="1" dirty="0"/>
          </a:p>
          <a:p>
            <a:r>
              <a:rPr lang="en-US" sz="2400" b="1" dirty="0" err="1" smtClean="0"/>
              <a:t>Ponerlas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encima</a:t>
            </a:r>
            <a:r>
              <a:rPr lang="en-US" sz="2400" b="1" dirty="0" smtClean="0"/>
              <a:t> del </a:t>
            </a:r>
            <a:r>
              <a:rPr lang="en-US" sz="2400" b="1" dirty="0" err="1" smtClean="0"/>
              <a:t>Holocausto</a:t>
            </a:r>
            <a:r>
              <a:rPr lang="en-US" sz="2400" b="1" dirty="0" smtClean="0"/>
              <a:t>. </a:t>
            </a:r>
            <a:endParaRPr lang="en-US" sz="2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4032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Sacrificios</a:t>
            </a:r>
            <a:r>
              <a:rPr lang="en-US" sz="3200" b="1" dirty="0" smtClean="0"/>
              <a:t> de Sangre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La </a:t>
            </a:r>
            <a:r>
              <a:rPr lang="en-US" sz="2800" b="1" dirty="0" err="1" smtClean="0"/>
              <a:t>Ofrenda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el </a:t>
            </a:r>
            <a:r>
              <a:rPr lang="en-US" sz="2800" b="1" dirty="0" err="1" smtClean="0"/>
              <a:t>Pecado</a:t>
            </a:r>
            <a:r>
              <a:rPr lang="en-US" sz="2800" b="1" dirty="0" smtClean="0"/>
              <a:t>  </a:t>
            </a:r>
            <a:r>
              <a:rPr lang="en-US" sz="2800" b="1" i="1" dirty="0" err="1" smtClean="0"/>
              <a:t>chatat</a:t>
            </a:r>
            <a:r>
              <a:rPr lang="en-US" sz="2800" b="1" i="1" dirty="0" smtClean="0"/>
              <a:t>  </a:t>
            </a:r>
            <a:r>
              <a:rPr lang="en-US" sz="2800" b="1" dirty="0" smtClean="0"/>
              <a:t>Lev. </a:t>
            </a:r>
            <a:r>
              <a:rPr lang="en-US" sz="2800" b="1" dirty="0" smtClean="0"/>
              <a:t>4</a:t>
            </a:r>
          </a:p>
          <a:p>
            <a:pPr lvl="1"/>
            <a:r>
              <a:rPr lang="en-US" sz="2400" b="1" dirty="0" err="1" smtClean="0"/>
              <a:t>Por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pecados</a:t>
            </a:r>
            <a:r>
              <a:rPr lang="en-US" sz="2400" b="1" dirty="0" smtClean="0"/>
              <a:t>  contra Dios.</a:t>
            </a:r>
            <a:r>
              <a:rPr lang="en-US" sz="2400" b="1" dirty="0" smtClean="0"/>
              <a:t>   </a:t>
            </a:r>
            <a:endParaRPr lang="en-US" sz="2400" b="1" dirty="0" smtClean="0"/>
          </a:p>
          <a:p>
            <a:pPr lvl="1"/>
            <a:endParaRPr lang="en-US" sz="800" b="1" dirty="0"/>
          </a:p>
          <a:p>
            <a:r>
              <a:rPr lang="en-US" sz="2800" b="1" dirty="0" smtClean="0"/>
              <a:t>La </a:t>
            </a:r>
            <a:r>
              <a:rPr lang="en-US" sz="2800" b="1" dirty="0" err="1" smtClean="0"/>
              <a:t>Ofrenda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la Culpa</a:t>
            </a:r>
            <a:r>
              <a:rPr lang="en-US" sz="2800" b="1" dirty="0" smtClean="0"/>
              <a:t>  </a:t>
            </a:r>
            <a:r>
              <a:rPr lang="en-US" sz="2800" b="1" i="1" dirty="0" err="1" smtClean="0"/>
              <a:t>asham</a:t>
            </a:r>
            <a:r>
              <a:rPr lang="en-US" sz="2800" b="1" i="1" dirty="0" smtClean="0"/>
              <a:t>  </a:t>
            </a:r>
            <a:r>
              <a:rPr lang="en-US" sz="2800" b="1" dirty="0" smtClean="0"/>
              <a:t>Lev. 5</a:t>
            </a:r>
            <a:endParaRPr lang="en-US" sz="2800" b="1" dirty="0" smtClean="0"/>
          </a:p>
          <a:p>
            <a:pPr lvl="1"/>
            <a:r>
              <a:rPr lang="en-US" sz="2400" b="1" dirty="0" err="1" smtClean="0"/>
              <a:t>Por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ofensas</a:t>
            </a:r>
            <a:r>
              <a:rPr lang="en-US" sz="2400" b="1" dirty="0" smtClean="0"/>
              <a:t> contra el </a:t>
            </a:r>
            <a:r>
              <a:rPr lang="en-US" sz="2400" b="1" dirty="0" err="1" smtClean="0"/>
              <a:t>hermano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Judío</a:t>
            </a:r>
            <a:r>
              <a:rPr lang="en-US" sz="2400" b="1" dirty="0" smtClean="0"/>
              <a:t>.</a:t>
            </a:r>
            <a:endParaRPr lang="en-US" sz="2400" b="1" dirty="0" smtClean="0"/>
          </a:p>
          <a:p>
            <a:endParaRPr lang="en-US" sz="1200" b="1" dirty="0"/>
          </a:p>
          <a:p>
            <a:r>
              <a:rPr lang="en-US" sz="2800" b="1" dirty="0" err="1" smtClean="0"/>
              <a:t>Hebreos</a:t>
            </a:r>
            <a:r>
              <a:rPr lang="en-US" sz="2800" b="1" dirty="0" smtClean="0"/>
              <a:t> </a:t>
            </a:r>
            <a:r>
              <a:rPr lang="en-US" sz="2800" b="1" dirty="0" smtClean="0"/>
              <a:t>9:13-14</a:t>
            </a:r>
          </a:p>
          <a:p>
            <a:endParaRPr lang="en-US" sz="1200" b="1" dirty="0"/>
          </a:p>
          <a:p>
            <a:r>
              <a:rPr lang="en-US" sz="2800" b="1" dirty="0" smtClean="0"/>
              <a:t>No hay </a:t>
            </a:r>
            <a:r>
              <a:rPr lang="en-US" sz="2800" b="1" dirty="0" err="1" smtClean="0"/>
              <a:t>sacrificios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pecar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deliveradamente</a:t>
            </a:r>
            <a:r>
              <a:rPr lang="en-US" sz="2800" b="1" dirty="0" smtClean="0"/>
              <a:t>!  </a:t>
            </a:r>
            <a:r>
              <a:rPr lang="en-US" sz="2800" b="1" dirty="0" smtClean="0"/>
              <a:t>Leviticus 4:1 </a:t>
            </a:r>
            <a:endParaRPr lang="en-US" sz="2800" b="1" dirty="0" smtClean="0"/>
          </a:p>
          <a:p>
            <a:r>
              <a:rPr lang="en-US" sz="2800" b="1" dirty="0" smtClean="0"/>
              <a:t> </a:t>
            </a:r>
            <a:r>
              <a:rPr lang="en-US" sz="2800" b="1" dirty="0" smtClean="0"/>
              <a:t>(Heb 10:26)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171423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z="3200" b="1" dirty="0" smtClean="0"/>
              <a:t>La </a:t>
            </a:r>
            <a:r>
              <a:rPr lang="en-US" sz="3200" b="1" dirty="0" err="1" smtClean="0"/>
              <a:t>Ofrenda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por</a:t>
            </a:r>
            <a:r>
              <a:rPr lang="en-US" sz="3200" b="1" dirty="0" smtClean="0"/>
              <a:t> el </a:t>
            </a:r>
            <a:r>
              <a:rPr lang="en-US" sz="3200" b="1" dirty="0" err="1" smtClean="0"/>
              <a:t>Pecado</a:t>
            </a:r>
            <a:r>
              <a:rPr lang="en-US" sz="3200" b="1" dirty="0" smtClean="0"/>
              <a:t> </a:t>
            </a:r>
            <a:r>
              <a:rPr lang="en-US" sz="2800" b="1" dirty="0" smtClean="0"/>
              <a:t>Lev 4:1-5:13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419600"/>
          </a:xfrm>
        </p:spPr>
        <p:txBody>
          <a:bodyPr/>
          <a:lstStyle/>
          <a:p>
            <a:r>
              <a:rPr lang="en-US" sz="2400" b="1" dirty="0" smtClean="0"/>
              <a:t>Toro o </a:t>
            </a:r>
            <a:r>
              <a:rPr lang="en-US" sz="2400" b="1" dirty="0" err="1" smtClean="0"/>
              <a:t>cordero</a:t>
            </a:r>
            <a:r>
              <a:rPr lang="en-US" sz="2400" b="1" dirty="0" smtClean="0"/>
              <a:t> sin </a:t>
            </a:r>
            <a:r>
              <a:rPr lang="en-US" sz="2400" b="1" dirty="0" err="1" smtClean="0"/>
              <a:t>defecto</a:t>
            </a:r>
            <a:r>
              <a:rPr lang="en-US" sz="2400" b="1" dirty="0" smtClean="0"/>
              <a:t> (</a:t>
            </a:r>
            <a:r>
              <a:rPr lang="en-US" sz="2400" b="1" dirty="0" smtClean="0"/>
              <a:t>Como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Jesús</a:t>
            </a:r>
            <a:r>
              <a:rPr lang="en-US" sz="2400" b="1" dirty="0" smtClean="0"/>
              <a:t>)</a:t>
            </a:r>
          </a:p>
          <a:p>
            <a:endParaRPr lang="en-US" sz="1600" b="1" dirty="0" smtClean="0"/>
          </a:p>
          <a:p>
            <a:r>
              <a:rPr lang="en-US" sz="2400" b="1" dirty="0" smtClean="0"/>
              <a:t>El </a:t>
            </a:r>
            <a:r>
              <a:rPr lang="en-US" sz="2400" b="1" dirty="0" err="1" smtClean="0"/>
              <a:t>ofensor</a:t>
            </a:r>
            <a:r>
              <a:rPr lang="en-US" sz="2400" b="1" dirty="0" smtClean="0"/>
              <a:t> pone </a:t>
            </a:r>
            <a:r>
              <a:rPr lang="en-US" sz="2400" b="1" dirty="0" err="1" smtClean="0"/>
              <a:t>sus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sobre</a:t>
            </a:r>
            <a:r>
              <a:rPr lang="en-US" sz="2400" b="1" dirty="0" smtClean="0"/>
              <a:t> el animal</a:t>
            </a:r>
            <a:r>
              <a:rPr lang="en-US" sz="2400" b="1" dirty="0" smtClean="0"/>
              <a:t> (Dios </a:t>
            </a:r>
            <a:r>
              <a:rPr lang="en-US" sz="2400" b="1" dirty="0" err="1" smtClean="0"/>
              <a:t>puso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nuestros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pecados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sobre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Jesús</a:t>
            </a:r>
            <a:r>
              <a:rPr lang="en-US" sz="2400" b="1" dirty="0" smtClean="0"/>
              <a:t> en la Cruz)  </a:t>
            </a:r>
            <a:r>
              <a:rPr lang="en-US" sz="2400" b="1" dirty="0" err="1" smtClean="0"/>
              <a:t>Isaias</a:t>
            </a:r>
            <a:r>
              <a:rPr lang="en-US" sz="2400" b="1" dirty="0" smtClean="0"/>
              <a:t> </a:t>
            </a:r>
            <a:r>
              <a:rPr lang="en-US" sz="2400" b="1" dirty="0" smtClean="0"/>
              <a:t>53:6</a:t>
            </a:r>
          </a:p>
          <a:p>
            <a:endParaRPr lang="en-US" sz="1600" b="1" dirty="0" smtClean="0"/>
          </a:p>
          <a:p>
            <a:r>
              <a:rPr lang="en-US" sz="2400" b="1" dirty="0" smtClean="0"/>
              <a:t>El </a:t>
            </a:r>
            <a:r>
              <a:rPr lang="en-US" sz="2400" b="1" dirty="0" err="1" smtClean="0"/>
              <a:t>Ofensor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mata</a:t>
            </a:r>
            <a:r>
              <a:rPr lang="en-US" sz="2400" b="1" dirty="0" smtClean="0"/>
              <a:t> el animal</a:t>
            </a:r>
            <a:r>
              <a:rPr lang="en-US" sz="2400" b="1" dirty="0" smtClean="0"/>
              <a:t>.  (</a:t>
            </a:r>
            <a:r>
              <a:rPr lang="en-US" sz="2400" b="1" dirty="0" err="1" smtClean="0"/>
              <a:t>Nosotros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Matamos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Jesús</a:t>
            </a:r>
            <a:r>
              <a:rPr lang="en-US" sz="2400" b="1" dirty="0" smtClean="0"/>
              <a:t>)    Mat </a:t>
            </a:r>
            <a:r>
              <a:rPr lang="en-US" sz="2400" b="1" dirty="0" smtClean="0"/>
              <a:t>27:25</a:t>
            </a:r>
          </a:p>
          <a:p>
            <a:endParaRPr lang="en-US" sz="1600" b="1" dirty="0" smtClean="0"/>
          </a:p>
          <a:p>
            <a:r>
              <a:rPr lang="en-US" sz="2400" b="1" dirty="0" smtClean="0"/>
              <a:t>Sangre </a:t>
            </a:r>
            <a:r>
              <a:rPr lang="en-US" sz="2400" b="1" dirty="0" err="1" smtClean="0"/>
              <a:t>esparcida</a:t>
            </a:r>
            <a:r>
              <a:rPr lang="en-US" sz="2400" b="1" dirty="0" smtClean="0"/>
              <a:t> en el altar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así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como</a:t>
            </a:r>
            <a:r>
              <a:rPr lang="en-US" sz="2400" b="1" dirty="0" smtClean="0"/>
              <a:t> en la </a:t>
            </a:r>
            <a:r>
              <a:rPr lang="en-US" sz="2400" b="1" dirty="0" err="1" smtClean="0"/>
              <a:t>cortina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marL="0" indent="0">
              <a:buNone/>
            </a:pPr>
            <a:endParaRPr lang="en-US" sz="1600" b="1" dirty="0" smtClean="0"/>
          </a:p>
          <a:p>
            <a:r>
              <a:rPr lang="en-US" sz="2400" b="1" dirty="0" smtClean="0"/>
              <a:t>El </a:t>
            </a:r>
            <a:r>
              <a:rPr lang="en-US" sz="2400" b="1" dirty="0" err="1" smtClean="0"/>
              <a:t>cuerpo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quemado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fuera</a:t>
            </a:r>
            <a:r>
              <a:rPr lang="en-US" sz="2400" b="1" dirty="0" smtClean="0"/>
              <a:t> del </a:t>
            </a:r>
            <a:r>
              <a:rPr lang="en-US" sz="2400" b="1" dirty="0" err="1" smtClean="0"/>
              <a:t>campamento</a:t>
            </a:r>
            <a:r>
              <a:rPr lang="en-US" sz="2400" b="1" dirty="0" smtClean="0"/>
              <a:t> (</a:t>
            </a:r>
            <a:r>
              <a:rPr lang="en-US" sz="2400" b="1" dirty="0" smtClean="0"/>
              <a:t>Como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Jesús</a:t>
            </a:r>
            <a:r>
              <a:rPr lang="en-US" sz="2400" b="1" dirty="0" smtClean="0"/>
              <a:t>) Heb 13:11-13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0960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sz="3200" b="1" dirty="0" smtClean="0"/>
              <a:t>La </a:t>
            </a:r>
            <a:r>
              <a:rPr lang="en-US" sz="3200" b="1" dirty="0" err="1" smtClean="0"/>
              <a:t>Ofrenda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por</a:t>
            </a:r>
            <a:r>
              <a:rPr lang="en-US" sz="3200" b="1" dirty="0" smtClean="0"/>
              <a:t> la Culpa</a:t>
            </a:r>
            <a:r>
              <a:rPr lang="en-US" sz="3200" b="1" dirty="0" smtClean="0"/>
              <a:t>  </a:t>
            </a:r>
            <a:r>
              <a:rPr lang="en-US" sz="2800" b="1" dirty="0" smtClean="0"/>
              <a:t>Lev 5:14-6:7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r>
              <a:rPr lang="en-US" sz="2400" b="1" dirty="0" smtClean="0"/>
              <a:t>Solo </a:t>
            </a:r>
            <a:r>
              <a:rPr lang="en-US" sz="2400" b="1" dirty="0" err="1" smtClean="0"/>
              <a:t>por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ofensas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individuos</a:t>
            </a:r>
            <a:r>
              <a:rPr lang="en-US" sz="2400" b="1" dirty="0" smtClean="0"/>
              <a:t>, no </a:t>
            </a:r>
            <a:r>
              <a:rPr lang="en-US" sz="2400" b="1" dirty="0" err="1" smtClean="0"/>
              <a:t>grupos</a:t>
            </a:r>
            <a:r>
              <a:rPr lang="en-US" sz="2400" b="1" dirty="0" smtClean="0"/>
              <a:t>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El </a:t>
            </a:r>
            <a:r>
              <a:rPr lang="en-US" sz="2400" b="1" dirty="0" err="1" smtClean="0"/>
              <a:t>Ofensor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debe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primero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restituir</a:t>
            </a:r>
            <a:r>
              <a:rPr lang="en-US" sz="2400" b="1" dirty="0" smtClean="0"/>
              <a:t>, antes de </a:t>
            </a:r>
            <a:r>
              <a:rPr lang="en-US" sz="2400" b="1" dirty="0" err="1" smtClean="0"/>
              <a:t>ofrecer</a:t>
            </a:r>
            <a:r>
              <a:rPr lang="en-US" sz="2400" b="1" dirty="0" smtClean="0"/>
              <a:t> el </a:t>
            </a:r>
            <a:r>
              <a:rPr lang="en-US" sz="2400" b="1" dirty="0" err="1" smtClean="0"/>
              <a:t>sacrificio</a:t>
            </a:r>
            <a:r>
              <a:rPr lang="en-US" sz="2400" b="1" dirty="0" smtClean="0"/>
              <a:t>.  </a:t>
            </a:r>
            <a:r>
              <a:rPr lang="en-US" sz="2400" b="1" dirty="0" smtClean="0"/>
              <a:t>(</a:t>
            </a:r>
            <a:r>
              <a:rPr lang="en-US" sz="2400" b="1" dirty="0" smtClean="0"/>
              <a:t>Mateo </a:t>
            </a:r>
            <a:r>
              <a:rPr lang="en-US" sz="2400" b="1" dirty="0" smtClean="0"/>
              <a:t>5:23-24)</a:t>
            </a:r>
          </a:p>
          <a:p>
            <a:endParaRPr lang="en-US" sz="2400" b="1" dirty="0"/>
          </a:p>
          <a:p>
            <a:r>
              <a:rPr lang="en-US" sz="2400" b="1" dirty="0" err="1" smtClean="0"/>
              <a:t>Pero</a:t>
            </a:r>
            <a:r>
              <a:rPr lang="en-US" sz="2400" b="1" dirty="0" smtClean="0"/>
              <a:t>….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Dios </a:t>
            </a:r>
            <a:r>
              <a:rPr lang="en-US" sz="2400" b="1" dirty="0" err="1" smtClean="0"/>
              <a:t>quiere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tengamos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confianza</a:t>
            </a:r>
            <a:r>
              <a:rPr lang="en-US" sz="2400" b="1" dirty="0" smtClean="0"/>
              <a:t>.</a:t>
            </a:r>
            <a:r>
              <a:rPr lang="en-US" sz="2400" b="1" dirty="0" smtClean="0"/>
              <a:t>  </a:t>
            </a:r>
            <a:r>
              <a:rPr lang="en-US" sz="2400" b="1" dirty="0" smtClean="0"/>
              <a:t>Heb </a:t>
            </a:r>
            <a:r>
              <a:rPr lang="en-US" sz="2400" b="1" dirty="0" smtClean="0"/>
              <a:t>10:19-22</a:t>
            </a: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1428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800600"/>
          </a:xfrm>
        </p:spPr>
        <p:txBody>
          <a:bodyPr/>
          <a:lstStyle/>
          <a:p>
            <a:r>
              <a:rPr lang="es-MX" sz="2800" b="1" dirty="0" err="1" smtClean="0">
                <a:solidFill>
                  <a:srgbClr val="FFFF66"/>
                </a:solidFill>
                <a:latin typeface="Tahoma "/>
              </a:rPr>
              <a:t>Jua</a:t>
            </a:r>
            <a:r>
              <a:rPr lang="es-MX" sz="2800" b="1" dirty="0" smtClean="0">
                <a:solidFill>
                  <a:srgbClr val="FFFF66"/>
                </a:solidFill>
                <a:latin typeface="Tahoma "/>
              </a:rPr>
              <a:t> 5:39  Ustedes estudian las Escrituras con mucho cuidado, porque esperan encontrar en ellas la vida eterna;</a:t>
            </a:r>
            <a:r>
              <a:rPr lang="es-MX" sz="2800" b="1" baseline="30000" dirty="0" smtClean="0">
                <a:solidFill>
                  <a:srgbClr val="FFFF66"/>
                </a:solidFill>
                <a:latin typeface="Tahoma "/>
              </a:rPr>
              <a:t>[6]</a:t>
            </a:r>
            <a:r>
              <a:rPr lang="es-MX" sz="2800" b="1" dirty="0" smtClean="0">
                <a:solidFill>
                  <a:srgbClr val="FFFF66"/>
                </a:solidFill>
                <a:latin typeface="Tahoma "/>
              </a:rPr>
              <a:t> sin embargo, aunque las Escrituras dan testimonio de mí, </a:t>
            </a:r>
          </a:p>
          <a:p>
            <a:r>
              <a:rPr lang="es-MX" sz="2800" b="1" dirty="0" err="1" smtClean="0">
                <a:solidFill>
                  <a:srgbClr val="FFFF66"/>
                </a:solidFill>
                <a:latin typeface="Tahoma "/>
              </a:rPr>
              <a:t>Jua</a:t>
            </a:r>
            <a:r>
              <a:rPr lang="es-MX" sz="2800" b="1" dirty="0" smtClean="0">
                <a:solidFill>
                  <a:srgbClr val="FFFF66"/>
                </a:solidFill>
                <a:latin typeface="Tahoma "/>
              </a:rPr>
              <a:t> 5:40  ustedes no quieren venir a mí para tener esa vida.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b="1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FF66"/>
                </a:solidFill>
              </a:rPr>
              <a:t>El </a:t>
            </a:r>
            <a:r>
              <a:rPr lang="en-US" sz="2800" b="1" dirty="0" err="1" smtClean="0">
                <a:solidFill>
                  <a:srgbClr val="FFFF66"/>
                </a:solidFill>
              </a:rPr>
              <a:t>Antiguo</a:t>
            </a:r>
            <a:r>
              <a:rPr lang="en-US" sz="2800" b="1" dirty="0" smtClean="0">
                <a:solidFill>
                  <a:srgbClr val="FFFF66"/>
                </a:solidFill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</a:rPr>
              <a:t>Testamento</a:t>
            </a:r>
            <a:r>
              <a:rPr lang="en-US" sz="2800" b="1" dirty="0" smtClean="0">
                <a:solidFill>
                  <a:srgbClr val="FFFF66"/>
                </a:solidFill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</a:rPr>
              <a:t>como</a:t>
            </a:r>
            <a:r>
              <a:rPr lang="en-US" sz="2800" b="1" dirty="0" smtClean="0">
                <a:solidFill>
                  <a:srgbClr val="FFFF66"/>
                </a:solidFill>
              </a:rPr>
              <a:t> un </a:t>
            </a:r>
            <a:r>
              <a:rPr lang="en-US" sz="2800" b="1" dirty="0" err="1" smtClean="0">
                <a:solidFill>
                  <a:srgbClr val="FFFF66"/>
                </a:solidFill>
              </a:rPr>
              <a:t>guión</a:t>
            </a:r>
            <a:r>
              <a:rPr lang="en-US" sz="2800" b="1" dirty="0" smtClean="0">
                <a:solidFill>
                  <a:srgbClr val="FFFF66"/>
                </a:solidFill>
              </a:rPr>
              <a:t>….</a:t>
            </a:r>
            <a:endParaRPr lang="en-US" sz="2800" b="1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b="1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b="1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b="1" dirty="0" smtClean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MX" sz="3600" b="1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FF66"/>
                </a:solidFill>
              </a:rPr>
              <a:t>www.evidenceforchristianity.org</a:t>
            </a:r>
            <a:endParaRPr lang="en-US" sz="3600" b="1" dirty="0">
              <a:solidFill>
                <a:srgbClr val="FFFF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765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sz="2800" dirty="0" smtClean="0"/>
              <a:t>Un </a:t>
            </a:r>
            <a:r>
              <a:rPr lang="en-US" sz="2800" dirty="0" err="1" smtClean="0"/>
              <a:t>Sacrificio</a:t>
            </a:r>
            <a:r>
              <a:rPr lang="en-US" sz="2800" dirty="0" smtClean="0"/>
              <a:t> </a:t>
            </a:r>
            <a:r>
              <a:rPr lang="en-US" sz="2800" dirty="0" err="1" smtClean="0"/>
              <a:t>Mejor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err="1" smtClean="0"/>
              <a:t>Heb</a:t>
            </a:r>
            <a:r>
              <a:rPr lang="es-MX" sz="2000" dirty="0" smtClean="0"/>
              <a:t> 9:23  De manera que se necesitaban tales sacrificios para purificar aquellas cosas que son copias de lo celestial; pero las cosas celestiales necesitan mejores sacrificios que esos. </a:t>
            </a:r>
            <a:br>
              <a:rPr lang="es-MX" sz="2000" dirty="0" smtClean="0"/>
            </a:br>
            <a:endParaRPr lang="en-US" sz="2000" dirty="0" smtClean="0"/>
          </a:p>
        </p:txBody>
      </p:sp>
      <p:graphicFrame>
        <p:nvGraphicFramePr>
          <p:cNvPr id="74778" name="Group 26"/>
          <p:cNvGraphicFramePr>
            <a:graphicFrameLocks noGrp="1"/>
          </p:cNvGraphicFramePr>
          <p:nvPr>
            <p:ph idx="1"/>
          </p:nvPr>
        </p:nvGraphicFramePr>
        <p:xfrm>
          <a:off x="1752600" y="2362200"/>
          <a:ext cx="5334000" cy="4054476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Los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sacrificios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menores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Toros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cabras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Becerro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Rojos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sacrificio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más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grade: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Jesús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Exterior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apariencia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Interior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realidad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Temporal se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tiene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que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repetir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varias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veces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Eterno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Hecho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solo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una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vez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Ceremonial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Voluntario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Voluntario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El  </a:t>
            </a:r>
            <a:r>
              <a:rPr lang="en-US" sz="3200" dirty="0" err="1" smtClean="0"/>
              <a:t>Sacrificio</a:t>
            </a:r>
            <a:r>
              <a:rPr lang="en-US" sz="3200" dirty="0" smtClean="0"/>
              <a:t> del </a:t>
            </a:r>
            <a:r>
              <a:rPr lang="en-US" sz="3200" dirty="0" err="1" smtClean="0"/>
              <a:t>Becerro</a:t>
            </a:r>
            <a:r>
              <a:rPr lang="en-US" sz="3200" dirty="0" smtClean="0"/>
              <a:t> </a:t>
            </a:r>
            <a:r>
              <a:rPr lang="en-US" sz="3200" dirty="0" err="1" smtClean="0"/>
              <a:t>Rojo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Prefigura</a:t>
            </a:r>
            <a:endParaRPr lang="en-US" sz="3200" dirty="0" smtClean="0"/>
          </a:p>
        </p:txBody>
      </p:sp>
      <p:graphicFrame>
        <p:nvGraphicFramePr>
          <p:cNvPr id="72755" name="Group 51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57625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Sacrificio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Becerro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Sacrificio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Jesús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Un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Becerro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muy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raro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Un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hijo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Único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Sacrificado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afuera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campamento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(En el Monte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Olivos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Sacrificado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fuera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campamento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(En el Monte de los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Olivos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Para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purificar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a ambos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Judios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y Gentiles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Para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purificar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a ambos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Judios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y Gentiles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Sacrificio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sin culpa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un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cabello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negro)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Sacrificio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sin culpa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Nunca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se le ha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puesto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un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yugo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(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voluntario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sin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pecado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Un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sacrificio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voluntario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, sin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pecado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Lienzo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Escarlata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y Madera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Sangre en el Madero.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Hisopo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purificado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infecciones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purifica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 la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infección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pecado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Combina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cenizas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sacrificio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con el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agua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 la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purificación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Combina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la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sangre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Jesús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con el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bautismo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de la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purificación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3175" y="3063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7200" algn="ctr" eaLnBrk="1" hangingPunct="1">
              <a:tabLst>
                <a:tab pos="-571500" algn="l"/>
              </a:tabLst>
            </a:pPr>
            <a:r>
              <a:rPr lang="es-MX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Fiestas en el Primer Pacto como Tipo</a:t>
            </a:r>
            <a:endParaRPr lang="es-MX" sz="2400" dirty="0">
              <a:latin typeface="Times New Roman" pitchFamily="18" charset="0"/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609600" y="914400"/>
            <a:ext cx="7848600" cy="5791200"/>
            <a:chOff x="-3" y="649"/>
            <a:chExt cx="2742" cy="4265"/>
          </a:xfrm>
        </p:grpSpPr>
        <p:grpSp>
          <p:nvGrpSpPr>
            <p:cNvPr id="3" name="Group 51"/>
            <p:cNvGrpSpPr>
              <a:grpSpLocks/>
            </p:cNvGrpSpPr>
            <p:nvPr/>
          </p:nvGrpSpPr>
          <p:grpSpPr bwMode="auto">
            <a:xfrm>
              <a:off x="0" y="652"/>
              <a:ext cx="2736" cy="4259"/>
              <a:chOff x="0" y="652"/>
              <a:chExt cx="2736" cy="4259"/>
            </a:xfrm>
          </p:grpSpPr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0" y="652"/>
                <a:ext cx="1368" cy="518"/>
                <a:chOff x="0" y="652"/>
                <a:chExt cx="1368" cy="518"/>
              </a:xfrm>
            </p:grpSpPr>
            <p:sp>
              <p:nvSpPr>
                <p:cNvPr id="130100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652"/>
                  <a:ext cx="128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>
                    <a:tabLst>
                      <a:tab pos="-571500" algn="l"/>
                    </a:tabLst>
                  </a:pP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Fiesta Judía</a:t>
                  </a:r>
                  <a:endParaRPr lang="es-MX" b="1" i="1" dirty="0">
                    <a:solidFill>
                      <a:srgbClr val="000000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ctr">
                    <a:tabLst>
                      <a:tab pos="-571500" algn="l"/>
                    </a:tabLst>
                  </a:pPr>
                  <a:endParaRPr lang="es-MX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30101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652"/>
                  <a:ext cx="13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2"/>
              <p:cNvGrpSpPr>
                <a:grpSpLocks/>
              </p:cNvGrpSpPr>
              <p:nvPr/>
            </p:nvGrpSpPr>
            <p:grpSpPr bwMode="auto">
              <a:xfrm>
                <a:off x="1368" y="652"/>
                <a:ext cx="1368" cy="518"/>
                <a:chOff x="1368" y="652"/>
                <a:chExt cx="1368" cy="518"/>
              </a:xfrm>
            </p:grpSpPr>
            <p:sp>
              <p:nvSpPr>
                <p:cNvPr id="130098" name="Rectangle 4"/>
                <p:cNvSpPr>
                  <a:spLocks noChangeArrowheads="1"/>
                </p:cNvSpPr>
                <p:nvPr/>
              </p:nvSpPr>
              <p:spPr bwMode="auto">
                <a:xfrm>
                  <a:off x="1411" y="652"/>
                  <a:ext cx="128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>
                    <a:tabLst>
                      <a:tab pos="-571500" algn="l"/>
                    </a:tabLst>
                  </a:pPr>
                  <a:r>
                    <a:rPr lang="es-MX" b="1" dirty="0" err="1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Antitipo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 en la vida Cristiana</a:t>
                  </a:r>
                  <a:endParaRPr lang="es-MX" b="1" i="1" dirty="0">
                    <a:solidFill>
                      <a:srgbClr val="000000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ctr">
                    <a:tabLst>
                      <a:tab pos="-571500" algn="l"/>
                    </a:tabLst>
                  </a:pPr>
                  <a:endParaRPr lang="es-MX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30099" name="Rectangle 21"/>
                <p:cNvSpPr>
                  <a:spLocks noChangeArrowheads="1"/>
                </p:cNvSpPr>
                <p:nvPr/>
              </p:nvSpPr>
              <p:spPr bwMode="auto">
                <a:xfrm>
                  <a:off x="1368" y="652"/>
                  <a:ext cx="13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0" y="1170"/>
                <a:ext cx="1368" cy="518"/>
                <a:chOff x="0" y="1170"/>
                <a:chExt cx="1368" cy="518"/>
              </a:xfrm>
            </p:grpSpPr>
            <p:sp>
              <p:nvSpPr>
                <p:cNvPr id="130096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1170"/>
                  <a:ext cx="128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</a:tabLst>
                  </a:pP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Pascua </a:t>
                  </a:r>
                  <a:r>
                    <a:rPr lang="es-MX" b="1" dirty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(</a:t>
                  </a:r>
                  <a:r>
                    <a:rPr lang="es-MX" b="1" i="1" dirty="0" err="1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pesach</a:t>
                  </a:r>
                  <a:r>
                    <a:rPr lang="es-MX" b="1" dirty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)</a:t>
                  </a:r>
                  <a:endParaRPr lang="es-MX" b="1" i="1" dirty="0">
                    <a:solidFill>
                      <a:srgbClr val="000000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</a:tabLst>
                  </a:pPr>
                  <a:endParaRPr lang="es-MX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30097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1170"/>
                  <a:ext cx="13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26"/>
              <p:cNvGrpSpPr>
                <a:grpSpLocks/>
              </p:cNvGrpSpPr>
              <p:nvPr/>
            </p:nvGrpSpPr>
            <p:grpSpPr bwMode="auto">
              <a:xfrm>
                <a:off x="1368" y="1170"/>
                <a:ext cx="1368" cy="518"/>
                <a:chOff x="1368" y="1170"/>
                <a:chExt cx="1368" cy="518"/>
              </a:xfrm>
            </p:grpSpPr>
            <p:sp>
              <p:nvSpPr>
                <p:cNvPr id="130094" name="Rectangle 6"/>
                <p:cNvSpPr>
                  <a:spLocks noChangeArrowheads="1"/>
                </p:cNvSpPr>
                <p:nvPr/>
              </p:nvSpPr>
              <p:spPr bwMode="auto">
                <a:xfrm>
                  <a:off x="1411" y="1170"/>
                  <a:ext cx="128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</a:tabLst>
                  </a:pPr>
                  <a:r>
                    <a:rPr lang="es-MX" sz="1600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El Sacrifico de Muerte de Jesucristo</a:t>
                  </a:r>
                  <a:endParaRPr lang="es-MX" sz="1600" b="1" i="1" dirty="0">
                    <a:solidFill>
                      <a:srgbClr val="000000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</a:tabLst>
                  </a:pPr>
                  <a:endParaRPr lang="es-MX" sz="16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30095" name="Rectangle 25"/>
                <p:cNvSpPr>
                  <a:spLocks noChangeArrowheads="1"/>
                </p:cNvSpPr>
                <p:nvPr/>
              </p:nvSpPr>
              <p:spPr bwMode="auto">
                <a:xfrm>
                  <a:off x="1368" y="1170"/>
                  <a:ext cx="13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8"/>
              <p:cNvGrpSpPr>
                <a:grpSpLocks/>
              </p:cNvGrpSpPr>
              <p:nvPr/>
            </p:nvGrpSpPr>
            <p:grpSpPr bwMode="auto">
              <a:xfrm>
                <a:off x="0" y="1688"/>
                <a:ext cx="1368" cy="518"/>
                <a:chOff x="0" y="1688"/>
                <a:chExt cx="1368" cy="518"/>
              </a:xfrm>
            </p:grpSpPr>
            <p:sp>
              <p:nvSpPr>
                <p:cNvPr id="130092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1688"/>
                  <a:ext cx="128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</a:tabLst>
                  </a:pP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Fiesta de los primeros Frutos</a:t>
                  </a:r>
                  <a:endParaRPr lang="es-MX" b="1" i="1" dirty="0">
                    <a:solidFill>
                      <a:srgbClr val="000000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</a:tabLst>
                  </a:pPr>
                  <a:endParaRPr lang="es-MX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30093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1688"/>
                  <a:ext cx="13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0"/>
              <p:cNvGrpSpPr>
                <a:grpSpLocks/>
              </p:cNvGrpSpPr>
              <p:nvPr/>
            </p:nvGrpSpPr>
            <p:grpSpPr bwMode="auto">
              <a:xfrm>
                <a:off x="1368" y="1688"/>
                <a:ext cx="1368" cy="518"/>
                <a:chOff x="1368" y="1688"/>
                <a:chExt cx="1368" cy="518"/>
              </a:xfrm>
            </p:grpSpPr>
            <p:sp>
              <p:nvSpPr>
                <p:cNvPr id="130090" name="Rectangle 8"/>
                <p:cNvSpPr>
                  <a:spLocks noChangeArrowheads="1"/>
                </p:cNvSpPr>
                <p:nvPr/>
              </p:nvSpPr>
              <p:spPr bwMode="auto">
                <a:xfrm>
                  <a:off x="1411" y="1688"/>
                  <a:ext cx="128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</a:tabLst>
                  </a:pP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La </a:t>
                  </a:r>
                  <a:r>
                    <a:rPr lang="es-MX" b="1" dirty="0" err="1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Resurección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 de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 Jesu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c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risto</a:t>
                  </a:r>
                  <a:endParaRPr lang="es-MX" b="1" i="1" dirty="0">
                    <a:solidFill>
                      <a:srgbClr val="000000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</a:tabLst>
                  </a:pPr>
                  <a:endParaRPr lang="es-MX" dirty="0">
                    <a:latin typeface="Times New Roman" pitchFamily="18" charset="0"/>
                  </a:endParaRPr>
                </a:p>
              </p:txBody>
            </p:sp>
            <p:sp>
              <p:nvSpPr>
                <p:cNvPr id="130091" name="Rectangle 29"/>
                <p:cNvSpPr>
                  <a:spLocks noChangeArrowheads="1"/>
                </p:cNvSpPr>
                <p:nvPr/>
              </p:nvSpPr>
              <p:spPr bwMode="auto">
                <a:xfrm>
                  <a:off x="1368" y="1688"/>
                  <a:ext cx="13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32"/>
              <p:cNvGrpSpPr>
                <a:grpSpLocks/>
              </p:cNvGrpSpPr>
              <p:nvPr/>
            </p:nvGrpSpPr>
            <p:grpSpPr bwMode="auto">
              <a:xfrm>
                <a:off x="0" y="2206"/>
                <a:ext cx="1368" cy="518"/>
                <a:chOff x="0" y="2206"/>
                <a:chExt cx="1368" cy="518"/>
              </a:xfrm>
            </p:grpSpPr>
            <p:sp>
              <p:nvSpPr>
                <p:cNvPr id="130088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2206"/>
                  <a:ext cx="128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</a:tabLst>
                  </a:pP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Fiesta del Pan sin Levadura</a:t>
                  </a:r>
                  <a:endParaRPr lang="es-MX" b="1" i="1" dirty="0">
                    <a:solidFill>
                      <a:srgbClr val="000000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</a:tabLst>
                  </a:pPr>
                  <a:endParaRPr lang="es-MX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30089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2206"/>
                  <a:ext cx="13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34"/>
              <p:cNvGrpSpPr>
                <a:grpSpLocks/>
              </p:cNvGrpSpPr>
              <p:nvPr/>
            </p:nvGrpSpPr>
            <p:grpSpPr bwMode="auto">
              <a:xfrm>
                <a:off x="1368" y="2206"/>
                <a:ext cx="1368" cy="518"/>
                <a:chOff x="1368" y="2206"/>
                <a:chExt cx="1368" cy="518"/>
              </a:xfrm>
            </p:grpSpPr>
            <p:sp>
              <p:nvSpPr>
                <p:cNvPr id="130086" name="Rectangle 10"/>
                <p:cNvSpPr>
                  <a:spLocks noChangeArrowheads="1"/>
                </p:cNvSpPr>
                <p:nvPr/>
              </p:nvSpPr>
              <p:spPr bwMode="auto">
                <a:xfrm>
                  <a:off x="1411" y="2206"/>
                  <a:ext cx="128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</a:tabLst>
                  </a:pP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Celebrar ser </a:t>
                  </a:r>
                  <a:r>
                    <a:rPr lang="es-MX" b="1" dirty="0" err="1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liblres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 de Pecado en Nuestras Vidas.</a:t>
                  </a:r>
                  <a:endParaRPr lang="es-MX" b="1" i="1" dirty="0">
                    <a:solidFill>
                      <a:srgbClr val="000000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</a:tabLst>
                  </a:pPr>
                  <a:endParaRPr lang="es-MX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30087" name="Rectangle 33"/>
                <p:cNvSpPr>
                  <a:spLocks noChangeArrowheads="1"/>
                </p:cNvSpPr>
                <p:nvPr/>
              </p:nvSpPr>
              <p:spPr bwMode="auto">
                <a:xfrm>
                  <a:off x="1368" y="2206"/>
                  <a:ext cx="13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36"/>
              <p:cNvGrpSpPr>
                <a:grpSpLocks/>
              </p:cNvGrpSpPr>
              <p:nvPr/>
            </p:nvGrpSpPr>
            <p:grpSpPr bwMode="auto">
              <a:xfrm>
                <a:off x="0" y="2724"/>
                <a:ext cx="1368" cy="633"/>
                <a:chOff x="0" y="2724"/>
                <a:chExt cx="1368" cy="633"/>
              </a:xfrm>
            </p:grpSpPr>
            <p:sp>
              <p:nvSpPr>
                <p:cNvPr id="130084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2724"/>
                  <a:ext cx="1282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</a:tabLst>
                  </a:pP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Fiesta de las Semanas/</a:t>
                  </a:r>
                  <a:r>
                    <a:rPr lang="es-MX" b="1" dirty="0" err="1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Pentecostes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 </a:t>
                  </a:r>
                  <a:r>
                    <a:rPr lang="es-MX" b="1" dirty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(</a:t>
                  </a:r>
                  <a:r>
                    <a:rPr lang="es-MX" b="1" i="1" dirty="0" err="1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shavoat</a:t>
                  </a:r>
                  <a:r>
                    <a:rPr lang="es-MX" b="1" dirty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)</a:t>
                  </a:r>
                  <a:endParaRPr lang="es-MX" b="1" i="1" dirty="0">
                    <a:solidFill>
                      <a:srgbClr val="000000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</a:tabLst>
                  </a:pPr>
                  <a:endParaRPr lang="es-MX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30085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2724"/>
                  <a:ext cx="136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38"/>
              <p:cNvGrpSpPr>
                <a:grpSpLocks/>
              </p:cNvGrpSpPr>
              <p:nvPr/>
            </p:nvGrpSpPr>
            <p:grpSpPr bwMode="auto">
              <a:xfrm>
                <a:off x="1368" y="2724"/>
                <a:ext cx="1368" cy="633"/>
                <a:chOff x="1368" y="2724"/>
                <a:chExt cx="1368" cy="633"/>
              </a:xfrm>
            </p:grpSpPr>
            <p:sp>
              <p:nvSpPr>
                <p:cNvPr id="130082" name="Rectangle 12"/>
                <p:cNvSpPr>
                  <a:spLocks noChangeArrowheads="1"/>
                </p:cNvSpPr>
                <p:nvPr/>
              </p:nvSpPr>
              <p:spPr bwMode="auto">
                <a:xfrm>
                  <a:off x="1411" y="2724"/>
                  <a:ext cx="1282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</a:tabLst>
                  </a:pP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La venida del </a:t>
                  </a:r>
                  <a:r>
                    <a:rPr lang="es-MX" b="1" dirty="0" err="1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Espiritu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 Santo y el Inicio de la Iglesia.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 </a:t>
                  </a:r>
                  <a:endParaRPr lang="es-MX" b="1" i="1" dirty="0">
                    <a:solidFill>
                      <a:srgbClr val="000000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</a:tabLst>
                  </a:pPr>
                  <a:endParaRPr lang="es-MX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30083" name="Rectangle 37"/>
                <p:cNvSpPr>
                  <a:spLocks noChangeArrowheads="1"/>
                </p:cNvSpPr>
                <p:nvPr/>
              </p:nvSpPr>
              <p:spPr bwMode="auto">
                <a:xfrm>
                  <a:off x="1368" y="2724"/>
                  <a:ext cx="136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0" y="3357"/>
                <a:ext cx="1368" cy="518"/>
                <a:chOff x="0" y="3357"/>
                <a:chExt cx="1368" cy="518"/>
              </a:xfrm>
            </p:grpSpPr>
            <p:sp>
              <p:nvSpPr>
                <p:cNvPr id="130080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3357"/>
                  <a:ext cx="128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</a:tabLst>
                  </a:pP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Fiesta de las  Trompetas </a:t>
                  </a:r>
                  <a:r>
                    <a:rPr lang="es-MX" b="1" dirty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(</a:t>
                  </a:r>
                  <a:r>
                    <a:rPr lang="es-MX" b="1" i="1" dirty="0" err="1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rosh</a:t>
                  </a:r>
                  <a:r>
                    <a:rPr lang="es-MX" b="1" i="1" dirty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 </a:t>
                  </a:r>
                  <a:r>
                    <a:rPr lang="es-MX" b="1" i="1" dirty="0" err="1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hashaTnah</a:t>
                  </a:r>
                  <a:r>
                    <a:rPr lang="es-MX" b="1" dirty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)</a:t>
                  </a:r>
                  <a:endParaRPr lang="es-MX" b="1" i="1" dirty="0">
                    <a:solidFill>
                      <a:srgbClr val="000000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</a:tabLst>
                  </a:pPr>
                  <a:endParaRPr lang="es-MX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30081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3357"/>
                  <a:ext cx="13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42"/>
              <p:cNvGrpSpPr>
                <a:grpSpLocks/>
              </p:cNvGrpSpPr>
              <p:nvPr/>
            </p:nvGrpSpPr>
            <p:grpSpPr bwMode="auto">
              <a:xfrm>
                <a:off x="1368" y="3357"/>
                <a:ext cx="1368" cy="518"/>
                <a:chOff x="1368" y="3357"/>
                <a:chExt cx="1368" cy="518"/>
              </a:xfrm>
            </p:grpSpPr>
            <p:sp>
              <p:nvSpPr>
                <p:cNvPr id="130078" name="Rectangle 14"/>
                <p:cNvSpPr>
                  <a:spLocks noChangeArrowheads="1"/>
                </p:cNvSpPr>
                <p:nvPr/>
              </p:nvSpPr>
              <p:spPr bwMode="auto">
                <a:xfrm>
                  <a:off x="1411" y="3357"/>
                  <a:ext cx="128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</a:tabLst>
                  </a:pP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Día del Juicio, regreso de Jesucristo</a:t>
                  </a:r>
                  <a:endParaRPr lang="es-MX" b="1" i="1" dirty="0">
                    <a:solidFill>
                      <a:srgbClr val="000000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</a:tabLst>
                  </a:pPr>
                  <a:endParaRPr lang="es-MX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30079" name="Rectangle 41"/>
                <p:cNvSpPr>
                  <a:spLocks noChangeArrowheads="1"/>
                </p:cNvSpPr>
                <p:nvPr/>
              </p:nvSpPr>
              <p:spPr bwMode="auto">
                <a:xfrm>
                  <a:off x="1368" y="3357"/>
                  <a:ext cx="13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44"/>
              <p:cNvGrpSpPr>
                <a:grpSpLocks/>
              </p:cNvGrpSpPr>
              <p:nvPr/>
            </p:nvGrpSpPr>
            <p:grpSpPr bwMode="auto">
              <a:xfrm>
                <a:off x="0" y="3875"/>
                <a:ext cx="1368" cy="518"/>
                <a:chOff x="0" y="3875"/>
                <a:chExt cx="1368" cy="518"/>
              </a:xfrm>
            </p:grpSpPr>
            <p:sp>
              <p:nvSpPr>
                <p:cNvPr id="130076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3875"/>
                  <a:ext cx="128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</a:tabLst>
                  </a:pP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Día del Elegido (</a:t>
                  </a:r>
                  <a:r>
                    <a:rPr lang="es-MX" b="1" i="1" dirty="0" err="1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yom</a:t>
                  </a:r>
                  <a:r>
                    <a:rPr lang="es-MX" b="1" i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 </a:t>
                  </a:r>
                  <a:r>
                    <a:rPr lang="es-MX" b="1" i="1" dirty="0" err="1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kippur</a:t>
                  </a:r>
                  <a:r>
                    <a:rPr lang="es-MX" b="1" dirty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)</a:t>
                  </a:r>
                  <a:endParaRPr lang="es-MX" b="1" i="1" dirty="0">
                    <a:solidFill>
                      <a:srgbClr val="000000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</a:tabLst>
                  </a:pPr>
                  <a:endParaRPr lang="es-MX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30077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3875"/>
                  <a:ext cx="13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46"/>
              <p:cNvGrpSpPr>
                <a:grpSpLocks/>
              </p:cNvGrpSpPr>
              <p:nvPr/>
            </p:nvGrpSpPr>
            <p:grpSpPr bwMode="auto">
              <a:xfrm>
                <a:off x="1368" y="3875"/>
                <a:ext cx="1368" cy="518"/>
                <a:chOff x="1368" y="3875"/>
                <a:chExt cx="1368" cy="518"/>
              </a:xfrm>
            </p:grpSpPr>
            <p:sp>
              <p:nvSpPr>
                <p:cNvPr id="130074" name="Rectangle 16"/>
                <p:cNvSpPr>
                  <a:spLocks noChangeArrowheads="1"/>
                </p:cNvSpPr>
                <p:nvPr/>
              </p:nvSpPr>
              <p:spPr bwMode="auto">
                <a:xfrm>
                  <a:off x="1411" y="3875"/>
                  <a:ext cx="128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</a:tabLst>
                  </a:pP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El día en que fuimos Salvados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—Nuestro Nacimiento Espiritual.</a:t>
                  </a:r>
                  <a:endParaRPr lang="es-MX" b="1" i="1" dirty="0">
                    <a:solidFill>
                      <a:srgbClr val="000000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</a:tabLst>
                  </a:pPr>
                  <a:endParaRPr lang="es-MX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30075" name="Rectangle 45"/>
                <p:cNvSpPr>
                  <a:spLocks noChangeArrowheads="1"/>
                </p:cNvSpPr>
                <p:nvPr/>
              </p:nvSpPr>
              <p:spPr bwMode="auto">
                <a:xfrm>
                  <a:off x="1368" y="3875"/>
                  <a:ext cx="13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48"/>
              <p:cNvGrpSpPr>
                <a:grpSpLocks/>
              </p:cNvGrpSpPr>
              <p:nvPr/>
            </p:nvGrpSpPr>
            <p:grpSpPr bwMode="auto">
              <a:xfrm>
                <a:off x="0" y="4393"/>
                <a:ext cx="1368" cy="518"/>
                <a:chOff x="0" y="4393"/>
                <a:chExt cx="1368" cy="518"/>
              </a:xfrm>
            </p:grpSpPr>
            <p:sp>
              <p:nvSpPr>
                <p:cNvPr id="130072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4393"/>
                  <a:ext cx="128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</a:tabLst>
                  </a:pP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Fiesta de los </a:t>
                  </a:r>
                  <a:r>
                    <a:rPr lang="es-MX" b="1" dirty="0" err="1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Tabernaculos</a:t>
                  </a:r>
                  <a:endParaRPr lang="es-MX" b="1" i="1" dirty="0">
                    <a:solidFill>
                      <a:srgbClr val="000000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</a:tabLst>
                  </a:pPr>
                  <a:endParaRPr lang="es-MX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30073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4393"/>
                  <a:ext cx="13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50"/>
              <p:cNvGrpSpPr>
                <a:grpSpLocks/>
              </p:cNvGrpSpPr>
              <p:nvPr/>
            </p:nvGrpSpPr>
            <p:grpSpPr bwMode="auto">
              <a:xfrm>
                <a:off x="1368" y="4393"/>
                <a:ext cx="1368" cy="518"/>
                <a:chOff x="1368" y="4393"/>
                <a:chExt cx="1368" cy="518"/>
              </a:xfrm>
            </p:grpSpPr>
            <p:sp>
              <p:nvSpPr>
                <p:cNvPr id="130070" name="Rectangle 18"/>
                <p:cNvSpPr>
                  <a:spLocks noChangeArrowheads="1"/>
                </p:cNvSpPr>
                <p:nvPr/>
              </p:nvSpPr>
              <p:spPr bwMode="auto">
                <a:xfrm>
                  <a:off x="1411" y="4393"/>
                  <a:ext cx="128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</a:tabLst>
                  </a:pP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Celebrando la vida en unión con</a:t>
                  </a:r>
                </a:p>
                <a:p>
                  <a:pPr eaLnBrk="1" hangingPunct="1">
                    <a:tabLst>
                      <a:tab pos="-571500" algn="l"/>
                    </a:tabLst>
                  </a:pPr>
                  <a:r>
                    <a:rPr lang="es-MX" b="1" dirty="0" smtClean="0">
                      <a:solidFill>
                        <a:srgbClr val="FFFF00"/>
                      </a:solidFill>
                      <a:latin typeface="Book Antiqua" pitchFamily="18" charset="0"/>
                      <a:cs typeface="Times New Roman" pitchFamily="18" charset="0"/>
                    </a:rPr>
                    <a:t>Dios. </a:t>
                  </a:r>
                  <a:endParaRPr lang="es-MX" b="1" i="1" dirty="0">
                    <a:solidFill>
                      <a:srgbClr val="000000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</a:tabLst>
                  </a:pPr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30071" name="Rectangle 49"/>
                <p:cNvSpPr>
                  <a:spLocks noChangeArrowheads="1"/>
                </p:cNvSpPr>
                <p:nvPr/>
              </p:nvSpPr>
              <p:spPr bwMode="auto">
                <a:xfrm>
                  <a:off x="1368" y="4393"/>
                  <a:ext cx="136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0053" name="Rectangle 52"/>
            <p:cNvSpPr>
              <a:spLocks noChangeArrowheads="1"/>
            </p:cNvSpPr>
            <p:nvPr/>
          </p:nvSpPr>
          <p:spPr bwMode="auto">
            <a:xfrm>
              <a:off x="-3" y="649"/>
              <a:ext cx="2742" cy="4265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Pascua/Pesach 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(</a:t>
            </a:r>
            <a:r>
              <a:rPr lang="en-US" sz="3200" dirty="0" err="1" smtClean="0">
                <a:solidFill>
                  <a:srgbClr val="FFFF00"/>
                </a:solidFill>
                <a:effectLst/>
              </a:rPr>
              <a:t>Exodo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12:24-28)</a:t>
            </a:r>
          </a:p>
        </p:txBody>
      </p:sp>
      <p:sp>
        <p:nvSpPr>
          <p:cNvPr id="11878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 smtClean="0"/>
              <a:t>Bajo</a:t>
            </a:r>
            <a:r>
              <a:rPr lang="en-US" sz="2400" dirty="0" smtClean="0"/>
              <a:t> </a:t>
            </a:r>
            <a:r>
              <a:rPr lang="en-US" sz="2400" dirty="0" err="1" smtClean="0"/>
              <a:t>sentencia</a:t>
            </a:r>
            <a:r>
              <a:rPr lang="en-US" sz="2400" dirty="0" smtClean="0"/>
              <a:t> de </a:t>
            </a:r>
            <a:r>
              <a:rPr lang="en-US" sz="2400" dirty="0" err="1" smtClean="0"/>
              <a:t>muerte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Puro</a:t>
            </a:r>
            <a:r>
              <a:rPr lang="en-US" sz="2400" dirty="0" smtClean="0"/>
              <a:t>, Cordero de Pascua sin </a:t>
            </a:r>
            <a:r>
              <a:rPr lang="en-US" sz="2400" dirty="0" err="1" smtClean="0"/>
              <a:t>defecto</a:t>
            </a:r>
            <a:r>
              <a:rPr lang="en-US" sz="2400" dirty="0" smtClean="0"/>
              <a:t> </a:t>
            </a:r>
            <a:r>
              <a:rPr lang="en-US" sz="2400" dirty="0" smtClean="0"/>
              <a:t>(1 </a:t>
            </a:r>
            <a:r>
              <a:rPr lang="en-US" sz="2400" dirty="0" err="1" smtClean="0"/>
              <a:t>Cor</a:t>
            </a:r>
            <a:r>
              <a:rPr lang="en-US" sz="2400" dirty="0" smtClean="0"/>
              <a:t> 5:7-8)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Sangre </a:t>
            </a:r>
            <a:r>
              <a:rPr lang="en-US" sz="2400" dirty="0" err="1" smtClean="0"/>
              <a:t>esparcida</a:t>
            </a:r>
            <a:r>
              <a:rPr lang="en-US" sz="2400" dirty="0" smtClean="0"/>
              <a:t> en el </a:t>
            </a:r>
            <a:r>
              <a:rPr lang="en-US" sz="2400" dirty="0" err="1" smtClean="0"/>
              <a:t>trabesaño</a:t>
            </a:r>
            <a:r>
              <a:rPr lang="en-US" sz="2400" dirty="0" smtClean="0"/>
              <a:t> de la </a:t>
            </a:r>
            <a:r>
              <a:rPr lang="en-US" sz="2400" dirty="0" err="1" smtClean="0"/>
              <a:t>puerta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Un </a:t>
            </a:r>
            <a:r>
              <a:rPr lang="en-US" sz="2400" dirty="0" err="1" smtClean="0"/>
              <a:t>recuerdo</a:t>
            </a:r>
            <a:r>
              <a:rPr lang="en-US" sz="2400" dirty="0" smtClean="0"/>
              <a:t> de la </a:t>
            </a:r>
            <a:r>
              <a:rPr lang="en-US" sz="2400" dirty="0" err="1" smtClean="0"/>
              <a:t>salación</a:t>
            </a:r>
            <a:r>
              <a:rPr lang="en-US" sz="2400" dirty="0" smtClean="0"/>
              <a:t> de la </a:t>
            </a:r>
            <a:r>
              <a:rPr lang="en-US" sz="2400" dirty="0" err="1" smtClean="0"/>
              <a:t>muerte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Un </a:t>
            </a:r>
            <a:r>
              <a:rPr lang="en-US" sz="2400" dirty="0" err="1" smtClean="0"/>
              <a:t>recuerdo</a:t>
            </a:r>
            <a:r>
              <a:rPr lang="en-US" sz="2400" dirty="0" smtClean="0"/>
              <a:t> de la </a:t>
            </a:r>
            <a:r>
              <a:rPr lang="en-US" sz="2400" dirty="0" err="1" smtClean="0"/>
              <a:t>salación</a:t>
            </a:r>
            <a:r>
              <a:rPr lang="en-US" sz="2400" dirty="0" smtClean="0"/>
              <a:t> de la </a:t>
            </a:r>
            <a:r>
              <a:rPr lang="en-US" sz="2400" dirty="0" err="1" smtClean="0"/>
              <a:t>esclavitud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Ni un </a:t>
            </a:r>
            <a:r>
              <a:rPr lang="en-US" sz="2400" dirty="0" err="1" smtClean="0"/>
              <a:t>hueso</a:t>
            </a:r>
            <a:r>
              <a:rPr lang="en-US" sz="2400" dirty="0" smtClean="0"/>
              <a:t> </a:t>
            </a:r>
            <a:r>
              <a:rPr lang="en-US" sz="2400" dirty="0" err="1" smtClean="0"/>
              <a:t>roto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Quitar</a:t>
            </a:r>
            <a:r>
              <a:rPr lang="en-US" sz="2400" dirty="0" smtClean="0"/>
              <a:t> la </a:t>
            </a:r>
            <a:r>
              <a:rPr lang="en-US" sz="2400" dirty="0" err="1" smtClean="0"/>
              <a:t>vieja</a:t>
            </a:r>
            <a:r>
              <a:rPr lang="en-US" sz="2400" dirty="0" smtClean="0"/>
              <a:t> </a:t>
            </a:r>
            <a:r>
              <a:rPr lang="en-US" sz="2400" dirty="0" err="1" smtClean="0"/>
              <a:t>levadura</a:t>
            </a:r>
            <a:r>
              <a:rPr lang="en-US" sz="2400" dirty="0" smtClean="0"/>
              <a:t> </a:t>
            </a:r>
            <a:r>
              <a:rPr lang="en-US" sz="2400" dirty="0" smtClean="0"/>
              <a:t>(1 </a:t>
            </a:r>
            <a:r>
              <a:rPr lang="en-US" sz="2400" dirty="0" err="1" smtClean="0"/>
              <a:t>Cor</a:t>
            </a:r>
            <a:r>
              <a:rPr lang="en-US" sz="2400" dirty="0" smtClean="0"/>
              <a:t> 5:7)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La </a:t>
            </a:r>
            <a:r>
              <a:rPr lang="en-US" sz="2400" dirty="0" err="1" smtClean="0"/>
              <a:t>tercera</a:t>
            </a:r>
            <a:r>
              <a:rPr lang="en-US" sz="2400" dirty="0" smtClean="0"/>
              <a:t> </a:t>
            </a:r>
            <a:r>
              <a:rPr lang="en-US" sz="2400" dirty="0" err="1" smtClean="0"/>
              <a:t>Copa</a:t>
            </a:r>
            <a:r>
              <a:rPr lang="en-US" sz="2400" dirty="0" smtClean="0"/>
              <a:t>: La </a:t>
            </a:r>
            <a:r>
              <a:rPr lang="en-US" sz="2400" dirty="0" err="1" smtClean="0"/>
              <a:t>copa</a:t>
            </a:r>
            <a:r>
              <a:rPr lang="en-US" sz="2400" dirty="0" smtClean="0"/>
              <a:t> de la </a:t>
            </a:r>
            <a:r>
              <a:rPr lang="en-US" sz="2400" dirty="0" err="1" smtClean="0"/>
              <a:t>redención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FFFF00"/>
                </a:solidFill>
                <a:effectLst/>
              </a:rPr>
              <a:t>Fiesta de </a:t>
            </a:r>
            <a:r>
              <a:rPr lang="en-US" sz="2800" dirty="0" err="1" smtClean="0">
                <a:solidFill>
                  <a:srgbClr val="FFFF00"/>
                </a:solidFill>
                <a:effectLst/>
              </a:rPr>
              <a:t>las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effectLst/>
              </a:rPr>
              <a:t>Trompetas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800" i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800" i="1" dirty="0" smtClean="0">
                <a:solidFill>
                  <a:srgbClr val="FFFF00"/>
                </a:solidFill>
                <a:effectLst/>
              </a:rPr>
              <a:t>Rosh  Hashanah/Yom </a:t>
            </a:r>
            <a:r>
              <a:rPr lang="en-US" sz="2800" i="1" dirty="0" err="1" smtClean="0">
                <a:solidFill>
                  <a:srgbClr val="FFFF00"/>
                </a:solidFill>
                <a:effectLst/>
              </a:rPr>
              <a:t>Teruah</a:t>
            </a:r>
            <a:endParaRPr lang="en-US" sz="28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13312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057400"/>
            <a:ext cx="8229600" cy="4114800"/>
          </a:xfrm>
        </p:spPr>
        <p:txBody>
          <a:bodyPr/>
          <a:lstStyle/>
          <a:p>
            <a:r>
              <a:rPr lang="en-US" sz="2400" dirty="0" smtClean="0"/>
              <a:t>Un </a:t>
            </a:r>
            <a:r>
              <a:rPr lang="en-US" sz="2400" dirty="0" err="1" smtClean="0"/>
              <a:t>presajio</a:t>
            </a:r>
            <a:r>
              <a:rPr lang="en-US" sz="2400" dirty="0" smtClean="0"/>
              <a:t> del </a:t>
            </a:r>
            <a:r>
              <a:rPr lang="en-US" sz="2400" dirty="0" err="1" smtClean="0"/>
              <a:t>regreso</a:t>
            </a:r>
            <a:r>
              <a:rPr lang="en-US" sz="2400" dirty="0" smtClean="0"/>
              <a:t> de </a:t>
            </a:r>
            <a:r>
              <a:rPr lang="en-US" sz="2400" dirty="0" err="1" smtClean="0"/>
              <a:t>Jesús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lvl="1"/>
            <a:r>
              <a:rPr lang="en-US" sz="2000" dirty="0" smtClean="0"/>
              <a:t>Mat </a:t>
            </a:r>
            <a:r>
              <a:rPr lang="en-US" sz="2000" dirty="0" smtClean="0"/>
              <a:t>25:30-31, I </a:t>
            </a:r>
            <a:r>
              <a:rPr lang="en-US" sz="2000" dirty="0" err="1" smtClean="0"/>
              <a:t>Tes</a:t>
            </a:r>
            <a:r>
              <a:rPr lang="en-US" sz="2000" dirty="0" smtClean="0"/>
              <a:t> </a:t>
            </a:r>
            <a:r>
              <a:rPr lang="en-US" sz="2000" dirty="0" smtClean="0"/>
              <a:t>4:13-14  </a:t>
            </a:r>
            <a:r>
              <a:rPr lang="en-US" sz="2000" dirty="0" err="1" smtClean="0"/>
              <a:t>Lllamado</a:t>
            </a:r>
            <a:r>
              <a:rPr lang="en-US" sz="2000" dirty="0" smtClean="0"/>
              <a:t> de </a:t>
            </a:r>
            <a:r>
              <a:rPr lang="en-US" sz="2000" dirty="0" err="1" smtClean="0"/>
              <a:t>Trompeta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Un </a:t>
            </a:r>
            <a:r>
              <a:rPr lang="en-US" sz="2400" dirty="0" err="1" smtClean="0"/>
              <a:t>presagio</a:t>
            </a:r>
            <a:r>
              <a:rPr lang="en-US" sz="2400" dirty="0" smtClean="0"/>
              <a:t> del </a:t>
            </a:r>
            <a:r>
              <a:rPr lang="en-US" sz="2400" dirty="0" err="1" smtClean="0"/>
              <a:t>Día</a:t>
            </a:r>
            <a:r>
              <a:rPr lang="en-US" sz="2400" dirty="0" smtClean="0"/>
              <a:t> del </a:t>
            </a:r>
            <a:r>
              <a:rPr lang="en-US" sz="2400" dirty="0" err="1" smtClean="0"/>
              <a:t>Juicio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Rabbis:  </a:t>
            </a:r>
            <a:r>
              <a:rPr lang="en-US" sz="2400" dirty="0" err="1" smtClean="0"/>
              <a:t>Permanezcan</a:t>
            </a:r>
            <a:r>
              <a:rPr lang="en-US" sz="2400" dirty="0" smtClean="0"/>
              <a:t> </a:t>
            </a:r>
            <a:r>
              <a:rPr lang="en-US" sz="2400" dirty="0" err="1" smtClean="0"/>
              <a:t>despiertos</a:t>
            </a:r>
            <a:r>
              <a:rPr lang="en-US" sz="2400" dirty="0" smtClean="0"/>
              <a:t> </a:t>
            </a:r>
            <a:r>
              <a:rPr lang="en-US" sz="2400" dirty="0" err="1" smtClean="0"/>
              <a:t>toda</a:t>
            </a:r>
            <a:r>
              <a:rPr lang="en-US" sz="2400" dirty="0" smtClean="0"/>
              <a:t> la </a:t>
            </a:r>
            <a:r>
              <a:rPr lang="en-US" sz="2400" dirty="0" err="1" smtClean="0"/>
              <a:t>noche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esten</a:t>
            </a:r>
            <a:r>
              <a:rPr lang="en-US" sz="2400" dirty="0" smtClean="0"/>
              <a:t> </a:t>
            </a:r>
            <a:r>
              <a:rPr lang="en-US" sz="2400" dirty="0" err="1" smtClean="0"/>
              <a:t>preparados</a:t>
            </a:r>
            <a:r>
              <a:rPr lang="en-US" sz="2400" dirty="0" smtClean="0"/>
              <a:t> 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pic>
        <p:nvPicPr>
          <p:cNvPr id="133124" name="Picture 5" descr="image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48200"/>
            <a:ext cx="47244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2296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FFFF00"/>
                </a:solidFill>
                <a:effectLst/>
              </a:rPr>
              <a:t>El </a:t>
            </a:r>
            <a:r>
              <a:rPr lang="en-US" sz="2800" dirty="0" err="1" smtClean="0">
                <a:solidFill>
                  <a:srgbClr val="FFFF00"/>
                </a:solidFill>
                <a:effectLst/>
              </a:rPr>
              <a:t>Día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 del </a:t>
            </a:r>
            <a:r>
              <a:rPr lang="en-US" sz="2800" dirty="0" err="1" smtClean="0">
                <a:solidFill>
                  <a:srgbClr val="FFFF00"/>
                </a:solidFill>
                <a:effectLst/>
              </a:rPr>
              <a:t>Ungido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2800" i="1" dirty="0" smtClean="0">
                <a:solidFill>
                  <a:srgbClr val="FFFF00"/>
                </a:solidFill>
                <a:effectLst/>
              </a:rPr>
              <a:t>Yom </a:t>
            </a:r>
            <a:r>
              <a:rPr lang="en-US" sz="2800" i="1" dirty="0" smtClean="0">
                <a:solidFill>
                  <a:srgbClr val="FFFF00"/>
                </a:solidFill>
                <a:effectLst/>
              </a:rPr>
              <a:t>Kippur</a:t>
            </a:r>
          </a:p>
        </p:txBody>
      </p:sp>
      <p:sp>
        <p:nvSpPr>
          <p:cNvPr id="1341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endParaRPr lang="en-US" sz="2400" smtClean="0"/>
          </a:p>
          <a:p>
            <a:endParaRPr lang="en-US" sz="2400" smtClean="0"/>
          </a:p>
        </p:txBody>
      </p:sp>
      <p:pic>
        <p:nvPicPr>
          <p:cNvPr id="134148" name="Picture 5" descr="tor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09800"/>
            <a:ext cx="300037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9" name="Text Box 6"/>
          <p:cNvSpPr txBox="1">
            <a:spLocks noChangeArrowheads="1"/>
          </p:cNvSpPr>
          <p:nvPr/>
        </p:nvSpPr>
        <p:spPr bwMode="auto">
          <a:xfrm>
            <a:off x="990600" y="20574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134150" name="Text Box 7"/>
          <p:cNvSpPr txBox="1">
            <a:spLocks noChangeArrowheads="1"/>
          </p:cNvSpPr>
          <p:nvPr/>
        </p:nvSpPr>
        <p:spPr bwMode="auto">
          <a:xfrm>
            <a:off x="609600" y="2057400"/>
            <a:ext cx="47244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 smtClean="0">
                <a:solidFill>
                  <a:srgbClr val="FFFF66"/>
                </a:solidFill>
                <a:latin typeface="Arial" charset="0"/>
              </a:rPr>
              <a:t>Sacrificio</a:t>
            </a:r>
            <a:r>
              <a:rPr lang="en-US" sz="2400" dirty="0" smtClean="0">
                <a:solidFill>
                  <a:srgbClr val="FFFF66"/>
                </a:solidFill>
                <a:latin typeface="Arial" charset="0"/>
              </a:rPr>
              <a:t> del </a:t>
            </a:r>
            <a:r>
              <a:rPr lang="en-US" sz="2400" dirty="0" err="1" smtClean="0">
                <a:solidFill>
                  <a:srgbClr val="FFFF66"/>
                </a:solidFill>
                <a:latin typeface="Arial" charset="0"/>
              </a:rPr>
              <a:t>carnero</a:t>
            </a:r>
            <a:r>
              <a:rPr lang="en-US" sz="2400" dirty="0" smtClean="0">
                <a:solidFill>
                  <a:srgbClr val="FFFF66"/>
                </a:solidFill>
                <a:latin typeface="Arial" charset="0"/>
              </a:rPr>
              <a:t> y escape del </a:t>
            </a:r>
            <a:r>
              <a:rPr lang="en-US" sz="2400" dirty="0" err="1" smtClean="0">
                <a:solidFill>
                  <a:srgbClr val="FFFF66"/>
                </a:solidFill>
                <a:latin typeface="Arial" charset="0"/>
              </a:rPr>
              <a:t>carnero</a:t>
            </a:r>
            <a:r>
              <a:rPr lang="en-US" sz="2400" dirty="0" smtClean="0">
                <a:solidFill>
                  <a:srgbClr val="FFFF66"/>
                </a:solidFill>
                <a:latin typeface="Arial" charset="0"/>
              </a:rPr>
              <a:t>.</a:t>
            </a:r>
            <a:endParaRPr lang="en-US" sz="2400" dirty="0">
              <a:solidFill>
                <a:srgbClr val="FFFF66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dirty="0">
              <a:solidFill>
                <a:srgbClr val="FFFF66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 err="1" smtClean="0">
                <a:solidFill>
                  <a:srgbClr val="FFFF66"/>
                </a:solidFill>
                <a:latin typeface="Arial" charset="0"/>
              </a:rPr>
              <a:t>Pecados</a:t>
            </a:r>
            <a:r>
              <a:rPr lang="en-US" sz="2400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FFFF66"/>
                </a:solidFill>
                <a:latin typeface="Arial" charset="0"/>
              </a:rPr>
              <a:t>puestos</a:t>
            </a:r>
            <a:r>
              <a:rPr lang="en-US" sz="2400" dirty="0" smtClean="0">
                <a:solidFill>
                  <a:srgbClr val="FFFF66"/>
                </a:solidFill>
                <a:latin typeface="Arial" charset="0"/>
              </a:rPr>
              <a:t> en el </a:t>
            </a:r>
            <a:r>
              <a:rPr lang="en-US" sz="2400" dirty="0" err="1" smtClean="0">
                <a:solidFill>
                  <a:srgbClr val="FFFF66"/>
                </a:solidFill>
                <a:latin typeface="Arial" charset="0"/>
              </a:rPr>
              <a:t>carnero</a:t>
            </a:r>
            <a:r>
              <a:rPr lang="en-US" sz="2400" dirty="0" smtClean="0">
                <a:solidFill>
                  <a:srgbClr val="FFFF66"/>
                </a:solidFill>
                <a:latin typeface="Arial" charset="0"/>
              </a:rPr>
              <a:t>, </a:t>
            </a:r>
            <a:r>
              <a:rPr lang="en-US" sz="2400" dirty="0" err="1" smtClean="0">
                <a:solidFill>
                  <a:srgbClr val="FFFF66"/>
                </a:solidFill>
                <a:latin typeface="Arial" charset="0"/>
              </a:rPr>
              <a:t>matado</a:t>
            </a:r>
            <a:r>
              <a:rPr lang="en-US" sz="2400" dirty="0" smtClean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sz="2400" dirty="0" err="1" smtClean="0">
                <a:solidFill>
                  <a:srgbClr val="FFFF66"/>
                </a:solidFill>
                <a:latin typeface="Arial" charset="0"/>
              </a:rPr>
              <a:t>fuera</a:t>
            </a:r>
            <a:r>
              <a:rPr lang="en-US" sz="2400" dirty="0" smtClean="0">
                <a:solidFill>
                  <a:srgbClr val="FFFF66"/>
                </a:solidFill>
                <a:latin typeface="Arial" charset="0"/>
              </a:rPr>
              <a:t> del </a:t>
            </a:r>
            <a:r>
              <a:rPr lang="en-US" sz="2400" dirty="0" err="1" smtClean="0">
                <a:solidFill>
                  <a:srgbClr val="FFFF66"/>
                </a:solidFill>
                <a:latin typeface="Arial" charset="0"/>
              </a:rPr>
              <a:t>campamento</a:t>
            </a:r>
            <a:r>
              <a:rPr lang="en-US" sz="2400" dirty="0" smtClean="0">
                <a:solidFill>
                  <a:srgbClr val="FFFF66"/>
                </a:solidFill>
                <a:latin typeface="Arial" charset="0"/>
              </a:rPr>
              <a:t>.</a:t>
            </a:r>
            <a:endParaRPr lang="en-US" sz="2400" dirty="0">
              <a:solidFill>
                <a:srgbClr val="FFFF66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dirty="0">
              <a:solidFill>
                <a:srgbClr val="FFFF66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 err="1" smtClean="0">
                <a:solidFill>
                  <a:srgbClr val="FFFF66"/>
                </a:solidFill>
                <a:latin typeface="Arial" charset="0"/>
              </a:rPr>
              <a:t>Prefigura</a:t>
            </a:r>
            <a:r>
              <a:rPr lang="en-US" sz="2400" dirty="0" smtClean="0">
                <a:solidFill>
                  <a:srgbClr val="FFFF66"/>
                </a:solidFill>
                <a:latin typeface="Arial" charset="0"/>
              </a:rPr>
              <a:t> de la </a:t>
            </a:r>
            <a:r>
              <a:rPr lang="en-US" sz="2400" dirty="0" err="1" smtClean="0">
                <a:solidFill>
                  <a:srgbClr val="FFFF66"/>
                </a:solidFill>
                <a:latin typeface="Arial" charset="0"/>
              </a:rPr>
              <a:t>salvación</a:t>
            </a:r>
            <a:r>
              <a:rPr lang="en-US" sz="2400" dirty="0" smtClean="0">
                <a:solidFill>
                  <a:srgbClr val="FFFF66"/>
                </a:solidFill>
                <a:latin typeface="Arial" charset="0"/>
              </a:rPr>
              <a:t> de </a:t>
            </a:r>
            <a:r>
              <a:rPr lang="en-US" sz="2400" dirty="0" err="1" smtClean="0">
                <a:solidFill>
                  <a:srgbClr val="FFFF66"/>
                </a:solidFill>
                <a:latin typeface="Arial" charset="0"/>
              </a:rPr>
              <a:t>Jesús</a:t>
            </a:r>
            <a:r>
              <a:rPr lang="en-US" sz="2400" dirty="0" smtClean="0">
                <a:solidFill>
                  <a:srgbClr val="FFFF66"/>
                </a:solidFill>
                <a:latin typeface="Arial" charset="0"/>
              </a:rPr>
              <a:t>.</a:t>
            </a:r>
            <a:endParaRPr lang="en-US" sz="2400" dirty="0">
              <a:solidFill>
                <a:srgbClr val="FFFF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FF00"/>
                </a:solidFill>
                <a:effectLst/>
              </a:rPr>
              <a:t>Fiesta de los </a:t>
            </a:r>
            <a:r>
              <a:rPr lang="en-US" sz="3600" dirty="0" err="1" smtClean="0">
                <a:solidFill>
                  <a:srgbClr val="FFFF00"/>
                </a:solidFill>
                <a:effectLst/>
              </a:rPr>
              <a:t>primeros</a:t>
            </a:r>
            <a:r>
              <a:rPr lang="en-US" sz="3600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effectLst/>
              </a:rPr>
              <a:t>Frutos</a:t>
            </a:r>
            <a:endParaRPr lang="en-US" sz="36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1351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err="1" smtClean="0"/>
              <a:t>Una</a:t>
            </a:r>
            <a:r>
              <a:rPr lang="en-US" sz="2400" dirty="0" smtClean="0"/>
              <a:t> fiesta de </a:t>
            </a:r>
            <a:r>
              <a:rPr lang="en-US" sz="2400" dirty="0" err="1" smtClean="0"/>
              <a:t>cosecha</a:t>
            </a:r>
            <a:r>
              <a:rPr lang="en-US" sz="2400" dirty="0" smtClean="0"/>
              <a:t> </a:t>
            </a:r>
            <a:r>
              <a:rPr lang="en-US" sz="2400" dirty="0" err="1" smtClean="0"/>
              <a:t>cuando</a:t>
            </a:r>
            <a:r>
              <a:rPr lang="en-US" sz="2400" dirty="0" smtClean="0"/>
              <a:t> no </a:t>
            </a:r>
            <a:r>
              <a:rPr lang="en-US" sz="2400" dirty="0" err="1" smtClean="0"/>
              <a:t>había</a:t>
            </a:r>
            <a:r>
              <a:rPr lang="en-US" sz="2400" dirty="0" smtClean="0"/>
              <a:t> </a:t>
            </a:r>
            <a:r>
              <a:rPr lang="en-US" sz="2400" dirty="0" err="1" smtClean="0"/>
              <a:t>cosecha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promesa</a:t>
            </a:r>
            <a:r>
              <a:rPr lang="en-US" sz="2400" dirty="0" smtClean="0"/>
              <a:t> de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cosecha</a:t>
            </a:r>
            <a:r>
              <a:rPr lang="en-US" sz="2400" dirty="0" smtClean="0"/>
              <a:t> </a:t>
            </a:r>
            <a:r>
              <a:rPr lang="en-US" sz="2400" dirty="0" err="1" smtClean="0"/>
              <a:t>futura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Un </a:t>
            </a:r>
            <a:r>
              <a:rPr lang="en-US" sz="2400" dirty="0" err="1" smtClean="0"/>
              <a:t>presajio</a:t>
            </a:r>
            <a:r>
              <a:rPr lang="en-US" sz="2400" dirty="0" smtClean="0"/>
              <a:t> de la </a:t>
            </a:r>
            <a:r>
              <a:rPr lang="en-US" sz="2400" dirty="0" err="1" smtClean="0"/>
              <a:t>Resurección</a:t>
            </a:r>
            <a:r>
              <a:rPr lang="en-US" sz="2400" dirty="0" smtClean="0"/>
              <a:t> Final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prefigura</a:t>
            </a:r>
            <a:r>
              <a:rPr lang="en-US" sz="2400" dirty="0" smtClean="0"/>
              <a:t> de la </a:t>
            </a:r>
            <a:r>
              <a:rPr lang="en-US" sz="2400" dirty="0" err="1" smtClean="0"/>
              <a:t>Resurección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Jesús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Col </a:t>
            </a:r>
            <a:r>
              <a:rPr lang="en-US" sz="2400" dirty="0" smtClean="0"/>
              <a:t>1:18    </a:t>
            </a:r>
            <a:r>
              <a:rPr lang="en-US" sz="2400" dirty="0" smtClean="0"/>
              <a:t>El </a:t>
            </a:r>
            <a:r>
              <a:rPr lang="en-US" sz="2400" dirty="0" err="1" smtClean="0"/>
              <a:t>primero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resucito</a:t>
            </a:r>
            <a:r>
              <a:rPr lang="en-US" sz="2400" dirty="0" smtClean="0"/>
              <a:t> de la </a:t>
            </a:r>
            <a:r>
              <a:rPr lang="en-US" sz="2400" dirty="0" err="1" smtClean="0"/>
              <a:t>Muerte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 err="1" smtClean="0"/>
              <a:t>Traducido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Francisco Botello.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4"/>
          <p:cNvSpPr txBox="1">
            <a:spLocks noChangeArrowheads="1"/>
          </p:cNvSpPr>
          <p:nvPr/>
        </p:nvSpPr>
        <p:spPr bwMode="auto">
          <a:xfrm>
            <a:off x="685800" y="457200"/>
            <a:ext cx="79248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Presagio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:   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Objeto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evento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, persona o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situación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Que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se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presenta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como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algo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similar,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pero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de mayor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significado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en el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futuro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.</a:t>
            </a:r>
            <a:endParaRPr lang="en-US" sz="2800" b="1" dirty="0">
              <a:solidFill>
                <a:srgbClr val="FFFF66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800" b="1" dirty="0">
              <a:solidFill>
                <a:srgbClr val="FFFF66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Prefigura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: 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Cosa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específica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que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se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presenta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como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otra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cosa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específica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similar en el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futuro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.</a:t>
            </a:r>
            <a:endParaRPr lang="en-US" sz="2800" b="1" dirty="0">
              <a:solidFill>
                <a:srgbClr val="FFFF66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800" b="1" dirty="0">
              <a:solidFill>
                <a:srgbClr val="FFFF66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Tipo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y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Antitipo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:  Persona o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cosa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relacionada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como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simbolo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de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alguién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o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algo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que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todavía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no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aparece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.</a:t>
            </a:r>
            <a:endParaRPr lang="en-US" sz="2800" b="1" dirty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err="1" smtClean="0">
                <a:solidFill>
                  <a:srgbClr val="FFFF66"/>
                </a:solidFill>
              </a:rPr>
              <a:t>Presagios</a:t>
            </a:r>
            <a:r>
              <a:rPr lang="en-US" sz="2800" b="1" dirty="0" smtClean="0">
                <a:solidFill>
                  <a:srgbClr val="FFFF66"/>
                </a:solidFill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</a:rPr>
              <a:t>Historicos</a:t>
            </a:r>
            <a:endParaRPr lang="en-US" sz="2800" b="1" dirty="0" smtClean="0">
              <a:solidFill>
                <a:srgbClr val="FFFF66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z="2400" b="1" dirty="0" smtClean="0">
                <a:solidFill>
                  <a:srgbClr val="FFFF66"/>
                </a:solidFill>
              </a:rPr>
              <a:t>1Co 10:11  Todo esto les sucedió a nuestros antepasados como un ejemplo para nosotros, y fue puesto en las Escrituras como una advertencia para los que vivimos en estos tiempos últimos. </a:t>
            </a:r>
          </a:p>
          <a:p>
            <a:pPr eaLnBrk="1" hangingPunct="1">
              <a:defRPr/>
            </a:pPr>
            <a:endParaRPr lang="en-US" sz="2400" b="1" dirty="0" smtClean="0">
              <a:solidFill>
                <a:srgbClr val="FFFF66"/>
              </a:solidFill>
            </a:endParaRPr>
          </a:p>
          <a:p>
            <a:pPr eaLnBrk="1" hangingPunct="1">
              <a:defRPr/>
            </a:pPr>
            <a:endParaRPr lang="en-US" sz="2400" b="1" dirty="0" smtClean="0">
              <a:solidFill>
                <a:srgbClr val="FFFF66"/>
              </a:solidFill>
            </a:endParaRP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FFFF66"/>
                </a:solidFill>
              </a:rPr>
              <a:t>Un </a:t>
            </a:r>
            <a:r>
              <a:rPr lang="en-US" sz="2400" b="1" dirty="0" err="1" smtClean="0">
                <a:solidFill>
                  <a:srgbClr val="FFFF66"/>
                </a:solidFill>
              </a:rPr>
              <a:t>pequeño</a:t>
            </a:r>
            <a:r>
              <a:rPr lang="en-US" sz="2400" b="1" dirty="0" smtClean="0">
                <a:solidFill>
                  <a:srgbClr val="FFFF66"/>
                </a:solidFill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</a:rPr>
              <a:t>ejemplo</a:t>
            </a:r>
            <a:r>
              <a:rPr lang="en-US" sz="2400" b="1" dirty="0" smtClean="0">
                <a:solidFill>
                  <a:srgbClr val="FFFF66"/>
                </a:solidFill>
              </a:rPr>
              <a:t>:  </a:t>
            </a:r>
            <a:r>
              <a:rPr lang="en-US" sz="2400" b="1" dirty="0" err="1" smtClean="0">
                <a:solidFill>
                  <a:srgbClr val="FFFF66"/>
                </a:solidFill>
              </a:rPr>
              <a:t>Numeros</a:t>
            </a:r>
            <a:r>
              <a:rPr lang="en-US" sz="2400" b="1" dirty="0" smtClean="0">
                <a:solidFill>
                  <a:srgbClr val="FFFF66"/>
                </a:solidFill>
              </a:rPr>
              <a:t> </a:t>
            </a:r>
            <a:r>
              <a:rPr lang="en-US" sz="2400" b="1" dirty="0" smtClean="0">
                <a:solidFill>
                  <a:srgbClr val="FFFF66"/>
                </a:solidFill>
              </a:rPr>
              <a:t>21:4-9.</a:t>
            </a:r>
          </a:p>
          <a:p>
            <a:pPr eaLnBrk="1" hangingPunct="1">
              <a:defRPr/>
            </a:pPr>
            <a:endParaRPr lang="en-US" sz="2400" b="1" dirty="0">
              <a:solidFill>
                <a:srgbClr val="FFFF66"/>
              </a:solidFill>
            </a:endParaRP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FFFF66"/>
                </a:solidFill>
              </a:rPr>
              <a:t>Un </a:t>
            </a:r>
            <a:r>
              <a:rPr lang="en-US" sz="2400" b="1" dirty="0" err="1" smtClean="0">
                <a:solidFill>
                  <a:srgbClr val="FFFF66"/>
                </a:solidFill>
              </a:rPr>
              <a:t>gran</a:t>
            </a:r>
            <a:r>
              <a:rPr lang="en-US" sz="2400" b="1" dirty="0" smtClean="0">
                <a:solidFill>
                  <a:srgbClr val="FFFF66"/>
                </a:solidFill>
              </a:rPr>
              <a:t> </a:t>
            </a:r>
            <a:r>
              <a:rPr lang="en-US" sz="2400" b="1" dirty="0" err="1" smtClean="0">
                <a:solidFill>
                  <a:srgbClr val="FFFF66"/>
                </a:solidFill>
              </a:rPr>
              <a:t>ejemplo</a:t>
            </a:r>
            <a:r>
              <a:rPr lang="en-US" sz="2400" b="1" dirty="0" smtClean="0">
                <a:solidFill>
                  <a:srgbClr val="FFFF66"/>
                </a:solidFill>
              </a:rPr>
              <a:t>:  </a:t>
            </a:r>
            <a:r>
              <a:rPr lang="en-US" sz="2400" b="1" dirty="0" smtClean="0">
                <a:solidFill>
                  <a:srgbClr val="FFFF66"/>
                </a:solidFill>
              </a:rPr>
              <a:t>Genesis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5" descr="Tabrnl9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295400"/>
            <a:ext cx="6629400" cy="515461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3907" name="Text Box 6"/>
          <p:cNvSpPr txBox="1">
            <a:spLocks noChangeArrowheads="1"/>
          </p:cNvSpPr>
          <p:nvPr/>
        </p:nvSpPr>
        <p:spPr bwMode="auto">
          <a:xfrm>
            <a:off x="1600200" y="152400"/>
            <a:ext cx="6019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Modelo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del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Tabernaculo</a:t>
            </a:r>
            <a:r>
              <a:rPr lang="en-US" sz="28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66"/>
                </a:solidFill>
                <a:latin typeface="Times New Roman" pitchFamily="18" charset="0"/>
              </a:rPr>
              <a:t>Judío</a:t>
            </a:r>
            <a:endParaRPr lang="en-US" sz="2800" b="1" dirty="0">
              <a:solidFill>
                <a:srgbClr val="FFFF66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FF66"/>
                </a:solidFill>
                <a:latin typeface="Times New Roman" pitchFamily="18" charset="0"/>
              </a:rPr>
              <a:t>Hebreos</a:t>
            </a:r>
            <a:r>
              <a:rPr lang="en-US" sz="24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66"/>
                </a:solidFill>
                <a:latin typeface="Times New Roman" pitchFamily="18" charset="0"/>
              </a:rPr>
              <a:t>8:1-6</a:t>
            </a:r>
            <a:endParaRPr lang="en-US" sz="2400" b="1" dirty="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609600" y="228600"/>
            <a:ext cx="7848600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7200" algn="ctr" eaLnBrk="1" hangingPunct="1">
              <a:tabLst>
                <a:tab pos="-571500" algn="l"/>
                <a:tab pos="2800350" algn="l"/>
              </a:tabLst>
            </a:pPr>
            <a:r>
              <a:rPr lang="es-MX" sz="1400" b="1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 </a:t>
            </a:r>
            <a:r>
              <a:rPr lang="es-MX" sz="2000" b="1" dirty="0" smtClean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Tipo/</a:t>
            </a:r>
            <a:r>
              <a:rPr lang="es-MX" sz="2000" b="1" dirty="0" err="1" smtClean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Antitipo</a:t>
            </a:r>
            <a:r>
              <a:rPr lang="es-MX" sz="2000" b="1" dirty="0" smtClean="0">
                <a:solidFill>
                  <a:srgbClr val="FFFF66"/>
                </a:solidFill>
                <a:latin typeface="Book Antiqua" pitchFamily="18" charset="0"/>
                <a:cs typeface="Times New Roman" pitchFamily="18" charset="0"/>
              </a:rPr>
              <a:t> Relacionados en el Tabernáculo</a:t>
            </a:r>
            <a:endParaRPr lang="es-MX" sz="2000" b="1" i="1" dirty="0">
              <a:solidFill>
                <a:srgbClr val="FFFF66"/>
              </a:solidFill>
              <a:latin typeface="Book Antiqua" pitchFamily="18" charset="0"/>
              <a:cs typeface="Times New Roman" pitchFamily="18" charset="0"/>
            </a:endParaRPr>
          </a:p>
          <a:p>
            <a:pPr indent="457200" algn="just">
              <a:tabLst>
                <a:tab pos="-571500" algn="l"/>
                <a:tab pos="2800350" algn="l"/>
              </a:tabLst>
            </a:pPr>
            <a:r>
              <a:rPr lang="es-MX" sz="1100" dirty="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 </a:t>
            </a:r>
            <a:endParaRPr lang="es-MX" sz="2400" dirty="0">
              <a:latin typeface="Times New Roman" pitchFamily="18" charset="0"/>
            </a:endParaRPr>
          </a:p>
        </p:txBody>
      </p:sp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838200" y="762000"/>
            <a:ext cx="7924800" cy="6096000"/>
            <a:chOff x="-3" y="525"/>
            <a:chExt cx="2826" cy="6378"/>
          </a:xfrm>
        </p:grpSpPr>
        <p:grpSp>
          <p:nvGrpSpPr>
            <p:cNvPr id="3" name="Group 111"/>
            <p:cNvGrpSpPr>
              <a:grpSpLocks/>
            </p:cNvGrpSpPr>
            <p:nvPr/>
          </p:nvGrpSpPr>
          <p:grpSpPr bwMode="auto">
            <a:xfrm>
              <a:off x="0" y="528"/>
              <a:ext cx="2820" cy="6372"/>
              <a:chOff x="0" y="528"/>
              <a:chExt cx="2820" cy="6372"/>
            </a:xfrm>
          </p:grpSpPr>
          <p:grpSp>
            <p:nvGrpSpPr>
              <p:cNvPr id="4" name="Group 40"/>
              <p:cNvGrpSpPr>
                <a:grpSpLocks/>
              </p:cNvGrpSpPr>
              <p:nvPr/>
            </p:nvGrpSpPr>
            <p:grpSpPr bwMode="auto">
              <a:xfrm>
                <a:off x="0" y="528"/>
                <a:ext cx="940" cy="721"/>
                <a:chOff x="0" y="528"/>
                <a:chExt cx="940" cy="721"/>
              </a:xfrm>
            </p:grpSpPr>
            <p:sp>
              <p:nvSpPr>
                <p:cNvPr id="125048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528"/>
                  <a:ext cx="854" cy="7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ARTICULO EN EL TABERNACULO O EN EL TEMPLO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  <a:tab pos="2800350" algn="l"/>
                    </a:tabLst>
                  </a:pPr>
                  <a:r>
                    <a:rPr lang="es-MX" sz="1200" i="1" dirty="0">
                      <a:solidFill>
                        <a:srgbClr val="000000"/>
                      </a:solidFill>
                      <a:latin typeface="Book Antiqua" pitchFamily="18" charset="0"/>
                      <a:cs typeface="Times New Roman" pitchFamily="18" charset="0"/>
                    </a:rPr>
                    <a:t> </a:t>
                  </a:r>
                </a:p>
                <a:p>
                  <a:pPr>
                    <a:tabLst>
                      <a:tab pos="-571500" algn="l"/>
                      <a:tab pos="2800350" algn="l"/>
                    </a:tabLst>
                  </a:pPr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5049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528"/>
                  <a:ext cx="940" cy="7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2"/>
              <p:cNvGrpSpPr>
                <a:grpSpLocks/>
              </p:cNvGrpSpPr>
              <p:nvPr/>
            </p:nvGrpSpPr>
            <p:grpSpPr bwMode="auto">
              <a:xfrm>
                <a:off x="940" y="528"/>
                <a:ext cx="940" cy="721"/>
                <a:chOff x="940" y="528"/>
                <a:chExt cx="940" cy="721"/>
              </a:xfrm>
            </p:grpSpPr>
            <p:sp>
              <p:nvSpPr>
                <p:cNvPr id="125046" name="Rectangle 4"/>
                <p:cNvSpPr>
                  <a:spLocks noChangeArrowheads="1"/>
                </p:cNvSpPr>
                <p:nvPr/>
              </p:nvSpPr>
              <p:spPr bwMode="auto">
                <a:xfrm>
                  <a:off x="983" y="528"/>
                  <a:ext cx="854" cy="7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ANTITIPO EN EL NUEVO PACTO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  <a:tab pos="2800350" algn="l"/>
                    </a:tabLst>
                  </a:pP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25047" name="Rectangle 41"/>
                <p:cNvSpPr>
                  <a:spLocks noChangeArrowheads="1"/>
                </p:cNvSpPr>
                <p:nvPr/>
              </p:nvSpPr>
              <p:spPr bwMode="auto">
                <a:xfrm>
                  <a:off x="940" y="528"/>
                  <a:ext cx="940" cy="7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4"/>
              <p:cNvGrpSpPr>
                <a:grpSpLocks/>
              </p:cNvGrpSpPr>
              <p:nvPr/>
            </p:nvGrpSpPr>
            <p:grpSpPr bwMode="auto">
              <a:xfrm>
                <a:off x="1880" y="528"/>
                <a:ext cx="940" cy="721"/>
                <a:chOff x="1880" y="528"/>
                <a:chExt cx="940" cy="721"/>
              </a:xfrm>
            </p:grpSpPr>
            <p:sp>
              <p:nvSpPr>
                <p:cNvPr id="125044" name="Rectangle 5"/>
                <p:cNvSpPr>
                  <a:spLocks noChangeArrowheads="1"/>
                </p:cNvSpPr>
                <p:nvPr/>
              </p:nvSpPr>
              <p:spPr bwMode="auto">
                <a:xfrm>
                  <a:off x="1923" y="528"/>
                  <a:ext cx="854" cy="7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REFERENCIA EN LA ESCRITURA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1400" b="1" dirty="0">
                    <a:solidFill>
                      <a:srgbClr val="FFFF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5045" name="Rectangle 43"/>
                <p:cNvSpPr>
                  <a:spLocks noChangeArrowheads="1"/>
                </p:cNvSpPr>
                <p:nvPr/>
              </p:nvSpPr>
              <p:spPr bwMode="auto">
                <a:xfrm>
                  <a:off x="1880" y="528"/>
                  <a:ext cx="940" cy="7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46"/>
              <p:cNvGrpSpPr>
                <a:grpSpLocks/>
              </p:cNvGrpSpPr>
              <p:nvPr/>
            </p:nvGrpSpPr>
            <p:grpSpPr bwMode="auto">
              <a:xfrm>
                <a:off x="0" y="1249"/>
                <a:ext cx="940" cy="500"/>
                <a:chOff x="0" y="1249"/>
                <a:chExt cx="940" cy="500"/>
              </a:xfrm>
            </p:grpSpPr>
            <p:sp>
              <p:nvSpPr>
                <p:cNvPr id="125042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1249"/>
                  <a:ext cx="85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El mismo </a:t>
                  </a:r>
                  <a:r>
                    <a:rPr lang="es-MX" sz="1400" b="1" dirty="0" err="1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Tabernaculo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  <a:tab pos="2800350" algn="l"/>
                    </a:tabLst>
                  </a:pP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25043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1249"/>
                  <a:ext cx="94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48"/>
              <p:cNvGrpSpPr>
                <a:grpSpLocks/>
              </p:cNvGrpSpPr>
              <p:nvPr/>
            </p:nvGrpSpPr>
            <p:grpSpPr bwMode="auto">
              <a:xfrm>
                <a:off x="940" y="1249"/>
                <a:ext cx="940" cy="500"/>
                <a:chOff x="940" y="1249"/>
                <a:chExt cx="940" cy="500"/>
              </a:xfrm>
            </p:grpSpPr>
            <p:sp>
              <p:nvSpPr>
                <p:cNvPr id="125040" name="Rectangle 7"/>
                <p:cNvSpPr>
                  <a:spLocks noChangeArrowheads="1"/>
                </p:cNvSpPr>
                <p:nvPr/>
              </p:nvSpPr>
              <p:spPr bwMode="auto">
                <a:xfrm>
                  <a:off x="983" y="1249"/>
                  <a:ext cx="85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Dios habitando con su pueblo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  <a:tab pos="2800350" algn="l"/>
                    </a:tabLst>
                  </a:pP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25041" name="Rectangle 47"/>
                <p:cNvSpPr>
                  <a:spLocks noChangeArrowheads="1"/>
                </p:cNvSpPr>
                <p:nvPr/>
              </p:nvSpPr>
              <p:spPr bwMode="auto">
                <a:xfrm>
                  <a:off x="940" y="1249"/>
                  <a:ext cx="94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50"/>
              <p:cNvGrpSpPr>
                <a:grpSpLocks/>
              </p:cNvGrpSpPr>
              <p:nvPr/>
            </p:nvGrpSpPr>
            <p:grpSpPr bwMode="auto">
              <a:xfrm>
                <a:off x="1880" y="1249"/>
                <a:ext cx="940" cy="500"/>
                <a:chOff x="1880" y="1249"/>
                <a:chExt cx="940" cy="500"/>
              </a:xfrm>
            </p:grpSpPr>
            <p:sp>
              <p:nvSpPr>
                <p:cNvPr id="125038" name="Rectangle 8"/>
                <p:cNvSpPr>
                  <a:spLocks noChangeArrowheads="1"/>
                </p:cNvSpPr>
                <p:nvPr/>
              </p:nvSpPr>
              <p:spPr bwMode="auto">
                <a:xfrm>
                  <a:off x="1923" y="1249"/>
                  <a:ext cx="85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n-US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J</a:t>
                  </a:r>
                  <a:r>
                    <a:rPr lang="es-MX" sz="1400" b="1" dirty="0" err="1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uan</a:t>
                  </a: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 </a:t>
                  </a:r>
                  <a:r>
                    <a:rPr lang="es-MX" sz="1400" b="1" dirty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14:1-3, </a:t>
                  </a: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Juan </a:t>
                  </a:r>
                  <a:r>
                    <a:rPr lang="es-MX" sz="1400" b="1" dirty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1:14J. </a:t>
                  </a: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Ap. </a:t>
                  </a:r>
                  <a:r>
                    <a:rPr lang="es-MX" sz="1400" b="1" dirty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1:13</a:t>
                  </a: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5039" name="Rectangle 49"/>
                <p:cNvSpPr>
                  <a:spLocks noChangeArrowheads="1"/>
                </p:cNvSpPr>
                <p:nvPr/>
              </p:nvSpPr>
              <p:spPr bwMode="auto">
                <a:xfrm>
                  <a:off x="1880" y="1249"/>
                  <a:ext cx="94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52"/>
              <p:cNvGrpSpPr>
                <a:grpSpLocks/>
              </p:cNvGrpSpPr>
              <p:nvPr/>
            </p:nvGrpSpPr>
            <p:grpSpPr bwMode="auto">
              <a:xfrm>
                <a:off x="0" y="1749"/>
                <a:ext cx="940" cy="500"/>
                <a:chOff x="0" y="1749"/>
                <a:chExt cx="940" cy="500"/>
              </a:xfrm>
            </p:grpSpPr>
            <p:sp>
              <p:nvSpPr>
                <p:cNvPr id="125036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1749"/>
                  <a:ext cx="85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El Altar de Bronce para el Sacrificio</a:t>
                  </a: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5037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1749"/>
                  <a:ext cx="94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54"/>
              <p:cNvGrpSpPr>
                <a:grpSpLocks/>
              </p:cNvGrpSpPr>
              <p:nvPr/>
            </p:nvGrpSpPr>
            <p:grpSpPr bwMode="auto">
              <a:xfrm>
                <a:off x="940" y="1749"/>
                <a:ext cx="940" cy="500"/>
                <a:chOff x="940" y="1749"/>
                <a:chExt cx="940" cy="500"/>
              </a:xfrm>
            </p:grpSpPr>
            <p:sp>
              <p:nvSpPr>
                <p:cNvPr id="125034" name="Rectangle 10"/>
                <p:cNvSpPr>
                  <a:spLocks noChangeArrowheads="1"/>
                </p:cNvSpPr>
                <p:nvPr/>
              </p:nvSpPr>
              <p:spPr bwMode="auto">
                <a:xfrm>
                  <a:off x="983" y="1749"/>
                  <a:ext cx="85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El sacrificio de Jesús por los pecados.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  <a:tab pos="2800350" algn="l"/>
                    </a:tabLst>
                  </a:pP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25035" name="Rectangle 53"/>
                <p:cNvSpPr>
                  <a:spLocks noChangeArrowheads="1"/>
                </p:cNvSpPr>
                <p:nvPr/>
              </p:nvSpPr>
              <p:spPr bwMode="auto">
                <a:xfrm>
                  <a:off x="940" y="1749"/>
                  <a:ext cx="94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880" y="1749"/>
                <a:ext cx="940" cy="500"/>
                <a:chOff x="1880" y="1749"/>
                <a:chExt cx="940" cy="500"/>
              </a:xfrm>
            </p:grpSpPr>
            <p:sp>
              <p:nvSpPr>
                <p:cNvPr id="125032" name="Rectangle 11"/>
                <p:cNvSpPr>
                  <a:spLocks noChangeArrowheads="1"/>
                </p:cNvSpPr>
                <p:nvPr/>
              </p:nvSpPr>
              <p:spPr bwMode="auto">
                <a:xfrm>
                  <a:off x="1923" y="1749"/>
                  <a:ext cx="85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200" i="1">
                      <a:solidFill>
                        <a:srgbClr val="000000"/>
                      </a:solidFill>
                      <a:latin typeface="Book Antiqua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2400">
                    <a:latin typeface="Times New Roman" pitchFamily="18" charset="0"/>
                  </a:endParaRPr>
                </a:p>
              </p:txBody>
            </p:sp>
            <p:sp>
              <p:nvSpPr>
                <p:cNvPr id="125033" name="Rectangle 55"/>
                <p:cNvSpPr>
                  <a:spLocks noChangeArrowheads="1"/>
                </p:cNvSpPr>
                <p:nvPr/>
              </p:nvSpPr>
              <p:spPr bwMode="auto">
                <a:xfrm>
                  <a:off x="1880" y="1749"/>
                  <a:ext cx="94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58"/>
              <p:cNvGrpSpPr>
                <a:grpSpLocks/>
              </p:cNvGrpSpPr>
              <p:nvPr/>
            </p:nvGrpSpPr>
            <p:grpSpPr bwMode="auto">
              <a:xfrm>
                <a:off x="0" y="2249"/>
                <a:ext cx="940" cy="509"/>
                <a:chOff x="0" y="2249"/>
                <a:chExt cx="940" cy="509"/>
              </a:xfrm>
            </p:grpSpPr>
            <p:sp>
              <p:nvSpPr>
                <p:cNvPr id="125030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2249"/>
                  <a:ext cx="854" cy="5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La </a:t>
                  </a:r>
                  <a:r>
                    <a:rPr lang="es-MX" sz="1400" b="1" dirty="0" err="1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Basija</a:t>
                  </a: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 para lavarse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r>
                    <a:rPr lang="es-MX" sz="1200" i="1" dirty="0">
                      <a:solidFill>
                        <a:srgbClr val="000000"/>
                      </a:solidFill>
                      <a:latin typeface="Book Antiqua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5031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2249"/>
                  <a:ext cx="940" cy="5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60"/>
              <p:cNvGrpSpPr>
                <a:grpSpLocks/>
              </p:cNvGrpSpPr>
              <p:nvPr/>
            </p:nvGrpSpPr>
            <p:grpSpPr bwMode="auto">
              <a:xfrm>
                <a:off x="940" y="2249"/>
                <a:ext cx="940" cy="509"/>
                <a:chOff x="940" y="2249"/>
                <a:chExt cx="940" cy="509"/>
              </a:xfrm>
            </p:grpSpPr>
            <p:sp>
              <p:nvSpPr>
                <p:cNvPr id="125028" name="Rectangle 13"/>
                <p:cNvSpPr>
                  <a:spLocks noChangeArrowheads="1"/>
                </p:cNvSpPr>
                <p:nvPr/>
              </p:nvSpPr>
              <p:spPr bwMode="auto">
                <a:xfrm>
                  <a:off x="983" y="2249"/>
                  <a:ext cx="854" cy="5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2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Bautismo</a:t>
                  </a:r>
                  <a:endParaRPr lang="es-MX" sz="12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1200" b="1" dirty="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25029" name="Rectangle 59"/>
                <p:cNvSpPr>
                  <a:spLocks noChangeArrowheads="1"/>
                </p:cNvSpPr>
                <p:nvPr/>
              </p:nvSpPr>
              <p:spPr bwMode="auto">
                <a:xfrm>
                  <a:off x="940" y="2249"/>
                  <a:ext cx="940" cy="5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62"/>
              <p:cNvGrpSpPr>
                <a:grpSpLocks/>
              </p:cNvGrpSpPr>
              <p:nvPr/>
            </p:nvGrpSpPr>
            <p:grpSpPr bwMode="auto">
              <a:xfrm>
                <a:off x="1880" y="2249"/>
                <a:ext cx="940" cy="509"/>
                <a:chOff x="1880" y="2249"/>
                <a:chExt cx="940" cy="509"/>
              </a:xfrm>
            </p:grpSpPr>
            <p:sp>
              <p:nvSpPr>
                <p:cNvPr id="125026" name="Rectangle 14"/>
                <p:cNvSpPr>
                  <a:spLocks noChangeArrowheads="1"/>
                </p:cNvSpPr>
                <p:nvPr/>
              </p:nvSpPr>
              <p:spPr bwMode="auto">
                <a:xfrm>
                  <a:off x="1923" y="2249"/>
                  <a:ext cx="854" cy="5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200" i="1">
                      <a:solidFill>
                        <a:srgbClr val="000000"/>
                      </a:solidFill>
                      <a:latin typeface="Book Antiqua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2400">
                    <a:latin typeface="Times New Roman" pitchFamily="18" charset="0"/>
                  </a:endParaRPr>
                </a:p>
              </p:txBody>
            </p:sp>
            <p:sp>
              <p:nvSpPr>
                <p:cNvPr id="125027" name="Rectangle 61"/>
                <p:cNvSpPr>
                  <a:spLocks noChangeArrowheads="1"/>
                </p:cNvSpPr>
                <p:nvPr/>
              </p:nvSpPr>
              <p:spPr bwMode="auto">
                <a:xfrm>
                  <a:off x="1880" y="2249"/>
                  <a:ext cx="940" cy="5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64"/>
              <p:cNvGrpSpPr>
                <a:grpSpLocks/>
              </p:cNvGrpSpPr>
              <p:nvPr/>
            </p:nvGrpSpPr>
            <p:grpSpPr bwMode="auto">
              <a:xfrm>
                <a:off x="0" y="2758"/>
                <a:ext cx="940" cy="509"/>
                <a:chOff x="0" y="2758"/>
                <a:chExt cx="940" cy="509"/>
              </a:xfrm>
            </p:grpSpPr>
            <p:sp>
              <p:nvSpPr>
                <p:cNvPr id="125024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2758"/>
                  <a:ext cx="854" cy="5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El pan sin levadura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r>
                    <a:rPr lang="es-MX" sz="1200" i="1" dirty="0">
                      <a:solidFill>
                        <a:srgbClr val="000000"/>
                      </a:solidFill>
                      <a:latin typeface="Book Antiqua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5025" name="Rectangle 63"/>
                <p:cNvSpPr>
                  <a:spLocks noChangeArrowheads="1"/>
                </p:cNvSpPr>
                <p:nvPr/>
              </p:nvSpPr>
              <p:spPr bwMode="auto">
                <a:xfrm>
                  <a:off x="0" y="2758"/>
                  <a:ext cx="940" cy="5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66"/>
              <p:cNvGrpSpPr>
                <a:grpSpLocks/>
              </p:cNvGrpSpPr>
              <p:nvPr/>
            </p:nvGrpSpPr>
            <p:grpSpPr bwMode="auto">
              <a:xfrm>
                <a:off x="940" y="2758"/>
                <a:ext cx="940" cy="509"/>
                <a:chOff x="940" y="2758"/>
                <a:chExt cx="940" cy="509"/>
              </a:xfrm>
            </p:grpSpPr>
            <p:sp>
              <p:nvSpPr>
                <p:cNvPr id="125022" name="Rectangle 16"/>
                <p:cNvSpPr>
                  <a:spLocks noChangeArrowheads="1"/>
                </p:cNvSpPr>
                <p:nvPr/>
              </p:nvSpPr>
              <p:spPr bwMode="auto">
                <a:xfrm>
                  <a:off x="983" y="2758"/>
                  <a:ext cx="854" cy="5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El pan de Vida Jesucristo</a:t>
                  </a: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  <a:tab pos="2800350" algn="l"/>
                    </a:tabLst>
                  </a:pPr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5023" name="Rectangle 65"/>
                <p:cNvSpPr>
                  <a:spLocks noChangeArrowheads="1"/>
                </p:cNvSpPr>
                <p:nvPr/>
              </p:nvSpPr>
              <p:spPr bwMode="auto">
                <a:xfrm>
                  <a:off x="940" y="2758"/>
                  <a:ext cx="940" cy="5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68"/>
              <p:cNvGrpSpPr>
                <a:grpSpLocks/>
              </p:cNvGrpSpPr>
              <p:nvPr/>
            </p:nvGrpSpPr>
            <p:grpSpPr bwMode="auto">
              <a:xfrm>
                <a:off x="1880" y="2758"/>
                <a:ext cx="940" cy="509"/>
                <a:chOff x="1880" y="2758"/>
                <a:chExt cx="940" cy="509"/>
              </a:xfrm>
            </p:grpSpPr>
            <p:sp>
              <p:nvSpPr>
                <p:cNvPr id="125020" name="Rectangle 17"/>
                <p:cNvSpPr>
                  <a:spLocks noChangeArrowheads="1"/>
                </p:cNvSpPr>
                <p:nvPr/>
              </p:nvSpPr>
              <p:spPr bwMode="auto">
                <a:xfrm>
                  <a:off x="1923" y="2758"/>
                  <a:ext cx="854" cy="5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200" i="1">
                      <a:solidFill>
                        <a:srgbClr val="000000"/>
                      </a:solidFill>
                      <a:latin typeface="Book Antiqua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2400">
                    <a:latin typeface="Times New Roman" pitchFamily="18" charset="0"/>
                  </a:endParaRPr>
                </a:p>
              </p:txBody>
            </p:sp>
            <p:sp>
              <p:nvSpPr>
                <p:cNvPr id="125021" name="Rectangle 67"/>
                <p:cNvSpPr>
                  <a:spLocks noChangeArrowheads="1"/>
                </p:cNvSpPr>
                <p:nvPr/>
              </p:nvSpPr>
              <p:spPr bwMode="auto">
                <a:xfrm>
                  <a:off x="1880" y="2758"/>
                  <a:ext cx="940" cy="5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70"/>
              <p:cNvGrpSpPr>
                <a:grpSpLocks/>
              </p:cNvGrpSpPr>
              <p:nvPr/>
            </p:nvGrpSpPr>
            <p:grpSpPr bwMode="auto">
              <a:xfrm>
                <a:off x="0" y="3267"/>
                <a:ext cx="940" cy="509"/>
                <a:chOff x="0" y="3267"/>
                <a:chExt cx="940" cy="509"/>
              </a:xfrm>
            </p:grpSpPr>
            <p:sp>
              <p:nvSpPr>
                <p:cNvPr id="125018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3267"/>
                  <a:ext cx="854" cy="5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El Candelabro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r>
                    <a:rPr lang="es-MX" sz="1200" i="1" dirty="0">
                      <a:solidFill>
                        <a:srgbClr val="000000"/>
                      </a:solidFill>
                      <a:latin typeface="Book Antiqua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5019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3267"/>
                  <a:ext cx="940" cy="5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72"/>
              <p:cNvGrpSpPr>
                <a:grpSpLocks/>
              </p:cNvGrpSpPr>
              <p:nvPr/>
            </p:nvGrpSpPr>
            <p:grpSpPr bwMode="auto">
              <a:xfrm>
                <a:off x="940" y="3267"/>
                <a:ext cx="940" cy="509"/>
                <a:chOff x="940" y="3267"/>
                <a:chExt cx="940" cy="509"/>
              </a:xfrm>
            </p:grpSpPr>
            <p:sp>
              <p:nvSpPr>
                <p:cNvPr id="125016" name="Rectangle 19"/>
                <p:cNvSpPr>
                  <a:spLocks noChangeArrowheads="1"/>
                </p:cNvSpPr>
                <p:nvPr/>
              </p:nvSpPr>
              <p:spPr bwMode="auto">
                <a:xfrm>
                  <a:off x="983" y="3267"/>
                  <a:ext cx="854" cy="5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2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El Espíritu Santo</a:t>
                  </a:r>
                  <a:endParaRPr lang="es-MX" sz="12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1200" b="1" dirty="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25017" name="Rectangle 71"/>
                <p:cNvSpPr>
                  <a:spLocks noChangeArrowheads="1"/>
                </p:cNvSpPr>
                <p:nvPr/>
              </p:nvSpPr>
              <p:spPr bwMode="auto">
                <a:xfrm>
                  <a:off x="940" y="3267"/>
                  <a:ext cx="940" cy="5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74"/>
              <p:cNvGrpSpPr>
                <a:grpSpLocks/>
              </p:cNvGrpSpPr>
              <p:nvPr/>
            </p:nvGrpSpPr>
            <p:grpSpPr bwMode="auto">
              <a:xfrm>
                <a:off x="1880" y="3267"/>
                <a:ext cx="940" cy="509"/>
                <a:chOff x="1880" y="3267"/>
                <a:chExt cx="940" cy="509"/>
              </a:xfrm>
            </p:grpSpPr>
            <p:sp>
              <p:nvSpPr>
                <p:cNvPr id="125014" name="Rectangle 20"/>
                <p:cNvSpPr>
                  <a:spLocks noChangeArrowheads="1"/>
                </p:cNvSpPr>
                <p:nvPr/>
              </p:nvSpPr>
              <p:spPr bwMode="auto">
                <a:xfrm>
                  <a:off x="1923" y="3267"/>
                  <a:ext cx="854" cy="5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err="1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Zacarias</a:t>
                  </a: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 4:1-6</a:t>
                  </a: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14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25015" name="Rectangle 73"/>
                <p:cNvSpPr>
                  <a:spLocks noChangeArrowheads="1"/>
                </p:cNvSpPr>
                <p:nvPr/>
              </p:nvSpPr>
              <p:spPr bwMode="auto">
                <a:xfrm>
                  <a:off x="1880" y="3267"/>
                  <a:ext cx="940" cy="5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76"/>
              <p:cNvGrpSpPr>
                <a:grpSpLocks/>
              </p:cNvGrpSpPr>
              <p:nvPr/>
            </p:nvGrpSpPr>
            <p:grpSpPr bwMode="auto">
              <a:xfrm>
                <a:off x="0" y="3776"/>
                <a:ext cx="940" cy="500"/>
                <a:chOff x="0" y="3776"/>
                <a:chExt cx="940" cy="500"/>
              </a:xfrm>
            </p:grpSpPr>
            <p:sp>
              <p:nvSpPr>
                <p:cNvPr id="125012" name="Rectangle 21"/>
                <p:cNvSpPr>
                  <a:spLocks noChangeArrowheads="1"/>
                </p:cNvSpPr>
                <p:nvPr/>
              </p:nvSpPr>
              <p:spPr bwMode="auto">
                <a:xfrm>
                  <a:off x="43" y="3776"/>
                  <a:ext cx="85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El altar de incienso 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25013" name="Rectangle 75"/>
                <p:cNvSpPr>
                  <a:spLocks noChangeArrowheads="1"/>
                </p:cNvSpPr>
                <p:nvPr/>
              </p:nvSpPr>
              <p:spPr bwMode="auto">
                <a:xfrm>
                  <a:off x="0" y="3776"/>
                  <a:ext cx="94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78"/>
              <p:cNvGrpSpPr>
                <a:grpSpLocks/>
              </p:cNvGrpSpPr>
              <p:nvPr/>
            </p:nvGrpSpPr>
            <p:grpSpPr bwMode="auto">
              <a:xfrm>
                <a:off x="940" y="3776"/>
                <a:ext cx="940" cy="500"/>
                <a:chOff x="940" y="3776"/>
                <a:chExt cx="940" cy="500"/>
              </a:xfrm>
            </p:grpSpPr>
            <p:sp>
              <p:nvSpPr>
                <p:cNvPr id="125010" name="Rectangle 22"/>
                <p:cNvSpPr>
                  <a:spLocks noChangeArrowheads="1"/>
                </p:cNvSpPr>
                <p:nvPr/>
              </p:nvSpPr>
              <p:spPr bwMode="auto">
                <a:xfrm>
                  <a:off x="983" y="3776"/>
                  <a:ext cx="85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La oración de los Santos</a:t>
                  </a: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  <a:tab pos="2800350" algn="l"/>
                    </a:tabLst>
                  </a:pPr>
                  <a:endParaRPr lang="es-MX" sz="14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25011" name="Rectangle 77"/>
                <p:cNvSpPr>
                  <a:spLocks noChangeArrowheads="1"/>
                </p:cNvSpPr>
                <p:nvPr/>
              </p:nvSpPr>
              <p:spPr bwMode="auto">
                <a:xfrm>
                  <a:off x="940" y="3776"/>
                  <a:ext cx="94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80"/>
              <p:cNvGrpSpPr>
                <a:grpSpLocks/>
              </p:cNvGrpSpPr>
              <p:nvPr/>
            </p:nvGrpSpPr>
            <p:grpSpPr bwMode="auto">
              <a:xfrm>
                <a:off x="1880" y="3776"/>
                <a:ext cx="940" cy="500"/>
                <a:chOff x="1880" y="3776"/>
                <a:chExt cx="940" cy="500"/>
              </a:xfrm>
            </p:grpSpPr>
            <p:sp>
              <p:nvSpPr>
                <p:cNvPr id="125008" name="Rectangle 23"/>
                <p:cNvSpPr>
                  <a:spLocks noChangeArrowheads="1"/>
                </p:cNvSpPr>
                <p:nvPr/>
              </p:nvSpPr>
              <p:spPr bwMode="auto">
                <a:xfrm>
                  <a:off x="1923" y="3776"/>
                  <a:ext cx="85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Apocalipsis</a:t>
                  </a: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 </a:t>
                  </a:r>
                  <a:r>
                    <a:rPr lang="es-MX" sz="1400" b="1" dirty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5:8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25009" name="Rectangle 79"/>
                <p:cNvSpPr>
                  <a:spLocks noChangeArrowheads="1"/>
                </p:cNvSpPr>
                <p:nvPr/>
              </p:nvSpPr>
              <p:spPr bwMode="auto">
                <a:xfrm>
                  <a:off x="1880" y="3776"/>
                  <a:ext cx="94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82"/>
              <p:cNvGrpSpPr>
                <a:grpSpLocks/>
              </p:cNvGrpSpPr>
              <p:nvPr/>
            </p:nvGrpSpPr>
            <p:grpSpPr bwMode="auto">
              <a:xfrm>
                <a:off x="0" y="4276"/>
                <a:ext cx="940" cy="606"/>
                <a:chOff x="0" y="4276"/>
                <a:chExt cx="940" cy="606"/>
              </a:xfrm>
            </p:grpSpPr>
            <p:sp>
              <p:nvSpPr>
                <p:cNvPr id="125006" name="Rectangle 24"/>
                <p:cNvSpPr>
                  <a:spLocks noChangeArrowheads="1"/>
                </p:cNvSpPr>
                <p:nvPr/>
              </p:nvSpPr>
              <p:spPr bwMode="auto">
                <a:xfrm>
                  <a:off x="43" y="4276"/>
                  <a:ext cx="854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Los </a:t>
                  </a:r>
                  <a:r>
                    <a:rPr lang="es-MX" sz="1400" b="1" dirty="0" err="1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liences</a:t>
                  </a: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 azul, purpura y escarlata.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25007" name="Rectangle 81"/>
                <p:cNvSpPr>
                  <a:spLocks noChangeArrowheads="1"/>
                </p:cNvSpPr>
                <p:nvPr/>
              </p:nvSpPr>
              <p:spPr bwMode="auto">
                <a:xfrm>
                  <a:off x="0" y="4276"/>
                  <a:ext cx="94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84"/>
              <p:cNvGrpSpPr>
                <a:grpSpLocks/>
              </p:cNvGrpSpPr>
              <p:nvPr/>
            </p:nvGrpSpPr>
            <p:grpSpPr bwMode="auto">
              <a:xfrm>
                <a:off x="940" y="4276"/>
                <a:ext cx="940" cy="606"/>
                <a:chOff x="940" y="4276"/>
                <a:chExt cx="940" cy="606"/>
              </a:xfrm>
            </p:grpSpPr>
            <p:sp>
              <p:nvSpPr>
                <p:cNvPr id="125004" name="Rectangle 25"/>
                <p:cNvSpPr>
                  <a:spLocks noChangeArrowheads="1"/>
                </p:cNvSpPr>
                <p:nvPr/>
              </p:nvSpPr>
              <p:spPr bwMode="auto">
                <a:xfrm>
                  <a:off x="983" y="4276"/>
                  <a:ext cx="854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El Cielo , El Reinado de Dios, La Sangre de Jesús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  <a:tab pos="2800350" algn="l"/>
                    </a:tabLst>
                  </a:pP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25005" name="Rectangle 83"/>
                <p:cNvSpPr>
                  <a:spLocks noChangeArrowheads="1"/>
                </p:cNvSpPr>
                <p:nvPr/>
              </p:nvSpPr>
              <p:spPr bwMode="auto">
                <a:xfrm>
                  <a:off x="940" y="4276"/>
                  <a:ext cx="94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86"/>
              <p:cNvGrpSpPr>
                <a:grpSpLocks/>
              </p:cNvGrpSpPr>
              <p:nvPr/>
            </p:nvGrpSpPr>
            <p:grpSpPr bwMode="auto">
              <a:xfrm>
                <a:off x="1880" y="4276"/>
                <a:ext cx="940" cy="606"/>
                <a:chOff x="1880" y="4276"/>
                <a:chExt cx="940" cy="606"/>
              </a:xfrm>
            </p:grpSpPr>
            <p:sp>
              <p:nvSpPr>
                <p:cNvPr id="125002" name="Rectangle 26"/>
                <p:cNvSpPr>
                  <a:spLocks noChangeArrowheads="1"/>
                </p:cNvSpPr>
                <p:nvPr/>
              </p:nvSpPr>
              <p:spPr bwMode="auto">
                <a:xfrm>
                  <a:off x="1923" y="4276"/>
                  <a:ext cx="854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200" i="1">
                      <a:solidFill>
                        <a:srgbClr val="000000"/>
                      </a:solidFill>
                      <a:latin typeface="Book Antiqua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2400">
                    <a:latin typeface="Times New Roman" pitchFamily="18" charset="0"/>
                  </a:endParaRPr>
                </a:p>
              </p:txBody>
            </p:sp>
            <p:sp>
              <p:nvSpPr>
                <p:cNvPr id="12500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80" y="4276"/>
                  <a:ext cx="94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88"/>
              <p:cNvGrpSpPr>
                <a:grpSpLocks/>
              </p:cNvGrpSpPr>
              <p:nvPr/>
            </p:nvGrpSpPr>
            <p:grpSpPr bwMode="auto">
              <a:xfrm>
                <a:off x="0" y="4882"/>
                <a:ext cx="940" cy="500"/>
                <a:chOff x="0" y="4882"/>
                <a:chExt cx="940" cy="500"/>
              </a:xfrm>
            </p:grpSpPr>
            <p:sp>
              <p:nvSpPr>
                <p:cNvPr id="125000" name="Rectangle 27"/>
                <p:cNvSpPr>
                  <a:spLocks noChangeArrowheads="1"/>
                </p:cNvSpPr>
                <p:nvPr/>
              </p:nvSpPr>
              <p:spPr bwMode="auto">
                <a:xfrm>
                  <a:off x="43" y="4882"/>
                  <a:ext cx="85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La Cortina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25001" name="Rectangle 87"/>
                <p:cNvSpPr>
                  <a:spLocks noChangeArrowheads="1"/>
                </p:cNvSpPr>
                <p:nvPr/>
              </p:nvSpPr>
              <p:spPr bwMode="auto">
                <a:xfrm>
                  <a:off x="0" y="4882"/>
                  <a:ext cx="94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90"/>
              <p:cNvGrpSpPr>
                <a:grpSpLocks/>
              </p:cNvGrpSpPr>
              <p:nvPr/>
            </p:nvGrpSpPr>
            <p:grpSpPr bwMode="auto">
              <a:xfrm>
                <a:off x="940" y="4882"/>
                <a:ext cx="940" cy="500"/>
                <a:chOff x="940" y="4882"/>
                <a:chExt cx="940" cy="500"/>
              </a:xfrm>
            </p:grpSpPr>
            <p:sp>
              <p:nvSpPr>
                <p:cNvPr id="124998" name="Rectangle 28"/>
                <p:cNvSpPr>
                  <a:spLocks noChangeArrowheads="1"/>
                </p:cNvSpPr>
                <p:nvPr/>
              </p:nvSpPr>
              <p:spPr bwMode="auto">
                <a:xfrm>
                  <a:off x="983" y="4882"/>
                  <a:ext cx="85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Separación de Dios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  <a:tab pos="2800350" algn="l"/>
                    </a:tabLst>
                  </a:pP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24999" name="Rectangle 89"/>
                <p:cNvSpPr>
                  <a:spLocks noChangeArrowheads="1"/>
                </p:cNvSpPr>
                <p:nvPr/>
              </p:nvSpPr>
              <p:spPr bwMode="auto">
                <a:xfrm>
                  <a:off x="940" y="4882"/>
                  <a:ext cx="94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92"/>
              <p:cNvGrpSpPr>
                <a:grpSpLocks/>
              </p:cNvGrpSpPr>
              <p:nvPr/>
            </p:nvGrpSpPr>
            <p:grpSpPr bwMode="auto">
              <a:xfrm>
                <a:off x="1880" y="4882"/>
                <a:ext cx="940" cy="500"/>
                <a:chOff x="1880" y="4882"/>
                <a:chExt cx="940" cy="500"/>
              </a:xfrm>
            </p:grpSpPr>
            <p:sp>
              <p:nvSpPr>
                <p:cNvPr id="124996" name="Rectangle 29"/>
                <p:cNvSpPr>
                  <a:spLocks noChangeArrowheads="1"/>
                </p:cNvSpPr>
                <p:nvPr/>
              </p:nvSpPr>
              <p:spPr bwMode="auto">
                <a:xfrm>
                  <a:off x="1923" y="4882"/>
                  <a:ext cx="85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Mateo </a:t>
                  </a:r>
                  <a:r>
                    <a:rPr lang="es-MX" sz="1400" b="1" dirty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27:51</a:t>
                  </a: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4997" name="Rectangle 91"/>
                <p:cNvSpPr>
                  <a:spLocks noChangeArrowheads="1"/>
                </p:cNvSpPr>
                <p:nvPr/>
              </p:nvSpPr>
              <p:spPr bwMode="auto">
                <a:xfrm>
                  <a:off x="1880" y="4882"/>
                  <a:ext cx="94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94"/>
              <p:cNvGrpSpPr>
                <a:grpSpLocks/>
              </p:cNvGrpSpPr>
              <p:nvPr/>
            </p:nvGrpSpPr>
            <p:grpSpPr bwMode="auto">
              <a:xfrm>
                <a:off x="0" y="5382"/>
                <a:ext cx="940" cy="500"/>
                <a:chOff x="0" y="5382"/>
                <a:chExt cx="940" cy="500"/>
              </a:xfrm>
            </p:grpSpPr>
            <p:sp>
              <p:nvSpPr>
                <p:cNvPr id="124994" name="Rectangle 30"/>
                <p:cNvSpPr>
                  <a:spLocks noChangeArrowheads="1"/>
                </p:cNvSpPr>
                <p:nvPr/>
              </p:nvSpPr>
              <p:spPr bwMode="auto">
                <a:xfrm>
                  <a:off x="43" y="5382"/>
                  <a:ext cx="85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El Arca del  Pacto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>
                    <a:tabLst>
                      <a:tab pos="-571500" algn="l"/>
                      <a:tab pos="2800350" algn="l"/>
                    </a:tabLst>
                  </a:pP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24995" name="Rectangle 93"/>
                <p:cNvSpPr>
                  <a:spLocks noChangeArrowheads="1"/>
                </p:cNvSpPr>
                <p:nvPr/>
              </p:nvSpPr>
              <p:spPr bwMode="auto">
                <a:xfrm>
                  <a:off x="0" y="5382"/>
                  <a:ext cx="94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5050" name="Group 96"/>
              <p:cNvGrpSpPr>
                <a:grpSpLocks/>
              </p:cNvGrpSpPr>
              <p:nvPr/>
            </p:nvGrpSpPr>
            <p:grpSpPr bwMode="auto">
              <a:xfrm>
                <a:off x="940" y="5382"/>
                <a:ext cx="940" cy="500"/>
                <a:chOff x="940" y="5382"/>
                <a:chExt cx="940" cy="500"/>
              </a:xfrm>
            </p:grpSpPr>
            <p:sp>
              <p:nvSpPr>
                <p:cNvPr id="124992" name="Rectangle 31"/>
                <p:cNvSpPr>
                  <a:spLocks noChangeArrowheads="1"/>
                </p:cNvSpPr>
                <p:nvPr/>
              </p:nvSpPr>
              <p:spPr bwMode="auto">
                <a:xfrm>
                  <a:off x="983" y="5382"/>
                  <a:ext cx="85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La Presencia de Dios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24993" name="Rectangle 95"/>
                <p:cNvSpPr>
                  <a:spLocks noChangeArrowheads="1"/>
                </p:cNvSpPr>
                <p:nvPr/>
              </p:nvSpPr>
              <p:spPr bwMode="auto">
                <a:xfrm>
                  <a:off x="940" y="5382"/>
                  <a:ext cx="94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5051" name="Group 98"/>
              <p:cNvGrpSpPr>
                <a:grpSpLocks/>
              </p:cNvGrpSpPr>
              <p:nvPr/>
            </p:nvGrpSpPr>
            <p:grpSpPr bwMode="auto">
              <a:xfrm>
                <a:off x="1880" y="5382"/>
                <a:ext cx="940" cy="500"/>
                <a:chOff x="1880" y="5382"/>
                <a:chExt cx="940" cy="500"/>
              </a:xfrm>
            </p:grpSpPr>
            <p:sp>
              <p:nvSpPr>
                <p:cNvPr id="124990" name="Rectangle 32"/>
                <p:cNvSpPr>
                  <a:spLocks noChangeArrowheads="1"/>
                </p:cNvSpPr>
                <p:nvPr/>
              </p:nvSpPr>
              <p:spPr bwMode="auto">
                <a:xfrm>
                  <a:off x="1923" y="5382"/>
                  <a:ext cx="85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200" i="1">
                      <a:solidFill>
                        <a:srgbClr val="000000"/>
                      </a:solidFill>
                      <a:latin typeface="Book Antiqua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2400">
                    <a:latin typeface="Times New Roman" pitchFamily="18" charset="0"/>
                  </a:endParaRPr>
                </a:p>
              </p:txBody>
            </p:sp>
            <p:sp>
              <p:nvSpPr>
                <p:cNvPr id="124991" name="Rectangle 97"/>
                <p:cNvSpPr>
                  <a:spLocks noChangeArrowheads="1"/>
                </p:cNvSpPr>
                <p:nvPr/>
              </p:nvSpPr>
              <p:spPr bwMode="auto">
                <a:xfrm>
                  <a:off x="1880" y="5382"/>
                  <a:ext cx="94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5052" name="Group 100"/>
              <p:cNvGrpSpPr>
                <a:grpSpLocks/>
              </p:cNvGrpSpPr>
              <p:nvPr/>
            </p:nvGrpSpPr>
            <p:grpSpPr bwMode="auto">
              <a:xfrm>
                <a:off x="0" y="5882"/>
                <a:ext cx="940" cy="509"/>
                <a:chOff x="0" y="5882"/>
                <a:chExt cx="940" cy="509"/>
              </a:xfrm>
            </p:grpSpPr>
            <p:sp>
              <p:nvSpPr>
                <p:cNvPr id="124988" name="Rectangle 33"/>
                <p:cNvSpPr>
                  <a:spLocks noChangeArrowheads="1"/>
                </p:cNvSpPr>
                <p:nvPr/>
              </p:nvSpPr>
              <p:spPr bwMode="auto">
                <a:xfrm>
                  <a:off x="43" y="5882"/>
                  <a:ext cx="854" cy="5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El Asiento de la Misericordia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r>
                    <a:rPr lang="es-MX" sz="1200" i="1" dirty="0">
                      <a:solidFill>
                        <a:srgbClr val="000000"/>
                      </a:solidFill>
                      <a:latin typeface="Book Antiqua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4989" name="Rectangle 99"/>
                <p:cNvSpPr>
                  <a:spLocks noChangeArrowheads="1"/>
                </p:cNvSpPr>
                <p:nvPr/>
              </p:nvSpPr>
              <p:spPr bwMode="auto">
                <a:xfrm>
                  <a:off x="0" y="5882"/>
                  <a:ext cx="940" cy="5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5053" name="Group 102"/>
              <p:cNvGrpSpPr>
                <a:grpSpLocks/>
              </p:cNvGrpSpPr>
              <p:nvPr/>
            </p:nvGrpSpPr>
            <p:grpSpPr bwMode="auto">
              <a:xfrm>
                <a:off x="940" y="5882"/>
                <a:ext cx="940" cy="509"/>
                <a:chOff x="940" y="5882"/>
                <a:chExt cx="940" cy="509"/>
              </a:xfrm>
            </p:grpSpPr>
            <p:sp>
              <p:nvSpPr>
                <p:cNvPr id="124986" name="Rectangle 34"/>
                <p:cNvSpPr>
                  <a:spLocks noChangeArrowheads="1"/>
                </p:cNvSpPr>
                <p:nvPr/>
              </p:nvSpPr>
              <p:spPr bwMode="auto">
                <a:xfrm>
                  <a:off x="983" y="5882"/>
                  <a:ext cx="854" cy="5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La Gracia de Dios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1400" b="1" dirty="0">
                    <a:solidFill>
                      <a:srgbClr val="FFFF66"/>
                    </a:solidFill>
                    <a:latin typeface="Book Antiqua" pitchFamily="18" charset="0"/>
                  </a:endParaRPr>
                </a:p>
              </p:txBody>
            </p:sp>
            <p:sp>
              <p:nvSpPr>
                <p:cNvPr id="124987" name="Rectangle 101"/>
                <p:cNvSpPr>
                  <a:spLocks noChangeArrowheads="1"/>
                </p:cNvSpPr>
                <p:nvPr/>
              </p:nvSpPr>
              <p:spPr bwMode="auto">
                <a:xfrm>
                  <a:off x="940" y="5882"/>
                  <a:ext cx="940" cy="5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5054" name="Group 104"/>
              <p:cNvGrpSpPr>
                <a:grpSpLocks/>
              </p:cNvGrpSpPr>
              <p:nvPr/>
            </p:nvGrpSpPr>
            <p:grpSpPr bwMode="auto">
              <a:xfrm>
                <a:off x="1880" y="5882"/>
                <a:ext cx="940" cy="509"/>
                <a:chOff x="1880" y="5882"/>
                <a:chExt cx="940" cy="509"/>
              </a:xfrm>
            </p:grpSpPr>
            <p:sp>
              <p:nvSpPr>
                <p:cNvPr id="124984" name="Rectangle 35"/>
                <p:cNvSpPr>
                  <a:spLocks noChangeArrowheads="1"/>
                </p:cNvSpPr>
                <p:nvPr/>
              </p:nvSpPr>
              <p:spPr bwMode="auto">
                <a:xfrm>
                  <a:off x="1923" y="5882"/>
                  <a:ext cx="854" cy="5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200" i="1">
                      <a:solidFill>
                        <a:srgbClr val="000000"/>
                      </a:solidFill>
                      <a:latin typeface="Book Antiqua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2400">
                    <a:latin typeface="Times New Roman" pitchFamily="18" charset="0"/>
                  </a:endParaRPr>
                </a:p>
              </p:txBody>
            </p:sp>
            <p:sp>
              <p:nvSpPr>
                <p:cNvPr id="124985" name="Rectangle 103"/>
                <p:cNvSpPr>
                  <a:spLocks noChangeArrowheads="1"/>
                </p:cNvSpPr>
                <p:nvPr/>
              </p:nvSpPr>
              <p:spPr bwMode="auto">
                <a:xfrm>
                  <a:off x="1880" y="5882"/>
                  <a:ext cx="940" cy="5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5055" name="Group 106"/>
              <p:cNvGrpSpPr>
                <a:grpSpLocks/>
              </p:cNvGrpSpPr>
              <p:nvPr/>
            </p:nvGrpSpPr>
            <p:grpSpPr bwMode="auto">
              <a:xfrm>
                <a:off x="0" y="6391"/>
                <a:ext cx="940" cy="509"/>
                <a:chOff x="0" y="6391"/>
                <a:chExt cx="940" cy="509"/>
              </a:xfrm>
            </p:grpSpPr>
            <p:sp>
              <p:nvSpPr>
                <p:cNvPr id="124982" name="Rectangle 36"/>
                <p:cNvSpPr>
                  <a:spLocks noChangeArrowheads="1"/>
                </p:cNvSpPr>
                <p:nvPr/>
              </p:nvSpPr>
              <p:spPr bwMode="auto">
                <a:xfrm>
                  <a:off x="43" y="6391"/>
                  <a:ext cx="854" cy="5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400" b="1" dirty="0" smtClean="0">
                      <a:solidFill>
                        <a:srgbClr val="FFFF66"/>
                      </a:solidFill>
                      <a:latin typeface="Book Antiqua" pitchFamily="18" charset="0"/>
                      <a:cs typeface="Times New Roman" pitchFamily="18" charset="0"/>
                    </a:rPr>
                    <a:t>Los Querubines</a:t>
                  </a:r>
                  <a:endParaRPr lang="es-MX" sz="1400" b="1" i="1" dirty="0">
                    <a:solidFill>
                      <a:srgbClr val="FFFF66"/>
                    </a:solidFill>
                    <a:latin typeface="Book Antiqua" pitchFamily="18" charset="0"/>
                    <a:cs typeface="Times New Roman" pitchFamily="18" charset="0"/>
                  </a:endParaRP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r>
                    <a:rPr lang="es-MX" sz="1200" i="1" dirty="0">
                      <a:solidFill>
                        <a:srgbClr val="000000"/>
                      </a:solidFill>
                      <a:latin typeface="Book Antiqua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4983" name="Rectangle 105"/>
                <p:cNvSpPr>
                  <a:spLocks noChangeArrowheads="1"/>
                </p:cNvSpPr>
                <p:nvPr/>
              </p:nvSpPr>
              <p:spPr bwMode="auto">
                <a:xfrm>
                  <a:off x="0" y="6391"/>
                  <a:ext cx="940" cy="5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4928" name="Group 108"/>
              <p:cNvGrpSpPr>
                <a:grpSpLocks/>
              </p:cNvGrpSpPr>
              <p:nvPr/>
            </p:nvGrpSpPr>
            <p:grpSpPr bwMode="auto">
              <a:xfrm>
                <a:off x="940" y="6391"/>
                <a:ext cx="940" cy="509"/>
                <a:chOff x="940" y="6391"/>
                <a:chExt cx="940" cy="509"/>
              </a:xfrm>
            </p:grpSpPr>
            <p:sp>
              <p:nvSpPr>
                <p:cNvPr id="124980" name="Rectangle 37"/>
                <p:cNvSpPr>
                  <a:spLocks noChangeArrowheads="1"/>
                </p:cNvSpPr>
                <p:nvPr/>
              </p:nvSpPr>
              <p:spPr bwMode="auto">
                <a:xfrm>
                  <a:off x="983" y="6391"/>
                  <a:ext cx="854" cy="5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200" i="1">
                      <a:solidFill>
                        <a:srgbClr val="000000"/>
                      </a:solidFill>
                      <a:latin typeface="Book Antiqua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2400">
                    <a:latin typeface="Times New Roman" pitchFamily="18" charset="0"/>
                  </a:endParaRPr>
                </a:p>
              </p:txBody>
            </p:sp>
            <p:sp>
              <p:nvSpPr>
                <p:cNvPr id="124981" name="Rectangle 107"/>
                <p:cNvSpPr>
                  <a:spLocks noChangeArrowheads="1"/>
                </p:cNvSpPr>
                <p:nvPr/>
              </p:nvSpPr>
              <p:spPr bwMode="auto">
                <a:xfrm>
                  <a:off x="940" y="6391"/>
                  <a:ext cx="940" cy="5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4929" name="Group 110"/>
              <p:cNvGrpSpPr>
                <a:grpSpLocks/>
              </p:cNvGrpSpPr>
              <p:nvPr/>
            </p:nvGrpSpPr>
            <p:grpSpPr bwMode="auto">
              <a:xfrm>
                <a:off x="1880" y="6391"/>
                <a:ext cx="940" cy="509"/>
                <a:chOff x="1880" y="6391"/>
                <a:chExt cx="940" cy="509"/>
              </a:xfrm>
            </p:grpSpPr>
            <p:sp>
              <p:nvSpPr>
                <p:cNvPr id="124978" name="Rectangle 38"/>
                <p:cNvSpPr>
                  <a:spLocks noChangeArrowheads="1"/>
                </p:cNvSpPr>
                <p:nvPr/>
              </p:nvSpPr>
              <p:spPr bwMode="auto">
                <a:xfrm>
                  <a:off x="1923" y="6391"/>
                  <a:ext cx="854" cy="5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1" hangingPunct="1">
                    <a:tabLst>
                      <a:tab pos="-571500" algn="l"/>
                      <a:tab pos="2800350" algn="l"/>
                    </a:tabLst>
                  </a:pPr>
                  <a:r>
                    <a:rPr lang="es-MX" sz="1200" i="1">
                      <a:solidFill>
                        <a:srgbClr val="000000"/>
                      </a:solidFill>
                      <a:latin typeface="Book Antiqua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>
                    <a:tabLst>
                      <a:tab pos="-571500" algn="l"/>
                      <a:tab pos="2800350" algn="l"/>
                    </a:tabLst>
                  </a:pPr>
                  <a:endParaRPr lang="es-MX" sz="2400">
                    <a:latin typeface="Times New Roman" pitchFamily="18" charset="0"/>
                  </a:endParaRPr>
                </a:p>
              </p:txBody>
            </p:sp>
            <p:sp>
              <p:nvSpPr>
                <p:cNvPr id="124979" name="Rectangle 109"/>
                <p:cNvSpPr>
                  <a:spLocks noChangeArrowheads="1"/>
                </p:cNvSpPr>
                <p:nvPr/>
              </p:nvSpPr>
              <p:spPr bwMode="auto">
                <a:xfrm>
                  <a:off x="1880" y="6391"/>
                  <a:ext cx="940" cy="5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4941" name="Rectangle 112"/>
            <p:cNvSpPr>
              <a:spLocks noChangeArrowheads="1"/>
            </p:cNvSpPr>
            <p:nvPr/>
          </p:nvSpPr>
          <p:spPr bwMode="auto">
            <a:xfrm>
              <a:off x="-3" y="525"/>
              <a:ext cx="2826" cy="637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932" name="Rectangle 114"/>
          <p:cNvSpPr>
            <a:spLocks noChangeArrowheads="1"/>
          </p:cNvSpPr>
          <p:nvPr/>
        </p:nvSpPr>
        <p:spPr bwMode="auto">
          <a:xfrm>
            <a:off x="3175" y="8596313"/>
            <a:ext cx="91440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tabLst>
                <a:tab pos="-571500" algn="l"/>
                <a:tab pos="2800350" algn="l"/>
              </a:tabLst>
            </a:pPr>
            <a:r>
              <a:rPr lang="es-MX" sz="11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 </a:t>
            </a:r>
            <a:endParaRPr lang="es-MX" sz="1200" i="1">
              <a:solidFill>
                <a:srgbClr val="000000"/>
              </a:solidFill>
              <a:latin typeface="Book Antiqua" pitchFamily="18" charset="0"/>
              <a:cs typeface="Times New Roman" pitchFamily="18" charset="0"/>
            </a:endParaRPr>
          </a:p>
          <a:p>
            <a:pPr>
              <a:tabLst>
                <a:tab pos="-571500" algn="l"/>
                <a:tab pos="2800350" algn="l"/>
              </a:tabLst>
            </a:pPr>
            <a:endParaRPr lang="es-MX" sz="2400">
              <a:latin typeface="Times New Roman" pitchFamily="18" charset="0"/>
            </a:endParaRPr>
          </a:p>
        </p:txBody>
      </p:sp>
      <p:sp>
        <p:nvSpPr>
          <p:cNvPr id="124933" name="Text Box 116"/>
          <p:cNvSpPr txBox="1">
            <a:spLocks noChangeArrowheads="1"/>
          </p:cNvSpPr>
          <p:nvPr/>
        </p:nvSpPr>
        <p:spPr bwMode="auto">
          <a:xfrm>
            <a:off x="6324600" y="19812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err="1" smtClean="0">
                <a:solidFill>
                  <a:srgbClr val="FFFF66"/>
                </a:solidFill>
                <a:latin typeface="Times New Roman" pitchFamily="18" charset="0"/>
              </a:rPr>
              <a:t>Hebreos</a:t>
            </a:r>
            <a:r>
              <a:rPr lang="en-US" sz="14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1400" b="1" dirty="0">
                <a:solidFill>
                  <a:srgbClr val="FFFF66"/>
                </a:solidFill>
                <a:latin typeface="Times New Roman" pitchFamily="18" charset="0"/>
              </a:rPr>
              <a:t>9:14</a:t>
            </a:r>
          </a:p>
        </p:txBody>
      </p:sp>
      <p:sp>
        <p:nvSpPr>
          <p:cNvPr id="124934" name="Text Box 117"/>
          <p:cNvSpPr txBox="1">
            <a:spLocks noChangeArrowheads="1"/>
          </p:cNvSpPr>
          <p:nvPr/>
        </p:nvSpPr>
        <p:spPr bwMode="auto">
          <a:xfrm>
            <a:off x="6324600" y="243840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smtClean="0">
                <a:solidFill>
                  <a:srgbClr val="FFFF66"/>
                </a:solidFill>
                <a:latin typeface="Times New Roman" pitchFamily="18" charset="0"/>
              </a:rPr>
              <a:t>Tito </a:t>
            </a:r>
            <a:r>
              <a:rPr lang="en-US" sz="1400" b="1" dirty="0">
                <a:solidFill>
                  <a:srgbClr val="FFFF66"/>
                </a:solidFill>
                <a:latin typeface="Times New Roman" pitchFamily="18" charset="0"/>
              </a:rPr>
              <a:t>3:5</a:t>
            </a:r>
          </a:p>
        </p:txBody>
      </p:sp>
      <p:sp>
        <p:nvSpPr>
          <p:cNvPr id="124935" name="Text Box 118"/>
          <p:cNvSpPr txBox="1">
            <a:spLocks noChangeArrowheads="1"/>
          </p:cNvSpPr>
          <p:nvPr/>
        </p:nvSpPr>
        <p:spPr bwMode="auto">
          <a:xfrm>
            <a:off x="6324600" y="297180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smtClean="0">
                <a:solidFill>
                  <a:srgbClr val="FFFF66"/>
                </a:solidFill>
                <a:latin typeface="Times New Roman" pitchFamily="18" charset="0"/>
              </a:rPr>
              <a:t>Juan </a:t>
            </a:r>
            <a:r>
              <a:rPr lang="en-US" sz="1400" b="1" dirty="0">
                <a:solidFill>
                  <a:srgbClr val="FFFF66"/>
                </a:solidFill>
                <a:latin typeface="Times New Roman" pitchFamily="18" charset="0"/>
              </a:rPr>
              <a:t>6:48-51</a:t>
            </a:r>
          </a:p>
        </p:txBody>
      </p:sp>
      <p:sp>
        <p:nvSpPr>
          <p:cNvPr id="124936" name="Text Box 119"/>
          <p:cNvSpPr txBox="1">
            <a:spLocks noChangeArrowheads="1"/>
          </p:cNvSpPr>
          <p:nvPr/>
        </p:nvSpPr>
        <p:spPr bwMode="auto">
          <a:xfrm>
            <a:off x="6324600" y="548640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124937" name="Text Box 120"/>
          <p:cNvSpPr txBox="1">
            <a:spLocks noChangeArrowheads="1"/>
          </p:cNvSpPr>
          <p:nvPr/>
        </p:nvSpPr>
        <p:spPr bwMode="auto">
          <a:xfrm>
            <a:off x="6248400" y="54102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err="1" smtClean="0">
                <a:solidFill>
                  <a:srgbClr val="FFFF66"/>
                </a:solidFill>
                <a:latin typeface="Times New Roman" pitchFamily="18" charset="0"/>
              </a:rPr>
              <a:t>S</a:t>
            </a:r>
            <a:r>
              <a:rPr lang="en-US" sz="1400" b="1" dirty="0" err="1" smtClean="0">
                <a:solidFill>
                  <a:srgbClr val="FFFF66"/>
                </a:solidFill>
                <a:latin typeface="Times New Roman" pitchFamily="18" charset="0"/>
              </a:rPr>
              <a:t>alm</a:t>
            </a:r>
            <a:r>
              <a:rPr lang="en-US" sz="14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1400" b="1" dirty="0">
                <a:solidFill>
                  <a:srgbClr val="FFFF66"/>
                </a:solidFill>
                <a:latin typeface="Times New Roman" pitchFamily="18" charset="0"/>
              </a:rPr>
              <a:t>132:7,8</a:t>
            </a:r>
          </a:p>
        </p:txBody>
      </p:sp>
      <p:sp>
        <p:nvSpPr>
          <p:cNvPr id="124938" name="Text Box 121"/>
          <p:cNvSpPr txBox="1">
            <a:spLocks noChangeArrowheads="1"/>
          </p:cNvSpPr>
          <p:nvPr/>
        </p:nvSpPr>
        <p:spPr bwMode="auto">
          <a:xfrm>
            <a:off x="3657600" y="64008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smtClean="0">
                <a:solidFill>
                  <a:srgbClr val="FFFF66"/>
                </a:solidFill>
                <a:latin typeface="Times New Roman" pitchFamily="18" charset="0"/>
              </a:rPr>
              <a:t>Los Angeles en el </a:t>
            </a:r>
            <a:r>
              <a:rPr lang="en-US" sz="1400" b="1" dirty="0" err="1" smtClean="0">
                <a:solidFill>
                  <a:srgbClr val="FFFF66"/>
                </a:solidFill>
                <a:latin typeface="Times New Roman" pitchFamily="18" charset="0"/>
              </a:rPr>
              <a:t>Cielo</a:t>
            </a:r>
            <a:endParaRPr lang="en-US" sz="1400" b="1" dirty="0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124939" name="Text Box 122"/>
          <p:cNvSpPr txBox="1">
            <a:spLocks noChangeArrowheads="1"/>
          </p:cNvSpPr>
          <p:nvPr/>
        </p:nvSpPr>
        <p:spPr bwMode="auto">
          <a:xfrm>
            <a:off x="63246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err="1" smtClean="0">
                <a:solidFill>
                  <a:srgbClr val="FFFF66"/>
                </a:solidFill>
                <a:latin typeface="Times New Roman" pitchFamily="18" charset="0"/>
              </a:rPr>
              <a:t>Ezequiel</a:t>
            </a:r>
            <a:r>
              <a:rPr lang="en-US" sz="1400" b="1" dirty="0" smtClean="0">
                <a:solidFill>
                  <a:srgbClr val="FFFF66"/>
                </a:solidFill>
                <a:latin typeface="Times New Roman" pitchFamily="18" charset="0"/>
              </a:rPr>
              <a:t> </a:t>
            </a:r>
            <a:r>
              <a:rPr lang="en-US" sz="1400" b="1" dirty="0">
                <a:solidFill>
                  <a:srgbClr val="FFFF66"/>
                </a:solidFill>
                <a:latin typeface="Times New Roman" pitchFamily="18" charset="0"/>
              </a:rPr>
              <a:t>10:15-22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838200" y="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s-MX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Sacrificio Tipo y </a:t>
            </a:r>
            <a:r>
              <a:rPr lang="es-MX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Antitipo</a:t>
            </a:r>
            <a:endParaRPr lang="es-MX" sz="2400" dirty="0">
              <a:latin typeface="Times New Roman" pitchFamily="18" charset="0"/>
            </a:endParaRP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381000" y="914400"/>
            <a:ext cx="8229600" cy="5410200"/>
            <a:chOff x="-3" y="534"/>
            <a:chExt cx="3122" cy="4322"/>
          </a:xfrm>
        </p:grpSpPr>
        <p:grpSp>
          <p:nvGrpSpPr>
            <p:cNvPr id="3" name="Group 75"/>
            <p:cNvGrpSpPr>
              <a:grpSpLocks/>
            </p:cNvGrpSpPr>
            <p:nvPr/>
          </p:nvGrpSpPr>
          <p:grpSpPr bwMode="auto">
            <a:xfrm>
              <a:off x="0" y="537"/>
              <a:ext cx="3116" cy="4316"/>
              <a:chOff x="0" y="537"/>
              <a:chExt cx="3116" cy="4316"/>
            </a:xfrm>
          </p:grpSpPr>
          <p:grpSp>
            <p:nvGrpSpPr>
              <p:cNvPr id="4" name="Group 28"/>
              <p:cNvGrpSpPr>
                <a:grpSpLocks/>
              </p:cNvGrpSpPr>
              <p:nvPr/>
            </p:nvGrpSpPr>
            <p:grpSpPr bwMode="auto">
              <a:xfrm>
                <a:off x="0" y="537"/>
                <a:ext cx="590" cy="518"/>
                <a:chOff x="0" y="537"/>
                <a:chExt cx="590" cy="518"/>
              </a:xfrm>
            </p:grpSpPr>
            <p:sp>
              <p:nvSpPr>
                <p:cNvPr id="127053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537"/>
                  <a:ext cx="504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sz="120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endParaRPr lang="es-MX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s-MX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es-MX" sz="2400">
                    <a:latin typeface="Times New Roman" pitchFamily="18" charset="0"/>
                  </a:endParaRPr>
                </a:p>
              </p:txBody>
            </p:sp>
            <p:sp>
              <p:nvSpPr>
                <p:cNvPr id="127054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537"/>
                  <a:ext cx="59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0"/>
              <p:cNvGrpSpPr>
                <a:grpSpLocks/>
              </p:cNvGrpSpPr>
              <p:nvPr/>
            </p:nvGrpSpPr>
            <p:grpSpPr bwMode="auto">
              <a:xfrm>
                <a:off x="586" y="537"/>
                <a:ext cx="806" cy="538"/>
                <a:chOff x="586" y="537"/>
                <a:chExt cx="806" cy="538"/>
              </a:xfrm>
            </p:grpSpPr>
            <p:sp>
              <p:nvSpPr>
                <p:cNvPr id="127051" name="Rectangle 4"/>
                <p:cNvSpPr>
                  <a:spLocks noChangeArrowheads="1"/>
                </p:cNvSpPr>
                <p:nvPr/>
              </p:nvSpPr>
              <p:spPr bwMode="auto">
                <a:xfrm>
                  <a:off x="633" y="537"/>
                  <a:ext cx="720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Sacrificio, </a:t>
                  </a:r>
                  <a:r>
                    <a:rPr lang="es-MX" b="1" dirty="0" err="1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Ant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. Testamento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52" name="Rectangle 29"/>
                <p:cNvSpPr>
                  <a:spLocks noChangeArrowheads="1"/>
                </p:cNvSpPr>
                <p:nvPr/>
              </p:nvSpPr>
              <p:spPr bwMode="auto">
                <a:xfrm>
                  <a:off x="586" y="557"/>
                  <a:ext cx="80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2"/>
              <p:cNvGrpSpPr>
                <a:grpSpLocks/>
              </p:cNvGrpSpPr>
              <p:nvPr/>
            </p:nvGrpSpPr>
            <p:grpSpPr bwMode="auto">
              <a:xfrm>
                <a:off x="1396" y="537"/>
                <a:ext cx="878" cy="518"/>
                <a:chOff x="1396" y="537"/>
                <a:chExt cx="878" cy="518"/>
              </a:xfrm>
            </p:grpSpPr>
            <p:sp>
              <p:nvSpPr>
                <p:cNvPr id="127049" name="Rectangle 5"/>
                <p:cNvSpPr>
                  <a:spLocks noChangeArrowheads="1"/>
                </p:cNvSpPr>
                <p:nvPr/>
              </p:nvSpPr>
              <p:spPr bwMode="auto">
                <a:xfrm>
                  <a:off x="1439" y="537"/>
                  <a:ext cx="79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Cumplimiento Nuevo Testamento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7050" name="Rectangle 31"/>
                <p:cNvSpPr>
                  <a:spLocks noChangeArrowheads="1"/>
                </p:cNvSpPr>
                <p:nvPr/>
              </p:nvSpPr>
              <p:spPr bwMode="auto">
                <a:xfrm>
                  <a:off x="1396" y="537"/>
                  <a:ext cx="878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34"/>
              <p:cNvGrpSpPr>
                <a:grpSpLocks/>
              </p:cNvGrpSpPr>
              <p:nvPr/>
            </p:nvGrpSpPr>
            <p:grpSpPr bwMode="auto">
              <a:xfrm>
                <a:off x="2274" y="537"/>
                <a:ext cx="842" cy="518"/>
                <a:chOff x="2274" y="537"/>
                <a:chExt cx="842" cy="518"/>
              </a:xfrm>
            </p:grpSpPr>
            <p:sp>
              <p:nvSpPr>
                <p:cNvPr id="127047" name="Rectangle 6"/>
                <p:cNvSpPr>
                  <a:spLocks noChangeArrowheads="1"/>
                </p:cNvSpPr>
                <p:nvPr/>
              </p:nvSpPr>
              <p:spPr bwMode="auto">
                <a:xfrm>
                  <a:off x="2317" y="537"/>
                  <a:ext cx="756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    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Escrituras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s-MX" sz="12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48" name="Rectangle 33"/>
                <p:cNvSpPr>
                  <a:spLocks noChangeArrowheads="1"/>
                </p:cNvSpPr>
                <p:nvPr/>
              </p:nvSpPr>
              <p:spPr bwMode="auto">
                <a:xfrm>
                  <a:off x="2274" y="537"/>
                  <a:ext cx="84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6"/>
              <p:cNvGrpSpPr>
                <a:grpSpLocks/>
              </p:cNvGrpSpPr>
              <p:nvPr/>
            </p:nvGrpSpPr>
            <p:grpSpPr bwMode="auto">
              <a:xfrm>
                <a:off x="6" y="1055"/>
                <a:ext cx="590" cy="2552"/>
                <a:chOff x="6" y="1055"/>
                <a:chExt cx="590" cy="2552"/>
              </a:xfrm>
            </p:grpSpPr>
            <p:sp>
              <p:nvSpPr>
                <p:cNvPr id="127045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1055"/>
                  <a:ext cx="504" cy="25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sz="2000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Dulce</a:t>
                  </a:r>
                </a:p>
                <a:p>
                  <a:pPr eaLnBrk="1" hangingPunct="1"/>
                  <a:r>
                    <a:rPr lang="es-MX" sz="2000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Salvador</a:t>
                  </a:r>
                </a:p>
                <a:p>
                  <a:pPr eaLnBrk="1" hangingPunct="1"/>
                  <a:r>
                    <a:rPr lang="es-MX" sz="2000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Sacrificios</a:t>
                  </a:r>
                  <a:endParaRPr lang="es-MX" sz="20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20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46" name="Rectangle 35"/>
                <p:cNvSpPr>
                  <a:spLocks noChangeArrowheads="1"/>
                </p:cNvSpPr>
                <p:nvPr/>
              </p:nvSpPr>
              <p:spPr bwMode="auto">
                <a:xfrm>
                  <a:off x="6" y="1075"/>
                  <a:ext cx="590" cy="253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590" y="1055"/>
                <a:ext cx="806" cy="633"/>
                <a:chOff x="590" y="1055"/>
                <a:chExt cx="806" cy="633"/>
              </a:xfrm>
            </p:grpSpPr>
            <p:sp>
              <p:nvSpPr>
                <p:cNvPr id="127043" name="Rectangle 8"/>
                <p:cNvSpPr>
                  <a:spLocks noChangeArrowheads="1"/>
                </p:cNvSpPr>
                <p:nvPr/>
              </p:nvSpPr>
              <p:spPr bwMode="auto">
                <a:xfrm>
                  <a:off x="633" y="1055"/>
                  <a:ext cx="720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sz="2000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Holocausto</a:t>
                  </a:r>
                  <a:endParaRPr lang="es-MX" sz="20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16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44" name="Rectangle 37"/>
                <p:cNvSpPr>
                  <a:spLocks noChangeArrowheads="1"/>
                </p:cNvSpPr>
                <p:nvPr/>
              </p:nvSpPr>
              <p:spPr bwMode="auto">
                <a:xfrm>
                  <a:off x="590" y="1055"/>
                  <a:ext cx="80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0"/>
              <p:cNvGrpSpPr>
                <a:grpSpLocks/>
              </p:cNvGrpSpPr>
              <p:nvPr/>
            </p:nvGrpSpPr>
            <p:grpSpPr bwMode="auto">
              <a:xfrm>
                <a:off x="1396" y="1055"/>
                <a:ext cx="878" cy="633"/>
                <a:chOff x="1396" y="1055"/>
                <a:chExt cx="878" cy="633"/>
              </a:xfrm>
            </p:grpSpPr>
            <p:sp>
              <p:nvSpPr>
                <p:cNvPr id="127041" name="Rectangle 9"/>
                <p:cNvSpPr>
                  <a:spLocks noChangeArrowheads="1"/>
                </p:cNvSpPr>
                <p:nvPr/>
              </p:nvSpPr>
              <p:spPr bwMode="auto">
                <a:xfrm>
                  <a:off x="1439" y="1055"/>
                  <a:ext cx="792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Jesús y nuestra devoción a Dios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s-MX" sz="12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42" name="Rectangle 39"/>
                <p:cNvSpPr>
                  <a:spLocks noChangeArrowheads="1"/>
                </p:cNvSpPr>
                <p:nvPr/>
              </p:nvSpPr>
              <p:spPr bwMode="auto">
                <a:xfrm>
                  <a:off x="1396" y="1055"/>
                  <a:ext cx="87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2"/>
              <p:cNvGrpSpPr>
                <a:grpSpLocks/>
              </p:cNvGrpSpPr>
              <p:nvPr/>
            </p:nvGrpSpPr>
            <p:grpSpPr bwMode="auto">
              <a:xfrm>
                <a:off x="2274" y="1055"/>
                <a:ext cx="842" cy="633"/>
                <a:chOff x="2274" y="1055"/>
                <a:chExt cx="842" cy="633"/>
              </a:xfrm>
            </p:grpSpPr>
            <p:sp>
              <p:nvSpPr>
                <p:cNvPr id="127039" name="Rectangle 10"/>
                <p:cNvSpPr>
                  <a:spLocks noChangeArrowheads="1"/>
                </p:cNvSpPr>
                <p:nvPr/>
              </p:nvSpPr>
              <p:spPr bwMode="auto">
                <a:xfrm>
                  <a:off x="2317" y="1055"/>
                  <a:ext cx="756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Efesios5:1,2 Romanos </a:t>
                  </a:r>
                  <a:r>
                    <a:rPr lang="es-MX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12:1,2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14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40" name="Rectangle 41"/>
                <p:cNvSpPr>
                  <a:spLocks noChangeArrowheads="1"/>
                </p:cNvSpPr>
                <p:nvPr/>
              </p:nvSpPr>
              <p:spPr bwMode="auto">
                <a:xfrm>
                  <a:off x="2274" y="1055"/>
                  <a:ext cx="84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44"/>
              <p:cNvGrpSpPr>
                <a:grpSpLocks/>
              </p:cNvGrpSpPr>
              <p:nvPr/>
            </p:nvGrpSpPr>
            <p:grpSpPr bwMode="auto">
              <a:xfrm>
                <a:off x="590" y="1688"/>
                <a:ext cx="806" cy="633"/>
                <a:chOff x="590" y="1688"/>
                <a:chExt cx="806" cy="633"/>
              </a:xfrm>
            </p:grpSpPr>
            <p:sp>
              <p:nvSpPr>
                <p:cNvPr id="127037" name="Rectangle 11"/>
                <p:cNvSpPr>
                  <a:spLocks noChangeArrowheads="1"/>
                </p:cNvSpPr>
                <p:nvPr/>
              </p:nvSpPr>
              <p:spPr bwMode="auto">
                <a:xfrm>
                  <a:off x="633" y="1688"/>
                  <a:ext cx="720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sz="2000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La Ofrenda de Granos</a:t>
                  </a:r>
                  <a:endParaRPr lang="es-MX" sz="20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14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38" name="Rectangle 43"/>
                <p:cNvSpPr>
                  <a:spLocks noChangeArrowheads="1"/>
                </p:cNvSpPr>
                <p:nvPr/>
              </p:nvSpPr>
              <p:spPr bwMode="auto">
                <a:xfrm>
                  <a:off x="590" y="1688"/>
                  <a:ext cx="80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46"/>
              <p:cNvGrpSpPr>
                <a:grpSpLocks/>
              </p:cNvGrpSpPr>
              <p:nvPr/>
            </p:nvGrpSpPr>
            <p:grpSpPr bwMode="auto">
              <a:xfrm>
                <a:off x="1396" y="1688"/>
                <a:ext cx="878" cy="633"/>
                <a:chOff x="1396" y="1688"/>
                <a:chExt cx="878" cy="633"/>
              </a:xfrm>
            </p:grpSpPr>
            <p:sp>
              <p:nvSpPr>
                <p:cNvPr id="127035" name="Rectangle 12"/>
                <p:cNvSpPr>
                  <a:spLocks noChangeArrowheads="1"/>
                </p:cNvSpPr>
                <p:nvPr/>
              </p:nvSpPr>
              <p:spPr bwMode="auto">
                <a:xfrm>
                  <a:off x="1439" y="1688"/>
                  <a:ext cx="792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b="1" dirty="0" err="1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Dandoles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 a Dios de nuestras bendiciones 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16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36" name="Rectangle 45"/>
                <p:cNvSpPr>
                  <a:spLocks noChangeArrowheads="1"/>
                </p:cNvSpPr>
                <p:nvPr/>
              </p:nvSpPr>
              <p:spPr bwMode="auto">
                <a:xfrm>
                  <a:off x="1396" y="1688"/>
                  <a:ext cx="87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48"/>
              <p:cNvGrpSpPr>
                <a:grpSpLocks/>
              </p:cNvGrpSpPr>
              <p:nvPr/>
            </p:nvGrpSpPr>
            <p:grpSpPr bwMode="auto">
              <a:xfrm>
                <a:off x="2274" y="1688"/>
                <a:ext cx="842" cy="633"/>
                <a:chOff x="2274" y="1688"/>
                <a:chExt cx="842" cy="633"/>
              </a:xfrm>
            </p:grpSpPr>
            <p:sp>
              <p:nvSpPr>
                <p:cNvPr id="127033" name="Rectangle 13"/>
                <p:cNvSpPr>
                  <a:spLocks noChangeArrowheads="1"/>
                </p:cNvSpPr>
                <p:nvPr/>
              </p:nvSpPr>
              <p:spPr bwMode="auto">
                <a:xfrm>
                  <a:off x="2317" y="1688"/>
                  <a:ext cx="756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Mateo </a:t>
                  </a:r>
                  <a:r>
                    <a:rPr lang="es-MX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6:19-21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Romanos </a:t>
                  </a:r>
                  <a:r>
                    <a:rPr lang="es-MX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8,9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16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34" name="Rectangle 47"/>
                <p:cNvSpPr>
                  <a:spLocks noChangeArrowheads="1"/>
                </p:cNvSpPr>
                <p:nvPr/>
              </p:nvSpPr>
              <p:spPr bwMode="auto">
                <a:xfrm>
                  <a:off x="2274" y="1688"/>
                  <a:ext cx="84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50"/>
              <p:cNvGrpSpPr>
                <a:grpSpLocks/>
              </p:cNvGrpSpPr>
              <p:nvPr/>
            </p:nvGrpSpPr>
            <p:grpSpPr bwMode="auto">
              <a:xfrm>
                <a:off x="590" y="2321"/>
                <a:ext cx="806" cy="633"/>
                <a:chOff x="590" y="2321"/>
                <a:chExt cx="806" cy="633"/>
              </a:xfrm>
            </p:grpSpPr>
            <p:sp>
              <p:nvSpPr>
                <p:cNvPr id="127031" name="Rectangle 14"/>
                <p:cNvSpPr>
                  <a:spLocks noChangeArrowheads="1"/>
                </p:cNvSpPr>
                <p:nvPr/>
              </p:nvSpPr>
              <p:spPr bwMode="auto">
                <a:xfrm>
                  <a:off x="633" y="2321"/>
                  <a:ext cx="720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sz="2000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La ofrenda del Vino</a:t>
                  </a:r>
                  <a:endParaRPr lang="es-MX" sz="20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14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32" name="Rectangle 49"/>
                <p:cNvSpPr>
                  <a:spLocks noChangeArrowheads="1"/>
                </p:cNvSpPr>
                <p:nvPr/>
              </p:nvSpPr>
              <p:spPr bwMode="auto">
                <a:xfrm>
                  <a:off x="590" y="2321"/>
                  <a:ext cx="80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52"/>
              <p:cNvGrpSpPr>
                <a:grpSpLocks/>
              </p:cNvGrpSpPr>
              <p:nvPr/>
            </p:nvGrpSpPr>
            <p:grpSpPr bwMode="auto">
              <a:xfrm>
                <a:off x="1396" y="2321"/>
                <a:ext cx="878" cy="633"/>
                <a:chOff x="1396" y="2321"/>
                <a:chExt cx="878" cy="633"/>
              </a:xfrm>
            </p:grpSpPr>
            <p:sp>
              <p:nvSpPr>
                <p:cNvPr id="127029" name="Rectangle 15"/>
                <p:cNvSpPr>
                  <a:spLocks noChangeArrowheads="1"/>
                </p:cNvSpPr>
                <p:nvPr/>
              </p:nvSpPr>
              <p:spPr bwMode="auto">
                <a:xfrm>
                  <a:off x="1439" y="2321"/>
                  <a:ext cx="792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Entregando nuestras vidas a Dios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s-MX" sz="1200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30" name="Rectangle 51"/>
                <p:cNvSpPr>
                  <a:spLocks noChangeArrowheads="1"/>
                </p:cNvSpPr>
                <p:nvPr/>
              </p:nvSpPr>
              <p:spPr bwMode="auto">
                <a:xfrm>
                  <a:off x="1396" y="2321"/>
                  <a:ext cx="87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54"/>
              <p:cNvGrpSpPr>
                <a:grpSpLocks/>
              </p:cNvGrpSpPr>
              <p:nvPr/>
            </p:nvGrpSpPr>
            <p:grpSpPr bwMode="auto">
              <a:xfrm>
                <a:off x="2274" y="2321"/>
                <a:ext cx="842" cy="633"/>
                <a:chOff x="2274" y="2321"/>
                <a:chExt cx="842" cy="633"/>
              </a:xfrm>
            </p:grpSpPr>
            <p:sp>
              <p:nvSpPr>
                <p:cNvPr id="127027" name="Rectangle 16"/>
                <p:cNvSpPr>
                  <a:spLocks noChangeArrowheads="1"/>
                </p:cNvSpPr>
                <p:nvPr/>
              </p:nvSpPr>
              <p:spPr bwMode="auto">
                <a:xfrm>
                  <a:off x="2317" y="2321"/>
                  <a:ext cx="756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Lucas </a:t>
                  </a:r>
                  <a:r>
                    <a:rPr lang="es-MX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22:20  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Filipenses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s-MX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2:16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14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28" name="Rectangle 53"/>
                <p:cNvSpPr>
                  <a:spLocks noChangeArrowheads="1"/>
                </p:cNvSpPr>
                <p:nvPr/>
              </p:nvSpPr>
              <p:spPr bwMode="auto">
                <a:xfrm>
                  <a:off x="2274" y="2321"/>
                  <a:ext cx="84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56"/>
              <p:cNvGrpSpPr>
                <a:grpSpLocks/>
              </p:cNvGrpSpPr>
              <p:nvPr/>
            </p:nvGrpSpPr>
            <p:grpSpPr bwMode="auto">
              <a:xfrm>
                <a:off x="590" y="2954"/>
                <a:ext cx="806" cy="633"/>
                <a:chOff x="590" y="2954"/>
                <a:chExt cx="806" cy="633"/>
              </a:xfrm>
            </p:grpSpPr>
            <p:sp>
              <p:nvSpPr>
                <p:cNvPr id="127025" name="Rectangle 17"/>
                <p:cNvSpPr>
                  <a:spLocks noChangeArrowheads="1"/>
                </p:cNvSpPr>
                <p:nvPr/>
              </p:nvSpPr>
              <p:spPr bwMode="auto">
                <a:xfrm>
                  <a:off x="633" y="2954"/>
                  <a:ext cx="720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sz="2000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La Ofrenda de reconciliación</a:t>
                  </a:r>
                  <a:endParaRPr lang="es-MX" sz="20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26" name="Rectangle 55"/>
                <p:cNvSpPr>
                  <a:spLocks noChangeArrowheads="1"/>
                </p:cNvSpPr>
                <p:nvPr/>
              </p:nvSpPr>
              <p:spPr bwMode="auto">
                <a:xfrm>
                  <a:off x="590" y="2954"/>
                  <a:ext cx="80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58"/>
              <p:cNvGrpSpPr>
                <a:grpSpLocks/>
              </p:cNvGrpSpPr>
              <p:nvPr/>
            </p:nvGrpSpPr>
            <p:grpSpPr bwMode="auto">
              <a:xfrm>
                <a:off x="1396" y="2954"/>
                <a:ext cx="878" cy="633"/>
                <a:chOff x="1396" y="2954"/>
                <a:chExt cx="878" cy="633"/>
              </a:xfrm>
            </p:grpSpPr>
            <p:sp>
              <p:nvSpPr>
                <p:cNvPr id="127023" name="Rectangle 18"/>
                <p:cNvSpPr>
                  <a:spLocks noChangeArrowheads="1"/>
                </p:cNvSpPr>
                <p:nvPr/>
              </p:nvSpPr>
              <p:spPr bwMode="auto">
                <a:xfrm>
                  <a:off x="1439" y="2954"/>
                  <a:ext cx="792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Celebrando nuestras bendiciones,  Dios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16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24" name="Rectangle 57"/>
                <p:cNvSpPr>
                  <a:spLocks noChangeArrowheads="1"/>
                </p:cNvSpPr>
                <p:nvPr/>
              </p:nvSpPr>
              <p:spPr bwMode="auto">
                <a:xfrm>
                  <a:off x="1396" y="2954"/>
                  <a:ext cx="87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60"/>
              <p:cNvGrpSpPr>
                <a:grpSpLocks/>
              </p:cNvGrpSpPr>
              <p:nvPr/>
            </p:nvGrpSpPr>
            <p:grpSpPr bwMode="auto">
              <a:xfrm>
                <a:off x="2274" y="2954"/>
                <a:ext cx="842" cy="633"/>
                <a:chOff x="2274" y="2954"/>
                <a:chExt cx="842" cy="633"/>
              </a:xfrm>
            </p:grpSpPr>
            <p:sp>
              <p:nvSpPr>
                <p:cNvPr id="127021" name="Rectangle 19"/>
                <p:cNvSpPr>
                  <a:spLocks noChangeArrowheads="1"/>
                </p:cNvSpPr>
                <p:nvPr/>
              </p:nvSpPr>
              <p:spPr bwMode="auto">
                <a:xfrm>
                  <a:off x="2317" y="2954"/>
                  <a:ext cx="756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Juan </a:t>
                  </a:r>
                  <a:r>
                    <a:rPr lang="es-MX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10:10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s-MX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1 </a:t>
                  </a:r>
                  <a:r>
                    <a:rPr lang="es-MX" b="1" dirty="0" err="1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Tes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s-MX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5:16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22" name="Rectangle 59"/>
                <p:cNvSpPr>
                  <a:spLocks noChangeArrowheads="1"/>
                </p:cNvSpPr>
                <p:nvPr/>
              </p:nvSpPr>
              <p:spPr bwMode="auto">
                <a:xfrm>
                  <a:off x="2274" y="2954"/>
                  <a:ext cx="84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62"/>
              <p:cNvGrpSpPr>
                <a:grpSpLocks/>
              </p:cNvGrpSpPr>
              <p:nvPr/>
            </p:nvGrpSpPr>
            <p:grpSpPr bwMode="auto">
              <a:xfrm>
                <a:off x="0" y="3587"/>
                <a:ext cx="590" cy="1266"/>
                <a:chOff x="0" y="3587"/>
                <a:chExt cx="590" cy="1266"/>
              </a:xfrm>
            </p:grpSpPr>
            <p:sp>
              <p:nvSpPr>
                <p:cNvPr id="127019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3587"/>
                  <a:ext cx="504" cy="12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sz="2000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Sacrificios de Sangre</a:t>
                  </a:r>
                  <a:endParaRPr lang="es-MX" sz="20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14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20" name="Rectangle 61"/>
                <p:cNvSpPr>
                  <a:spLocks noChangeArrowheads="1"/>
                </p:cNvSpPr>
                <p:nvPr/>
              </p:nvSpPr>
              <p:spPr bwMode="auto">
                <a:xfrm>
                  <a:off x="0" y="3587"/>
                  <a:ext cx="590" cy="12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64"/>
              <p:cNvGrpSpPr>
                <a:grpSpLocks/>
              </p:cNvGrpSpPr>
              <p:nvPr/>
            </p:nvGrpSpPr>
            <p:grpSpPr bwMode="auto">
              <a:xfrm>
                <a:off x="590" y="3587"/>
                <a:ext cx="806" cy="633"/>
                <a:chOff x="590" y="3587"/>
                <a:chExt cx="806" cy="633"/>
              </a:xfrm>
            </p:grpSpPr>
            <p:sp>
              <p:nvSpPr>
                <p:cNvPr id="127017" name="Rectangle 21"/>
                <p:cNvSpPr>
                  <a:spLocks noChangeArrowheads="1"/>
                </p:cNvSpPr>
                <p:nvPr/>
              </p:nvSpPr>
              <p:spPr bwMode="auto">
                <a:xfrm>
                  <a:off x="633" y="3587"/>
                  <a:ext cx="720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sz="2000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La Ofrenda por el pecado</a:t>
                  </a:r>
                  <a:endParaRPr lang="es-MX" sz="20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14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18" name="Rectangle 63"/>
                <p:cNvSpPr>
                  <a:spLocks noChangeArrowheads="1"/>
                </p:cNvSpPr>
                <p:nvPr/>
              </p:nvSpPr>
              <p:spPr bwMode="auto">
                <a:xfrm>
                  <a:off x="590" y="3587"/>
                  <a:ext cx="80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66"/>
              <p:cNvGrpSpPr>
                <a:grpSpLocks/>
              </p:cNvGrpSpPr>
              <p:nvPr/>
            </p:nvGrpSpPr>
            <p:grpSpPr bwMode="auto">
              <a:xfrm>
                <a:off x="1396" y="3587"/>
                <a:ext cx="878" cy="633"/>
                <a:chOff x="1396" y="3587"/>
                <a:chExt cx="878" cy="633"/>
              </a:xfrm>
            </p:grpSpPr>
            <p:sp>
              <p:nvSpPr>
                <p:cNvPr id="127015" name="Rectangle 22"/>
                <p:cNvSpPr>
                  <a:spLocks noChangeArrowheads="1"/>
                </p:cNvSpPr>
                <p:nvPr/>
              </p:nvSpPr>
              <p:spPr bwMode="auto">
                <a:xfrm>
                  <a:off x="1439" y="3587"/>
                  <a:ext cx="792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El sacrifico de Jesús por nuestros pecados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s-MX" sz="1600" b="1" dirty="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endParaRPr lang="es-MX" sz="16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16" name="Rectangle 65"/>
                <p:cNvSpPr>
                  <a:spLocks noChangeArrowheads="1"/>
                </p:cNvSpPr>
                <p:nvPr/>
              </p:nvSpPr>
              <p:spPr bwMode="auto">
                <a:xfrm>
                  <a:off x="1396" y="3587"/>
                  <a:ext cx="87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68"/>
              <p:cNvGrpSpPr>
                <a:grpSpLocks/>
              </p:cNvGrpSpPr>
              <p:nvPr/>
            </p:nvGrpSpPr>
            <p:grpSpPr bwMode="auto">
              <a:xfrm>
                <a:off x="2274" y="3587"/>
                <a:ext cx="842" cy="633"/>
                <a:chOff x="2274" y="3587"/>
                <a:chExt cx="842" cy="633"/>
              </a:xfrm>
            </p:grpSpPr>
            <p:sp>
              <p:nvSpPr>
                <p:cNvPr id="127013" name="Rectangle 23"/>
                <p:cNvSpPr>
                  <a:spLocks noChangeArrowheads="1"/>
                </p:cNvSpPr>
                <p:nvPr/>
              </p:nvSpPr>
              <p:spPr bwMode="auto">
                <a:xfrm>
                  <a:off x="2317" y="3587"/>
                  <a:ext cx="756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1 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Pedro 1:18,19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s-MX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2 </a:t>
                  </a:r>
                  <a:r>
                    <a:rPr lang="es-MX" b="1" dirty="0" err="1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Cor.</a:t>
                  </a:r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s-MX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5:21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2400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14" name="Rectangle 67"/>
                <p:cNvSpPr>
                  <a:spLocks noChangeArrowheads="1"/>
                </p:cNvSpPr>
                <p:nvPr/>
              </p:nvSpPr>
              <p:spPr bwMode="auto">
                <a:xfrm>
                  <a:off x="2274" y="3587"/>
                  <a:ext cx="84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70"/>
              <p:cNvGrpSpPr>
                <a:grpSpLocks/>
              </p:cNvGrpSpPr>
              <p:nvPr/>
            </p:nvGrpSpPr>
            <p:grpSpPr bwMode="auto">
              <a:xfrm>
                <a:off x="590" y="4220"/>
                <a:ext cx="806" cy="633"/>
                <a:chOff x="590" y="4220"/>
                <a:chExt cx="806" cy="633"/>
              </a:xfrm>
            </p:grpSpPr>
            <p:sp>
              <p:nvSpPr>
                <p:cNvPr id="127011" name="Rectangle 24"/>
                <p:cNvSpPr>
                  <a:spLocks noChangeArrowheads="1"/>
                </p:cNvSpPr>
                <p:nvPr/>
              </p:nvSpPr>
              <p:spPr bwMode="auto">
                <a:xfrm>
                  <a:off x="633" y="4220"/>
                  <a:ext cx="720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sz="2000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La Ofrenda por la Culpa.</a:t>
                  </a:r>
                  <a:endParaRPr lang="es-MX" sz="2000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16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12" name="Rectangle 69"/>
                <p:cNvSpPr>
                  <a:spLocks noChangeArrowheads="1"/>
                </p:cNvSpPr>
                <p:nvPr/>
              </p:nvSpPr>
              <p:spPr bwMode="auto">
                <a:xfrm>
                  <a:off x="590" y="4220"/>
                  <a:ext cx="806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72"/>
              <p:cNvGrpSpPr>
                <a:grpSpLocks/>
              </p:cNvGrpSpPr>
              <p:nvPr/>
            </p:nvGrpSpPr>
            <p:grpSpPr bwMode="auto">
              <a:xfrm>
                <a:off x="1396" y="4220"/>
                <a:ext cx="878" cy="633"/>
                <a:chOff x="1396" y="4220"/>
                <a:chExt cx="878" cy="633"/>
              </a:xfrm>
            </p:grpSpPr>
            <p:sp>
              <p:nvSpPr>
                <p:cNvPr id="127009" name="Rectangle 25"/>
                <p:cNvSpPr>
                  <a:spLocks noChangeArrowheads="1"/>
                </p:cNvSpPr>
                <p:nvPr/>
              </p:nvSpPr>
              <p:spPr bwMode="auto">
                <a:xfrm>
                  <a:off x="1439" y="4220"/>
                  <a:ext cx="792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Relaciones unos con otros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16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10" name="Rectangle 71"/>
                <p:cNvSpPr>
                  <a:spLocks noChangeArrowheads="1"/>
                </p:cNvSpPr>
                <p:nvPr/>
              </p:nvSpPr>
              <p:spPr bwMode="auto">
                <a:xfrm>
                  <a:off x="1396" y="4220"/>
                  <a:ext cx="87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74"/>
              <p:cNvGrpSpPr>
                <a:grpSpLocks/>
              </p:cNvGrpSpPr>
              <p:nvPr/>
            </p:nvGrpSpPr>
            <p:grpSpPr bwMode="auto">
              <a:xfrm>
                <a:off x="2274" y="4220"/>
                <a:ext cx="842" cy="633"/>
                <a:chOff x="2274" y="4220"/>
                <a:chExt cx="842" cy="633"/>
              </a:xfrm>
            </p:grpSpPr>
            <p:sp>
              <p:nvSpPr>
                <p:cNvPr id="127007" name="Rectangle 26"/>
                <p:cNvSpPr>
                  <a:spLocks noChangeArrowheads="1"/>
                </p:cNvSpPr>
                <p:nvPr/>
              </p:nvSpPr>
              <p:spPr bwMode="auto">
                <a:xfrm>
                  <a:off x="2317" y="4220"/>
                  <a:ext cx="756" cy="6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/>
                  <a:r>
                    <a:rPr lang="es-MX" b="1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Mateo </a:t>
                  </a:r>
                  <a:r>
                    <a:rPr lang="es-MX" b="1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5:23,24</a:t>
                  </a:r>
                  <a:endParaRPr lang="es-MX" b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endParaRPr lang="es-MX" sz="1600" b="1" dirty="0">
                    <a:latin typeface="Times New Roman" pitchFamily="18" charset="0"/>
                  </a:endParaRPr>
                </a:p>
              </p:txBody>
            </p:sp>
            <p:sp>
              <p:nvSpPr>
                <p:cNvPr id="127008" name="Rectangle 73"/>
                <p:cNvSpPr>
                  <a:spLocks noChangeArrowheads="1"/>
                </p:cNvSpPr>
                <p:nvPr/>
              </p:nvSpPr>
              <p:spPr bwMode="auto">
                <a:xfrm>
                  <a:off x="2274" y="4220"/>
                  <a:ext cx="842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6982" name="Rectangle 76"/>
            <p:cNvSpPr>
              <a:spLocks noChangeArrowheads="1"/>
            </p:cNvSpPr>
            <p:nvPr/>
          </p:nvSpPr>
          <p:spPr bwMode="auto">
            <a:xfrm>
              <a:off x="-3" y="534"/>
              <a:ext cx="3122" cy="432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6980" name="Rectangle 78"/>
          <p:cNvSpPr>
            <a:spLocks noChangeArrowheads="1"/>
          </p:cNvSpPr>
          <p:nvPr/>
        </p:nvSpPr>
        <p:spPr bwMode="auto">
          <a:xfrm>
            <a:off x="3175" y="6964363"/>
            <a:ext cx="9144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MX" sz="12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s-MX" sz="1200">
              <a:latin typeface="Times New Roman" pitchFamily="18" charset="0"/>
              <a:cs typeface="Times New Roman" pitchFamily="18" charset="0"/>
            </a:endParaRPr>
          </a:p>
          <a:p>
            <a:endParaRPr lang="es-MX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 smtClean="0"/>
              <a:t>Dones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Ofrendas</a:t>
            </a:r>
            <a:r>
              <a:rPr lang="en-US" sz="2800" b="1" dirty="0" smtClean="0"/>
              <a:t>/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Sacrificios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olor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agradable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r>
              <a:rPr lang="en-US" sz="2800" b="1" dirty="0" smtClean="0"/>
              <a:t>El </a:t>
            </a:r>
            <a:r>
              <a:rPr lang="en-US" sz="2800" b="1" dirty="0" err="1" smtClean="0"/>
              <a:t>holocausto</a:t>
            </a:r>
            <a:r>
              <a:rPr lang="en-US" sz="2800" b="1" dirty="0" smtClean="0"/>
              <a:t> </a:t>
            </a:r>
            <a:r>
              <a:rPr lang="en-US" sz="2800" b="1" i="1" dirty="0" err="1" smtClean="0"/>
              <a:t>olah</a:t>
            </a:r>
            <a:r>
              <a:rPr lang="en-US" sz="2800" b="1" i="1" dirty="0" smtClean="0"/>
              <a:t>   </a:t>
            </a:r>
            <a:r>
              <a:rPr lang="en-US" sz="2800" b="1" dirty="0" err="1" smtClean="0"/>
              <a:t>Levitico</a:t>
            </a:r>
            <a:r>
              <a:rPr lang="en-US" sz="2800" b="1" dirty="0" smtClean="0"/>
              <a:t> </a:t>
            </a:r>
            <a:r>
              <a:rPr lang="en-US" sz="2800" b="1" dirty="0" smtClean="0"/>
              <a:t>1</a:t>
            </a:r>
            <a:endParaRPr lang="en-US" sz="2800" b="1" i="1" dirty="0" smtClean="0"/>
          </a:p>
          <a:p>
            <a:endParaRPr lang="en-US" sz="2800" b="1" i="1" dirty="0"/>
          </a:p>
          <a:p>
            <a:r>
              <a:rPr lang="en-US" sz="2800" b="1" dirty="0" smtClean="0"/>
              <a:t>La </a:t>
            </a:r>
            <a:r>
              <a:rPr lang="en-US" sz="2800" b="1" dirty="0" err="1" smtClean="0"/>
              <a:t>ofrenda</a:t>
            </a:r>
            <a:r>
              <a:rPr lang="en-US" sz="2800" b="1" dirty="0" smtClean="0"/>
              <a:t> de los </a:t>
            </a:r>
            <a:r>
              <a:rPr lang="en-US" sz="2800" b="1" dirty="0" err="1" smtClean="0"/>
              <a:t>granos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mi</a:t>
            </a:r>
            <a:r>
              <a:rPr lang="en-US" sz="2800" b="1" i="1" dirty="0" err="1" smtClean="0"/>
              <a:t>nchah</a:t>
            </a:r>
            <a:r>
              <a:rPr lang="en-US" sz="2800" b="1" i="1" dirty="0" smtClean="0"/>
              <a:t>  </a:t>
            </a:r>
            <a:r>
              <a:rPr lang="en-US" sz="2800" b="1" dirty="0" smtClean="0"/>
              <a:t>Lev. </a:t>
            </a:r>
            <a:r>
              <a:rPr lang="en-US" sz="2800" b="1" dirty="0" smtClean="0"/>
              <a:t>2</a:t>
            </a:r>
          </a:p>
          <a:p>
            <a:endParaRPr lang="en-US" sz="2800" b="1" dirty="0"/>
          </a:p>
          <a:p>
            <a:r>
              <a:rPr lang="en-US" sz="2800" b="1" dirty="0" smtClean="0"/>
              <a:t>La </a:t>
            </a:r>
            <a:r>
              <a:rPr lang="en-US" sz="2800" b="1" dirty="0" err="1" smtClean="0"/>
              <a:t>ofrenda</a:t>
            </a:r>
            <a:r>
              <a:rPr lang="en-US" sz="2800" b="1" dirty="0" smtClean="0"/>
              <a:t> del </a:t>
            </a:r>
            <a:r>
              <a:rPr lang="en-US" sz="2800" b="1" dirty="0" err="1" smtClean="0"/>
              <a:t>vino</a:t>
            </a:r>
            <a:r>
              <a:rPr lang="en-US" sz="2800" b="1" dirty="0" smtClean="0"/>
              <a:t>  </a:t>
            </a:r>
            <a:r>
              <a:rPr lang="en-US" sz="2800" b="1" i="1" dirty="0" err="1" smtClean="0"/>
              <a:t>nesek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Levitico</a:t>
            </a:r>
            <a:r>
              <a:rPr lang="en-US" sz="2800" b="1" dirty="0" smtClean="0"/>
              <a:t> </a:t>
            </a:r>
            <a:r>
              <a:rPr lang="en-US" sz="2800" b="1" dirty="0" smtClean="0"/>
              <a:t>23</a:t>
            </a:r>
          </a:p>
          <a:p>
            <a:endParaRPr lang="en-US" sz="2800" b="1" dirty="0"/>
          </a:p>
          <a:p>
            <a:r>
              <a:rPr lang="en-US" sz="2800" b="1" dirty="0" smtClean="0"/>
              <a:t>La </a:t>
            </a:r>
            <a:r>
              <a:rPr lang="en-US" sz="2800" b="1" dirty="0" err="1" smtClean="0"/>
              <a:t>ofrenda</a:t>
            </a:r>
            <a:r>
              <a:rPr lang="en-US" sz="2800" b="1" dirty="0" smtClean="0"/>
              <a:t> de la </a:t>
            </a:r>
            <a:r>
              <a:rPr lang="en-US" sz="2800" b="1" dirty="0" err="1" smtClean="0"/>
              <a:t>reconciliación</a:t>
            </a:r>
            <a:r>
              <a:rPr lang="en-US" sz="2800" b="1" dirty="0" smtClean="0"/>
              <a:t>  </a:t>
            </a:r>
            <a:r>
              <a:rPr lang="en-US" sz="2800" b="1" i="1" dirty="0" err="1" smtClean="0"/>
              <a:t>shelem</a:t>
            </a:r>
            <a:r>
              <a:rPr lang="en-US" sz="2800" b="1" i="1" dirty="0" smtClean="0"/>
              <a:t>  </a:t>
            </a:r>
            <a:r>
              <a:rPr lang="en-US" sz="2800" b="1" dirty="0" smtClean="0"/>
              <a:t>Lev </a:t>
            </a:r>
            <a:r>
              <a:rPr lang="en-US" sz="2800" b="1" dirty="0" smtClean="0"/>
              <a:t>3</a:t>
            </a:r>
            <a:endParaRPr lang="en-US" sz="2800" b="1" i="1" dirty="0"/>
          </a:p>
        </p:txBody>
      </p:sp>
    </p:spTree>
    <p:extLst>
      <p:ext uri="{BB962C8B-B14F-4D97-AF65-F5344CB8AC3E}">
        <p14:creationId xmlns="" xmlns:p14="http://schemas.microsoft.com/office/powerpoint/2010/main" val="342959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z="3200" b="1" dirty="0" smtClean="0"/>
              <a:t>  El </a:t>
            </a:r>
            <a:r>
              <a:rPr lang="en-US" sz="3200" b="1" dirty="0" err="1" smtClean="0"/>
              <a:t>Holocausto</a:t>
            </a:r>
            <a:r>
              <a:rPr lang="en-US" sz="3200" b="1" dirty="0" smtClean="0"/>
              <a:t> Leviticus </a:t>
            </a:r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r>
              <a:rPr lang="en-US" sz="2400" b="1" dirty="0" err="1" smtClean="0"/>
              <a:t>Poner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sobre</a:t>
            </a:r>
            <a:r>
              <a:rPr lang="en-US" sz="2400" b="1" dirty="0" smtClean="0"/>
              <a:t> el animal.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err="1" smtClean="0"/>
              <a:t>Sacrificio</a:t>
            </a:r>
            <a:r>
              <a:rPr lang="en-US" sz="2400" b="1" dirty="0" smtClean="0"/>
              <a:t> del Animal.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err="1" smtClean="0"/>
              <a:t>Limpiar</a:t>
            </a:r>
            <a:r>
              <a:rPr lang="en-US" sz="2400" b="1" dirty="0" smtClean="0"/>
              <a:t> el </a:t>
            </a:r>
            <a:r>
              <a:rPr lang="en-US" sz="2400" b="1" dirty="0" err="1" smtClean="0"/>
              <a:t>cuerpo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pero</a:t>
            </a:r>
            <a:r>
              <a:rPr lang="en-US" sz="2400" b="1" dirty="0" smtClean="0"/>
              <a:t> no la </a:t>
            </a:r>
            <a:r>
              <a:rPr lang="en-US" sz="2400" b="1" dirty="0" err="1" smtClean="0"/>
              <a:t>cabeza</a:t>
            </a:r>
            <a:r>
              <a:rPr lang="en-US" sz="2400" b="1" dirty="0" smtClean="0"/>
              <a:t>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err="1" smtClean="0"/>
              <a:t>Quemarlos</a:t>
            </a:r>
            <a:r>
              <a:rPr lang="en-US" sz="2400" b="1" dirty="0" smtClean="0"/>
              <a:t> en el Altar.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err="1" smtClean="0"/>
              <a:t>Significado</a:t>
            </a:r>
            <a:r>
              <a:rPr lang="en-US" sz="2400" b="1" dirty="0" smtClean="0"/>
              <a:t>: Total </a:t>
            </a:r>
            <a:r>
              <a:rPr lang="en-US" sz="2400" b="1" dirty="0" err="1" smtClean="0"/>
              <a:t>compromiso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nuestra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vida</a:t>
            </a:r>
            <a:r>
              <a:rPr lang="en-US" sz="2400" b="1" dirty="0" smtClean="0"/>
              <a:t> con Dios</a:t>
            </a:r>
            <a:r>
              <a:rPr lang="en-US" sz="2400" b="1" dirty="0" smtClean="0"/>
              <a:t>.</a:t>
            </a:r>
            <a:endParaRPr lang="en-US" sz="24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423618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3763</TotalTime>
  <Words>1470</Words>
  <Application>Microsoft Office PowerPoint</Application>
  <PresentationFormat>Presentación en pantalla (4:3)</PresentationFormat>
  <Paragraphs>337</Paragraphs>
  <Slides>28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Títulos de diapositiva</vt:lpstr>
      </vt:variant>
      <vt:variant>
        <vt:i4>28</vt:i4>
      </vt:variant>
    </vt:vector>
  </HeadingPairs>
  <TitlesOfParts>
    <vt:vector size="35" baseType="lpstr">
      <vt:lpstr>Textured</vt:lpstr>
      <vt:lpstr>2_Teamwork</vt:lpstr>
      <vt:lpstr>3_Teamwork</vt:lpstr>
      <vt:lpstr>Foundry</vt:lpstr>
      <vt:lpstr>1_Foundry</vt:lpstr>
      <vt:lpstr>2_Foundry</vt:lpstr>
      <vt:lpstr>3_Foundry</vt:lpstr>
      <vt:lpstr>De la Sombra ala Realidad   Sacrificios del AT y la vida Cristiana</vt:lpstr>
      <vt:lpstr>Diapositiva 2</vt:lpstr>
      <vt:lpstr>Diapositiva 3</vt:lpstr>
      <vt:lpstr>Presagios Historicos</vt:lpstr>
      <vt:lpstr>Diapositiva 5</vt:lpstr>
      <vt:lpstr>Diapositiva 6</vt:lpstr>
      <vt:lpstr>Diapositiva 7</vt:lpstr>
      <vt:lpstr>Dones/Ofrendas/ Sacrificios de olor agradable</vt:lpstr>
      <vt:lpstr>  El Holocausto Leviticus 1</vt:lpstr>
      <vt:lpstr>El Holocausto</vt:lpstr>
      <vt:lpstr>La Ofrenda de los Granos</vt:lpstr>
      <vt:lpstr>La Ofrenda de los Granos</vt:lpstr>
      <vt:lpstr>La Ofrenda del Vino</vt:lpstr>
      <vt:lpstr>La Ofrenda del Vino</vt:lpstr>
      <vt:lpstr>La Ofrenda de la Reconciliación</vt:lpstr>
      <vt:lpstr>La Ofrenda de la Reconciliación</vt:lpstr>
      <vt:lpstr>Sacrificios de Sangre</vt:lpstr>
      <vt:lpstr>La Ofrenda por el Pecado Lev 4:1-5:13</vt:lpstr>
      <vt:lpstr>La Ofrenda por la Culpa  Lev 5:14-6:7</vt:lpstr>
      <vt:lpstr>www.evidenceforchristianity.org</vt:lpstr>
      <vt:lpstr>Un Sacrificio Mejor Heb 9:23  De manera que se necesitaban tales sacrificios para purificar aquellas cosas que son copias de lo celestial; pero las cosas celestiales necesitan mejores sacrificios que esos.  </vt:lpstr>
      <vt:lpstr>El  Sacrificio del Becerro Rojo como Prefigura</vt:lpstr>
      <vt:lpstr>Diapositiva 23</vt:lpstr>
      <vt:lpstr>Pascua/Pesach (Exodo 12:24-28)</vt:lpstr>
      <vt:lpstr>Fiesta de las Trompetas  Rosh  Hashanah/Yom Teruah</vt:lpstr>
      <vt:lpstr>El Día del Ungido Yom Kippur</vt:lpstr>
      <vt:lpstr>Fiesta de los primeros Frutos</vt:lpstr>
      <vt:lpstr>Diapositiva 28</vt:lpstr>
    </vt:vector>
  </TitlesOfParts>
  <Company>evidenceforchristianity.org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Shadow to  Reality</dc:title>
  <dc:creator>john oakes</dc:creator>
  <cp:lastModifiedBy>frangy</cp:lastModifiedBy>
  <cp:revision>73</cp:revision>
  <dcterms:created xsi:type="dcterms:W3CDTF">2003-09-28T00:28:34Z</dcterms:created>
  <dcterms:modified xsi:type="dcterms:W3CDTF">2012-11-16T18:49:28Z</dcterms:modified>
</cp:coreProperties>
</file>