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7"/>
  </p:notesMasterIdLst>
  <p:sldIdLst>
    <p:sldId id="256" r:id="rId2"/>
    <p:sldId id="289" r:id="rId3"/>
    <p:sldId id="266" r:id="rId4"/>
    <p:sldId id="301" r:id="rId5"/>
    <p:sldId id="268" r:id="rId6"/>
    <p:sldId id="269" r:id="rId7"/>
    <p:sldId id="270" r:id="rId8"/>
    <p:sldId id="257" r:id="rId9"/>
    <p:sldId id="294" r:id="rId10"/>
    <p:sldId id="271" r:id="rId11"/>
    <p:sldId id="286" r:id="rId12"/>
    <p:sldId id="285" r:id="rId13"/>
    <p:sldId id="272" r:id="rId14"/>
    <p:sldId id="287" r:id="rId15"/>
    <p:sldId id="273" r:id="rId16"/>
    <p:sldId id="282" r:id="rId17"/>
    <p:sldId id="283" r:id="rId18"/>
    <p:sldId id="277" r:id="rId19"/>
    <p:sldId id="288" r:id="rId20"/>
    <p:sldId id="284" r:id="rId21"/>
    <p:sldId id="278" r:id="rId22"/>
    <p:sldId id="279" r:id="rId23"/>
    <p:sldId id="281" r:id="rId24"/>
    <p:sldId id="303" r:id="rId25"/>
    <p:sldId id="304" r:id="rId26"/>
    <p:sldId id="305" r:id="rId27"/>
    <p:sldId id="306" r:id="rId28"/>
    <p:sldId id="295" r:id="rId29"/>
    <p:sldId id="290" r:id="rId30"/>
    <p:sldId id="296" r:id="rId31"/>
    <p:sldId id="299" r:id="rId32"/>
    <p:sldId id="259" r:id="rId33"/>
    <p:sldId id="297" r:id="rId34"/>
    <p:sldId id="302" r:id="rId35"/>
    <p:sldId id="298" r:id="rId36"/>
  </p:sldIdLst>
  <p:sldSz cx="9144000" cy="6858000" type="screen4x3"/>
  <p:notesSz cx="6858000" cy="9144000"/>
  <p:defaultTextStyle>
    <a:defPPr>
      <a:defRPr lang="en-US"/>
    </a:defPPr>
    <a:lvl1pPr algn="l" rtl="0" fontAlgn="base">
      <a:spcBef>
        <a:spcPct val="0"/>
      </a:spcBef>
      <a:spcAft>
        <a:spcPct val="0"/>
      </a:spcAft>
      <a:defRPr sz="2800" kern="1200">
        <a:solidFill>
          <a:srgbClr val="FFFF66"/>
        </a:solidFill>
        <a:latin typeface="Arial" charset="0"/>
        <a:ea typeface="+mn-ea"/>
        <a:cs typeface="+mn-cs"/>
      </a:defRPr>
    </a:lvl1pPr>
    <a:lvl2pPr marL="457200" algn="l" rtl="0" fontAlgn="base">
      <a:spcBef>
        <a:spcPct val="0"/>
      </a:spcBef>
      <a:spcAft>
        <a:spcPct val="0"/>
      </a:spcAft>
      <a:defRPr sz="2800" kern="1200">
        <a:solidFill>
          <a:srgbClr val="FFFF66"/>
        </a:solidFill>
        <a:latin typeface="Arial" charset="0"/>
        <a:ea typeface="+mn-ea"/>
        <a:cs typeface="+mn-cs"/>
      </a:defRPr>
    </a:lvl2pPr>
    <a:lvl3pPr marL="914400" algn="l" rtl="0" fontAlgn="base">
      <a:spcBef>
        <a:spcPct val="0"/>
      </a:spcBef>
      <a:spcAft>
        <a:spcPct val="0"/>
      </a:spcAft>
      <a:defRPr sz="2800" kern="1200">
        <a:solidFill>
          <a:srgbClr val="FFFF66"/>
        </a:solidFill>
        <a:latin typeface="Arial" charset="0"/>
        <a:ea typeface="+mn-ea"/>
        <a:cs typeface="+mn-cs"/>
      </a:defRPr>
    </a:lvl3pPr>
    <a:lvl4pPr marL="1371600" algn="l" rtl="0" fontAlgn="base">
      <a:spcBef>
        <a:spcPct val="0"/>
      </a:spcBef>
      <a:spcAft>
        <a:spcPct val="0"/>
      </a:spcAft>
      <a:defRPr sz="2800" kern="1200">
        <a:solidFill>
          <a:srgbClr val="FFFF66"/>
        </a:solidFill>
        <a:latin typeface="Arial" charset="0"/>
        <a:ea typeface="+mn-ea"/>
        <a:cs typeface="+mn-cs"/>
      </a:defRPr>
    </a:lvl4pPr>
    <a:lvl5pPr marL="1828800" algn="l" rtl="0" fontAlgn="base">
      <a:spcBef>
        <a:spcPct val="0"/>
      </a:spcBef>
      <a:spcAft>
        <a:spcPct val="0"/>
      </a:spcAft>
      <a:defRPr sz="2800" kern="1200">
        <a:solidFill>
          <a:srgbClr val="FFFF66"/>
        </a:solidFill>
        <a:latin typeface="Arial" charset="0"/>
        <a:ea typeface="+mn-ea"/>
        <a:cs typeface="+mn-cs"/>
      </a:defRPr>
    </a:lvl5pPr>
    <a:lvl6pPr marL="2286000" algn="l" defTabSz="914400" rtl="0" eaLnBrk="1" latinLnBrk="0" hangingPunct="1">
      <a:defRPr sz="2800" kern="1200">
        <a:solidFill>
          <a:srgbClr val="FFFF66"/>
        </a:solidFill>
        <a:latin typeface="Arial" charset="0"/>
        <a:ea typeface="+mn-ea"/>
        <a:cs typeface="+mn-cs"/>
      </a:defRPr>
    </a:lvl6pPr>
    <a:lvl7pPr marL="2743200" algn="l" defTabSz="914400" rtl="0" eaLnBrk="1" latinLnBrk="0" hangingPunct="1">
      <a:defRPr sz="2800" kern="1200">
        <a:solidFill>
          <a:srgbClr val="FFFF66"/>
        </a:solidFill>
        <a:latin typeface="Arial" charset="0"/>
        <a:ea typeface="+mn-ea"/>
        <a:cs typeface="+mn-cs"/>
      </a:defRPr>
    </a:lvl7pPr>
    <a:lvl8pPr marL="3200400" algn="l" defTabSz="914400" rtl="0" eaLnBrk="1" latinLnBrk="0" hangingPunct="1">
      <a:defRPr sz="2800" kern="1200">
        <a:solidFill>
          <a:srgbClr val="FFFF66"/>
        </a:solidFill>
        <a:latin typeface="Arial" charset="0"/>
        <a:ea typeface="+mn-ea"/>
        <a:cs typeface="+mn-cs"/>
      </a:defRPr>
    </a:lvl8pPr>
    <a:lvl9pPr marL="3657600" algn="l" defTabSz="914400" rtl="0" eaLnBrk="1" latinLnBrk="0" hangingPunct="1">
      <a:defRPr sz="2800" kern="1200">
        <a:solidFill>
          <a:srgbClr val="FFFF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CC0000"/>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09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a:p>
        </p:txBody>
      </p:sp>
      <p:sp>
        <p:nvSpPr>
          <p:cNvPr id="5109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4710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09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09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a:p>
        </p:txBody>
      </p:sp>
      <p:sp>
        <p:nvSpPr>
          <p:cNvPr id="5109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D642136B-DBF0-4F6A-83B4-4C216B571B42}"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s-MX" smtClean="0"/>
          </a:p>
        </p:txBody>
      </p:sp>
      <p:sp>
        <p:nvSpPr>
          <p:cNvPr id="48132" name="Slide Number Placeholder 3"/>
          <p:cNvSpPr>
            <a:spLocks noGrp="1"/>
          </p:cNvSpPr>
          <p:nvPr>
            <p:ph type="sldNum" sz="quarter" idx="5"/>
          </p:nvPr>
        </p:nvSpPr>
        <p:spPr>
          <a:noFill/>
        </p:spPr>
        <p:txBody>
          <a:bodyPr/>
          <a:lstStyle/>
          <a:p>
            <a:fld id="{9CD7E46D-DA4F-4973-A8CE-6FE2116E645F}"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es-MX" smtClean="0"/>
          </a:p>
        </p:txBody>
      </p:sp>
      <p:sp>
        <p:nvSpPr>
          <p:cNvPr id="57348" name="Slide Number Placeholder 3"/>
          <p:cNvSpPr>
            <a:spLocks noGrp="1"/>
          </p:cNvSpPr>
          <p:nvPr>
            <p:ph type="sldNum" sz="quarter" idx="5"/>
          </p:nvPr>
        </p:nvSpPr>
        <p:spPr>
          <a:noFill/>
        </p:spPr>
        <p:txBody>
          <a:bodyPr/>
          <a:lstStyle/>
          <a:p>
            <a:fld id="{CEE9BB6C-78D1-4036-9050-1A03AF38D260}"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s-MX" smtClean="0"/>
          </a:p>
        </p:txBody>
      </p:sp>
      <p:sp>
        <p:nvSpPr>
          <p:cNvPr id="58372" name="Slide Number Placeholder 3"/>
          <p:cNvSpPr>
            <a:spLocks noGrp="1"/>
          </p:cNvSpPr>
          <p:nvPr>
            <p:ph type="sldNum" sz="quarter" idx="5"/>
          </p:nvPr>
        </p:nvSpPr>
        <p:spPr>
          <a:noFill/>
        </p:spPr>
        <p:txBody>
          <a:bodyPr/>
          <a:lstStyle/>
          <a:p>
            <a:fld id="{7DE0E9F6-7226-44AC-B30B-29F7F2625E70}"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s-MX" smtClean="0"/>
          </a:p>
        </p:txBody>
      </p:sp>
      <p:sp>
        <p:nvSpPr>
          <p:cNvPr id="59396" name="Slide Number Placeholder 3"/>
          <p:cNvSpPr>
            <a:spLocks noGrp="1"/>
          </p:cNvSpPr>
          <p:nvPr>
            <p:ph type="sldNum" sz="quarter" idx="5"/>
          </p:nvPr>
        </p:nvSpPr>
        <p:spPr>
          <a:noFill/>
        </p:spPr>
        <p:txBody>
          <a:bodyPr/>
          <a:lstStyle/>
          <a:p>
            <a:fld id="{0E3800CF-AB22-4D85-BEBF-2FDEA290685E}"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s-MX" smtClean="0"/>
          </a:p>
        </p:txBody>
      </p:sp>
      <p:sp>
        <p:nvSpPr>
          <p:cNvPr id="60420" name="Slide Number Placeholder 3"/>
          <p:cNvSpPr>
            <a:spLocks noGrp="1"/>
          </p:cNvSpPr>
          <p:nvPr>
            <p:ph type="sldNum" sz="quarter" idx="5"/>
          </p:nvPr>
        </p:nvSpPr>
        <p:spPr>
          <a:noFill/>
        </p:spPr>
        <p:txBody>
          <a:bodyPr/>
          <a:lstStyle/>
          <a:p>
            <a:fld id="{63F06D9D-5E27-46E1-8F11-8CCF90A7B301}"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s-MX" smtClean="0"/>
          </a:p>
        </p:txBody>
      </p:sp>
      <p:sp>
        <p:nvSpPr>
          <p:cNvPr id="61444" name="Slide Number Placeholder 3"/>
          <p:cNvSpPr>
            <a:spLocks noGrp="1"/>
          </p:cNvSpPr>
          <p:nvPr>
            <p:ph type="sldNum" sz="quarter" idx="5"/>
          </p:nvPr>
        </p:nvSpPr>
        <p:spPr>
          <a:noFill/>
        </p:spPr>
        <p:txBody>
          <a:bodyPr/>
          <a:lstStyle/>
          <a:p>
            <a:fld id="{3645B418-79EC-40F0-85FF-CBCFE079179F}"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s-MX" smtClean="0"/>
          </a:p>
        </p:txBody>
      </p:sp>
      <p:sp>
        <p:nvSpPr>
          <p:cNvPr id="62468" name="Slide Number Placeholder 3"/>
          <p:cNvSpPr>
            <a:spLocks noGrp="1"/>
          </p:cNvSpPr>
          <p:nvPr>
            <p:ph type="sldNum" sz="quarter" idx="5"/>
          </p:nvPr>
        </p:nvSpPr>
        <p:spPr>
          <a:noFill/>
        </p:spPr>
        <p:txBody>
          <a:bodyPr/>
          <a:lstStyle/>
          <a:p>
            <a:fld id="{8E5CD192-BC8F-4198-BDDD-D646010D50A3}"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s-MX" smtClean="0"/>
          </a:p>
        </p:txBody>
      </p:sp>
      <p:sp>
        <p:nvSpPr>
          <p:cNvPr id="63492" name="Slide Number Placeholder 3"/>
          <p:cNvSpPr>
            <a:spLocks noGrp="1"/>
          </p:cNvSpPr>
          <p:nvPr>
            <p:ph type="sldNum" sz="quarter" idx="5"/>
          </p:nvPr>
        </p:nvSpPr>
        <p:spPr>
          <a:noFill/>
        </p:spPr>
        <p:txBody>
          <a:bodyPr/>
          <a:lstStyle/>
          <a:p>
            <a:fld id="{C04E0A54-8303-414C-9020-3AA2C84C87A7}"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es-MX" smtClean="0"/>
          </a:p>
        </p:txBody>
      </p:sp>
      <p:sp>
        <p:nvSpPr>
          <p:cNvPr id="64516" name="Slide Number Placeholder 3"/>
          <p:cNvSpPr>
            <a:spLocks noGrp="1"/>
          </p:cNvSpPr>
          <p:nvPr>
            <p:ph type="sldNum" sz="quarter" idx="5"/>
          </p:nvPr>
        </p:nvSpPr>
        <p:spPr>
          <a:noFill/>
        </p:spPr>
        <p:txBody>
          <a:bodyPr/>
          <a:lstStyle/>
          <a:p>
            <a:fld id="{52D60CE7-C7E8-4BBF-95DF-EEC3B62DAC5A}"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s-MX" smtClean="0"/>
          </a:p>
        </p:txBody>
      </p:sp>
      <p:sp>
        <p:nvSpPr>
          <p:cNvPr id="65540" name="Slide Number Placeholder 3"/>
          <p:cNvSpPr>
            <a:spLocks noGrp="1"/>
          </p:cNvSpPr>
          <p:nvPr>
            <p:ph type="sldNum" sz="quarter" idx="5"/>
          </p:nvPr>
        </p:nvSpPr>
        <p:spPr>
          <a:noFill/>
        </p:spPr>
        <p:txBody>
          <a:bodyPr/>
          <a:lstStyle/>
          <a:p>
            <a:fld id="{541EB11A-54F8-41EB-B727-8FD75EFEB0EB}"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s-MX" smtClean="0"/>
          </a:p>
        </p:txBody>
      </p:sp>
      <p:sp>
        <p:nvSpPr>
          <p:cNvPr id="66564" name="Slide Number Placeholder 3"/>
          <p:cNvSpPr>
            <a:spLocks noGrp="1"/>
          </p:cNvSpPr>
          <p:nvPr>
            <p:ph type="sldNum" sz="quarter" idx="5"/>
          </p:nvPr>
        </p:nvSpPr>
        <p:spPr>
          <a:noFill/>
        </p:spPr>
        <p:txBody>
          <a:bodyPr/>
          <a:lstStyle/>
          <a:p>
            <a:fld id="{E9FB99A2-85AB-4F47-A2FB-070D3686FBD7}"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s-MX"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s-MX" smtClean="0"/>
          </a:p>
        </p:txBody>
      </p:sp>
      <p:sp>
        <p:nvSpPr>
          <p:cNvPr id="67588" name="Slide Number Placeholder 3"/>
          <p:cNvSpPr>
            <a:spLocks noGrp="1"/>
          </p:cNvSpPr>
          <p:nvPr>
            <p:ph type="sldNum" sz="quarter" idx="5"/>
          </p:nvPr>
        </p:nvSpPr>
        <p:spPr>
          <a:noFill/>
        </p:spPr>
        <p:txBody>
          <a:bodyPr/>
          <a:lstStyle/>
          <a:p>
            <a:fld id="{1910F893-BAEB-4227-BB16-CE32ECFB026A}"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s-MX" smtClean="0"/>
          </a:p>
        </p:txBody>
      </p:sp>
      <p:sp>
        <p:nvSpPr>
          <p:cNvPr id="68612" name="Slide Number Placeholder 3"/>
          <p:cNvSpPr>
            <a:spLocks noGrp="1"/>
          </p:cNvSpPr>
          <p:nvPr>
            <p:ph type="sldNum" sz="quarter" idx="5"/>
          </p:nvPr>
        </p:nvSpPr>
        <p:spPr>
          <a:noFill/>
        </p:spPr>
        <p:txBody>
          <a:bodyPr/>
          <a:lstStyle/>
          <a:p>
            <a:fld id="{CDB98E65-95BA-4DC5-8D61-CF9B89EA8691}"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s-MX" smtClean="0"/>
          </a:p>
        </p:txBody>
      </p:sp>
      <p:sp>
        <p:nvSpPr>
          <p:cNvPr id="69636" name="Slide Number Placeholder 3"/>
          <p:cNvSpPr>
            <a:spLocks noGrp="1"/>
          </p:cNvSpPr>
          <p:nvPr>
            <p:ph type="sldNum" sz="quarter" idx="5"/>
          </p:nvPr>
        </p:nvSpPr>
        <p:spPr>
          <a:noFill/>
        </p:spPr>
        <p:txBody>
          <a:bodyPr/>
          <a:lstStyle/>
          <a:p>
            <a:fld id="{6B55697E-3EEB-4495-9655-CD875B7AE933}"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s-MX" smtClean="0"/>
          </a:p>
        </p:txBody>
      </p:sp>
      <p:sp>
        <p:nvSpPr>
          <p:cNvPr id="70660" name="Slide Number Placeholder 3"/>
          <p:cNvSpPr>
            <a:spLocks noGrp="1"/>
          </p:cNvSpPr>
          <p:nvPr>
            <p:ph type="sldNum" sz="quarter" idx="5"/>
          </p:nvPr>
        </p:nvSpPr>
        <p:spPr>
          <a:noFill/>
        </p:spPr>
        <p:txBody>
          <a:bodyPr/>
          <a:lstStyle/>
          <a:p>
            <a:fld id="{59E51F67-F567-4278-A2CC-1311325DD2D8}"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s-MX" smtClean="0"/>
          </a:p>
        </p:txBody>
      </p:sp>
      <p:sp>
        <p:nvSpPr>
          <p:cNvPr id="71684" name="Slide Number Placeholder 3"/>
          <p:cNvSpPr>
            <a:spLocks noGrp="1"/>
          </p:cNvSpPr>
          <p:nvPr>
            <p:ph type="sldNum" sz="quarter" idx="5"/>
          </p:nvPr>
        </p:nvSpPr>
        <p:spPr>
          <a:noFill/>
        </p:spPr>
        <p:txBody>
          <a:bodyPr/>
          <a:lstStyle/>
          <a:p>
            <a:fld id="{2B9EDA5E-A4EB-4264-B7F1-C842703DD34D}"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s-MX" smtClean="0"/>
          </a:p>
        </p:txBody>
      </p:sp>
      <p:sp>
        <p:nvSpPr>
          <p:cNvPr id="72708" name="Slide Number Placeholder 3"/>
          <p:cNvSpPr>
            <a:spLocks noGrp="1"/>
          </p:cNvSpPr>
          <p:nvPr>
            <p:ph type="sldNum" sz="quarter" idx="5"/>
          </p:nvPr>
        </p:nvSpPr>
        <p:spPr>
          <a:noFill/>
        </p:spPr>
        <p:txBody>
          <a:bodyPr/>
          <a:lstStyle/>
          <a:p>
            <a:fld id="{327F0152-8C31-4AD8-B8E1-BA1D25F7390A}"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s-MX" smtClean="0"/>
          </a:p>
        </p:txBody>
      </p:sp>
      <p:sp>
        <p:nvSpPr>
          <p:cNvPr id="73732" name="Slide Number Placeholder 3"/>
          <p:cNvSpPr>
            <a:spLocks noGrp="1"/>
          </p:cNvSpPr>
          <p:nvPr>
            <p:ph type="sldNum" sz="quarter" idx="5"/>
          </p:nvPr>
        </p:nvSpPr>
        <p:spPr>
          <a:noFill/>
        </p:spPr>
        <p:txBody>
          <a:bodyPr/>
          <a:lstStyle/>
          <a:p>
            <a:fld id="{C07E9AEF-A1CF-4E33-9306-43568045D437}"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812441D-6D8E-4245-907B-329919B307DA}" type="slidenum">
              <a:rPr lang="en-US" smtClean="0">
                <a:latin typeface="Times New Roman" pitchFamily="18" charset="0"/>
              </a:rPr>
              <a:pPr/>
              <a:t>27</a:t>
            </a:fld>
            <a:endParaRPr lang="en-US" smtClean="0">
              <a:latin typeface="Times New Roman" pitchFamily="18" charset="0"/>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s-MX"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MX"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s-MX" smtClean="0"/>
          </a:p>
        </p:txBody>
      </p:sp>
      <p:sp>
        <p:nvSpPr>
          <p:cNvPr id="50180" name="Slide Number Placeholder 3"/>
          <p:cNvSpPr>
            <a:spLocks noGrp="1"/>
          </p:cNvSpPr>
          <p:nvPr>
            <p:ph type="sldNum" sz="quarter" idx="5"/>
          </p:nvPr>
        </p:nvSpPr>
        <p:spPr>
          <a:noFill/>
        </p:spPr>
        <p:txBody>
          <a:bodyPr/>
          <a:lstStyle/>
          <a:p>
            <a:fld id="{936C8399-867C-4448-96B0-627232662D9A}"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s-MX"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s-MX"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s-MX" smtClean="0"/>
          </a:p>
        </p:txBody>
      </p:sp>
      <p:sp>
        <p:nvSpPr>
          <p:cNvPr id="79876" name="Slide Number Placeholder 3"/>
          <p:cNvSpPr>
            <a:spLocks noGrp="1"/>
          </p:cNvSpPr>
          <p:nvPr>
            <p:ph type="sldNum" sz="quarter" idx="5"/>
          </p:nvPr>
        </p:nvSpPr>
        <p:spPr>
          <a:noFill/>
        </p:spPr>
        <p:txBody>
          <a:bodyPr/>
          <a:lstStyle/>
          <a:p>
            <a:fld id="{FDFF8D50-0123-48AB-80C0-C85AD19105FD}"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s-MX"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s-MX"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s-MX"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MX"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s-MX" smtClean="0"/>
          </a:p>
        </p:txBody>
      </p:sp>
      <p:sp>
        <p:nvSpPr>
          <p:cNvPr id="52228" name="Slide Number Placeholder 3"/>
          <p:cNvSpPr>
            <a:spLocks noGrp="1"/>
          </p:cNvSpPr>
          <p:nvPr>
            <p:ph type="sldNum" sz="quarter" idx="5"/>
          </p:nvPr>
        </p:nvSpPr>
        <p:spPr>
          <a:noFill/>
        </p:spPr>
        <p:txBody>
          <a:bodyPr/>
          <a:lstStyle/>
          <a:p>
            <a:fld id="{DF64D44B-69B9-418A-8433-BF4951A83077}"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s-MX" smtClean="0"/>
          </a:p>
        </p:txBody>
      </p:sp>
      <p:sp>
        <p:nvSpPr>
          <p:cNvPr id="53252" name="Slide Number Placeholder 3"/>
          <p:cNvSpPr>
            <a:spLocks noGrp="1"/>
          </p:cNvSpPr>
          <p:nvPr>
            <p:ph type="sldNum" sz="quarter" idx="5"/>
          </p:nvPr>
        </p:nvSpPr>
        <p:spPr>
          <a:noFill/>
        </p:spPr>
        <p:txBody>
          <a:bodyPr/>
          <a:lstStyle/>
          <a:p>
            <a:fld id="{68E7E6DD-51E7-460B-A4F1-5045D90AB613}"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s-MX" smtClean="0"/>
          </a:p>
        </p:txBody>
      </p:sp>
      <p:sp>
        <p:nvSpPr>
          <p:cNvPr id="54276" name="Slide Number Placeholder 3"/>
          <p:cNvSpPr>
            <a:spLocks noGrp="1"/>
          </p:cNvSpPr>
          <p:nvPr>
            <p:ph type="sldNum" sz="quarter" idx="5"/>
          </p:nvPr>
        </p:nvSpPr>
        <p:spPr>
          <a:noFill/>
        </p:spPr>
        <p:txBody>
          <a:bodyPr/>
          <a:lstStyle/>
          <a:p>
            <a:fld id="{D77B16C0-7316-4ED3-B490-6641E254745D}"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s-MX" smtClean="0"/>
          </a:p>
        </p:txBody>
      </p:sp>
      <p:sp>
        <p:nvSpPr>
          <p:cNvPr id="55300" name="Slide Number Placeholder 3"/>
          <p:cNvSpPr>
            <a:spLocks noGrp="1"/>
          </p:cNvSpPr>
          <p:nvPr>
            <p:ph type="sldNum" sz="quarter" idx="5"/>
          </p:nvPr>
        </p:nvSpPr>
        <p:spPr>
          <a:noFill/>
        </p:spPr>
        <p:txBody>
          <a:bodyPr/>
          <a:lstStyle/>
          <a:p>
            <a:fld id="{1E3D13F6-B085-4F59-A281-9C6675CFCF05}"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A1F1D80D-7C70-49DB-890A-A733A23BB509}" type="slidenum">
              <a:rPr lang="en-US"/>
              <a:pPr>
                <a:defRPr/>
              </a:pPr>
              <a:t>‹Nº›</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B681D83-875D-49C5-BB89-B07270D12135}"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6EAD1ED-24E3-4FBD-AD38-5A73583EF632}"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2867A248-2496-4390-8B1B-DB728E1602A5}"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7"/>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F1AC4A03-DCE5-4A24-A4AA-517F0DBEFE16}"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7"/>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E62471CD-BD6E-401D-8EE6-DC9241E08DA4}" type="slidenum">
              <a:rPr lang="en-US"/>
              <a:pPr>
                <a:defRPr/>
              </a:pPr>
              <a:t>‹Nº›</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7"/>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EDDA4397-990A-419F-B58D-C874D83E0747}"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7"/>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8" name="Rectangle 8"/>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E6F793BC-A506-44FD-8361-EFDD17D3F470}"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7"/>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E95BD157-F2DE-4573-BEF9-C9705D7CD200}"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96406B7-FD60-4A03-A686-B18EC5C931D7}"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7"/>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325029FB-6CD1-42F0-8399-8EE0BA47D575}" type="slidenum">
              <a:rPr lang="en-US"/>
              <a:pPr>
                <a:defRPr/>
              </a:pPr>
              <a:t>‹Nº›</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96E2D1B6-8F0D-4517-8F4F-2C696E6ED3C7}" type="slidenum">
              <a:rPr lang="en-US"/>
              <a:pPr>
                <a:defRPr/>
              </a:pPr>
              <a:t>‹Nº›</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637510D5-04A1-4BC3-82BF-94BD2A87C266}" type="slidenum">
              <a:rPr lang="en-US"/>
              <a:pPr>
                <a:defRPr/>
              </a:pPr>
              <a:t>‹Nº›</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51" r:id="rId7"/>
    <p:sldLayoutId id="2147483760" r:id="rId8"/>
    <p:sldLayoutId id="2147483761" r:id="rId9"/>
    <p:sldLayoutId id="2147483752" r:id="rId10"/>
    <p:sldLayoutId id="2147483753" r:id="rId11"/>
    <p:sldLayoutId id="2147483762"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http://www.ao.net/~fmoeller/qumran1.jp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ubTitle" idx="1"/>
          </p:nvPr>
        </p:nvSpPr>
        <p:spPr>
          <a:xfrm>
            <a:off x="4572000" y="4800600"/>
            <a:ext cx="4267200" cy="1295400"/>
          </a:xfrm>
        </p:spPr>
        <p:txBody>
          <a:bodyPr/>
          <a:lstStyle/>
          <a:p>
            <a:pPr eaLnBrk="1" hangingPunct="1">
              <a:spcBef>
                <a:spcPct val="0"/>
              </a:spcBef>
            </a:pPr>
            <a:r>
              <a:rPr lang="en-US" sz="2400" dirty="0" smtClean="0"/>
              <a:t>Dr. John Oakes, </a:t>
            </a:r>
          </a:p>
          <a:p>
            <a:pPr eaLnBrk="1" hangingPunct="1">
              <a:spcBef>
                <a:spcPct val="0"/>
              </a:spcBef>
            </a:pPr>
            <a:r>
              <a:rPr lang="en-US" sz="2400" dirty="0" smtClean="0"/>
              <a:t>Mexicali,</a:t>
            </a:r>
            <a:endParaRPr lang="en-US" sz="2400" dirty="0" smtClean="0"/>
          </a:p>
          <a:p>
            <a:pPr eaLnBrk="1" hangingPunct="1">
              <a:spcBef>
                <a:spcPct val="0"/>
              </a:spcBef>
            </a:pPr>
            <a:r>
              <a:rPr lang="en-US" sz="2400" dirty="0" smtClean="0"/>
              <a:t>Mayo 13, </a:t>
            </a:r>
            <a:r>
              <a:rPr lang="en-US" sz="2400" dirty="0" smtClean="0"/>
              <a:t>2012</a:t>
            </a:r>
          </a:p>
        </p:txBody>
      </p:sp>
      <p:sp>
        <p:nvSpPr>
          <p:cNvPr id="11267" name="Text Box 5"/>
          <p:cNvSpPr txBox="1">
            <a:spLocks noChangeArrowheads="1"/>
          </p:cNvSpPr>
          <p:nvPr/>
        </p:nvSpPr>
        <p:spPr bwMode="auto">
          <a:xfrm>
            <a:off x="685800" y="685800"/>
            <a:ext cx="7772400" cy="1323439"/>
          </a:xfrm>
          <a:prstGeom prst="rect">
            <a:avLst/>
          </a:prstGeom>
          <a:noFill/>
          <a:ln w="9525">
            <a:noFill/>
            <a:miter lim="800000"/>
            <a:headEnd/>
            <a:tailEnd/>
          </a:ln>
          <a:effectLst/>
        </p:spPr>
        <p:txBody>
          <a:bodyPr>
            <a:spAutoFit/>
          </a:bodyPr>
          <a:lstStyle/>
          <a:p>
            <a:pPr algn="ctr">
              <a:spcBef>
                <a:spcPct val="50000"/>
              </a:spcBef>
            </a:pPr>
            <a:r>
              <a:rPr lang="en-US" sz="4000" dirty="0" err="1" smtClean="0">
                <a:solidFill>
                  <a:srgbClr val="FFFF00"/>
                </a:solidFill>
              </a:rPr>
              <a:t>Prefecías</a:t>
            </a:r>
            <a:r>
              <a:rPr lang="en-US" sz="4000" dirty="0" smtClean="0">
                <a:solidFill>
                  <a:srgbClr val="FFFF00"/>
                </a:solidFill>
              </a:rPr>
              <a:t>:  ¿</a:t>
            </a:r>
            <a:r>
              <a:rPr lang="en-US" sz="4000" dirty="0" err="1" smtClean="0">
                <a:solidFill>
                  <a:srgbClr val="FFFF00"/>
                </a:solidFill>
              </a:rPr>
              <a:t>Jesús</a:t>
            </a:r>
            <a:r>
              <a:rPr lang="en-US" sz="4000" dirty="0" smtClean="0">
                <a:solidFill>
                  <a:srgbClr val="FFFF00"/>
                </a:solidFill>
              </a:rPr>
              <a:t> de </a:t>
            </a:r>
            <a:r>
              <a:rPr lang="en-US" sz="4000" dirty="0" err="1" smtClean="0">
                <a:solidFill>
                  <a:srgbClr val="FFFF00"/>
                </a:solidFill>
              </a:rPr>
              <a:t>Nazaret</a:t>
            </a:r>
            <a:r>
              <a:rPr lang="en-US" sz="4000" dirty="0" smtClean="0">
                <a:solidFill>
                  <a:srgbClr val="FFFF00"/>
                </a:solidFill>
              </a:rPr>
              <a:t> </a:t>
            </a:r>
            <a:r>
              <a:rPr lang="en-US" sz="4000" dirty="0" err="1" smtClean="0">
                <a:solidFill>
                  <a:srgbClr val="FFFF00"/>
                </a:solidFill>
              </a:rPr>
              <a:t>es</a:t>
            </a:r>
            <a:r>
              <a:rPr lang="en-US" sz="4000" dirty="0" smtClean="0">
                <a:solidFill>
                  <a:srgbClr val="FFFF00"/>
                </a:solidFill>
              </a:rPr>
              <a:t> el </a:t>
            </a:r>
            <a:r>
              <a:rPr lang="en-US" sz="4000" dirty="0" err="1" smtClean="0">
                <a:solidFill>
                  <a:srgbClr val="FFFF00"/>
                </a:solidFill>
              </a:rPr>
              <a:t>Mesías</a:t>
            </a:r>
            <a:r>
              <a:rPr lang="en-US" sz="4000" dirty="0" smtClean="0">
                <a:solidFill>
                  <a:srgbClr val="FFFF00"/>
                </a:solidFill>
              </a:rPr>
              <a:t>?</a:t>
            </a:r>
            <a:endParaRPr lang="en-US" sz="4000" dirty="0">
              <a:solidFill>
                <a:srgbClr val="FFFF00"/>
              </a:solidFill>
            </a:endParaRPr>
          </a:p>
        </p:txBody>
      </p:sp>
      <p:pic>
        <p:nvPicPr>
          <p:cNvPr id="11268" name="Picture 7" descr="http://ecx.images-amazon.com/images/I/51XKHHBA5FL._SL500_AA300_.jpg"/>
          <p:cNvPicPr>
            <a:picLocks noChangeAspect="1" noChangeArrowheads="1"/>
          </p:cNvPicPr>
          <p:nvPr/>
        </p:nvPicPr>
        <p:blipFill>
          <a:blip r:embed="rId3" cstate="print"/>
          <a:srcRect/>
          <a:stretch>
            <a:fillRect/>
          </a:stretch>
        </p:blipFill>
        <p:spPr bwMode="auto">
          <a:xfrm>
            <a:off x="457200" y="2743200"/>
            <a:ext cx="40005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pPr eaLnBrk="1" hangingPunct="1"/>
            <a:r>
              <a:rPr lang="en-US" dirty="0" err="1" smtClean="0">
                <a:solidFill>
                  <a:srgbClr val="FFFF66"/>
                </a:solidFill>
              </a:rPr>
              <a:t>Pregunta</a:t>
            </a:r>
            <a:r>
              <a:rPr lang="en-US" dirty="0" smtClean="0">
                <a:solidFill>
                  <a:srgbClr val="FFFF66"/>
                </a:solidFill>
              </a:rPr>
              <a:t> </a:t>
            </a:r>
            <a:r>
              <a:rPr lang="en-US" dirty="0" smtClean="0">
                <a:solidFill>
                  <a:srgbClr val="FFFF66"/>
                </a:solidFill>
              </a:rPr>
              <a:t>#4  </a:t>
            </a:r>
            <a:r>
              <a:rPr lang="en-US" dirty="0" smtClean="0">
                <a:solidFill>
                  <a:srgbClr val="FFFF66"/>
                </a:solidFill>
              </a:rPr>
              <a:t>¿</a:t>
            </a:r>
            <a:r>
              <a:rPr lang="en-US" dirty="0" err="1" smtClean="0">
                <a:solidFill>
                  <a:srgbClr val="FFFF66"/>
                </a:solidFill>
              </a:rPr>
              <a:t>Pudo</a:t>
            </a:r>
            <a:r>
              <a:rPr lang="en-US" dirty="0" smtClean="0">
                <a:solidFill>
                  <a:srgbClr val="FFFF66"/>
                </a:solidFill>
              </a:rPr>
              <a:t> </a:t>
            </a:r>
            <a:r>
              <a:rPr lang="en-US" dirty="0" err="1" smtClean="0">
                <a:solidFill>
                  <a:srgbClr val="FFFF66"/>
                </a:solidFill>
              </a:rPr>
              <a:t>Jesús</a:t>
            </a:r>
            <a:r>
              <a:rPr lang="en-US" dirty="0" smtClean="0">
                <a:solidFill>
                  <a:srgbClr val="FFFF66"/>
                </a:solidFill>
              </a:rPr>
              <a:t>, </a:t>
            </a:r>
            <a:r>
              <a:rPr lang="en-US" dirty="0" err="1" smtClean="0">
                <a:solidFill>
                  <a:srgbClr val="FFFF66"/>
                </a:solidFill>
              </a:rPr>
              <a:t>pensando</a:t>
            </a:r>
            <a:r>
              <a:rPr lang="en-US" dirty="0" smtClean="0">
                <a:solidFill>
                  <a:srgbClr val="FFFF66"/>
                </a:solidFill>
              </a:rPr>
              <a:t> </a:t>
            </a:r>
            <a:r>
              <a:rPr lang="en-US" dirty="0" err="1" smtClean="0">
                <a:solidFill>
                  <a:srgbClr val="FFFF66"/>
                </a:solidFill>
              </a:rPr>
              <a:t>engañar</a:t>
            </a:r>
            <a:r>
              <a:rPr lang="en-US" dirty="0" smtClean="0">
                <a:solidFill>
                  <a:srgbClr val="FFFF66"/>
                </a:solidFill>
              </a:rPr>
              <a:t> a la </a:t>
            </a:r>
            <a:r>
              <a:rPr lang="en-US" dirty="0" err="1" smtClean="0">
                <a:solidFill>
                  <a:srgbClr val="FFFF66"/>
                </a:solidFill>
              </a:rPr>
              <a:t>gente</a:t>
            </a:r>
            <a:r>
              <a:rPr lang="en-US" dirty="0" smtClean="0">
                <a:solidFill>
                  <a:srgbClr val="FFFF66"/>
                </a:solidFill>
              </a:rPr>
              <a:t>, </a:t>
            </a:r>
            <a:r>
              <a:rPr lang="en-US" dirty="0" err="1" smtClean="0">
                <a:solidFill>
                  <a:srgbClr val="FFFF66"/>
                </a:solidFill>
              </a:rPr>
              <a:t>que</a:t>
            </a:r>
            <a:r>
              <a:rPr lang="en-US" dirty="0" smtClean="0">
                <a:solidFill>
                  <a:srgbClr val="FFFF66"/>
                </a:solidFill>
              </a:rPr>
              <a:t> </a:t>
            </a:r>
            <a:r>
              <a:rPr lang="en-US" dirty="0" err="1" smtClean="0">
                <a:solidFill>
                  <a:srgbClr val="FFFF66"/>
                </a:solidFill>
              </a:rPr>
              <a:t>creyerán</a:t>
            </a:r>
            <a:r>
              <a:rPr lang="en-US" dirty="0" smtClean="0">
                <a:solidFill>
                  <a:srgbClr val="FFFF66"/>
                </a:solidFill>
              </a:rPr>
              <a:t> </a:t>
            </a:r>
            <a:r>
              <a:rPr lang="en-US" dirty="0" err="1" smtClean="0">
                <a:solidFill>
                  <a:srgbClr val="FFFF66"/>
                </a:solidFill>
              </a:rPr>
              <a:t>que</a:t>
            </a:r>
            <a:r>
              <a:rPr lang="en-US" dirty="0" smtClean="0">
                <a:solidFill>
                  <a:srgbClr val="FFFF66"/>
                </a:solidFill>
              </a:rPr>
              <a:t> </a:t>
            </a:r>
            <a:r>
              <a:rPr lang="en-US" dirty="0" err="1" smtClean="0">
                <a:solidFill>
                  <a:srgbClr val="FFFF66"/>
                </a:solidFill>
              </a:rPr>
              <a:t>él</a:t>
            </a:r>
            <a:r>
              <a:rPr lang="en-US" dirty="0" smtClean="0">
                <a:solidFill>
                  <a:srgbClr val="FFFF66"/>
                </a:solidFill>
              </a:rPr>
              <a:t> era el </a:t>
            </a:r>
            <a:r>
              <a:rPr lang="en-US" dirty="0" err="1" smtClean="0">
                <a:solidFill>
                  <a:srgbClr val="FFFF66"/>
                </a:solidFill>
              </a:rPr>
              <a:t>Mesías</a:t>
            </a:r>
            <a:r>
              <a:rPr lang="en-US" dirty="0" smtClean="0">
                <a:solidFill>
                  <a:srgbClr val="FFFF66"/>
                </a:solidFill>
              </a:rPr>
              <a:t>,  </a:t>
            </a:r>
            <a:r>
              <a:rPr lang="en-US" dirty="0" err="1" smtClean="0">
                <a:solidFill>
                  <a:srgbClr val="FFFF66"/>
                </a:solidFill>
              </a:rPr>
              <a:t>había</a:t>
            </a:r>
            <a:r>
              <a:rPr lang="en-US" dirty="0" smtClean="0">
                <a:solidFill>
                  <a:srgbClr val="FFFF66"/>
                </a:solidFill>
              </a:rPr>
              <a:t> </a:t>
            </a:r>
            <a:r>
              <a:rPr lang="en-US" dirty="0" err="1" smtClean="0">
                <a:solidFill>
                  <a:srgbClr val="FFFF66"/>
                </a:solidFill>
              </a:rPr>
              <a:t>leído</a:t>
            </a:r>
            <a:r>
              <a:rPr lang="en-US" dirty="0" smtClean="0">
                <a:solidFill>
                  <a:srgbClr val="FFFF66"/>
                </a:solidFill>
              </a:rPr>
              <a:t> el </a:t>
            </a:r>
            <a:r>
              <a:rPr lang="en-US" dirty="0" err="1" smtClean="0">
                <a:solidFill>
                  <a:srgbClr val="FFFF66"/>
                </a:solidFill>
              </a:rPr>
              <a:t>Antiguo</a:t>
            </a:r>
            <a:r>
              <a:rPr lang="en-US" dirty="0" smtClean="0">
                <a:solidFill>
                  <a:srgbClr val="FFFF66"/>
                </a:solidFill>
              </a:rPr>
              <a:t> </a:t>
            </a:r>
            <a:r>
              <a:rPr lang="en-US" dirty="0" err="1" smtClean="0">
                <a:solidFill>
                  <a:srgbClr val="FFFF66"/>
                </a:solidFill>
              </a:rPr>
              <a:t>Testamento</a:t>
            </a:r>
            <a:r>
              <a:rPr lang="en-US" dirty="0" smtClean="0">
                <a:solidFill>
                  <a:srgbClr val="FFFF66"/>
                </a:solidFill>
              </a:rPr>
              <a:t> y </a:t>
            </a:r>
            <a:r>
              <a:rPr lang="en-US" dirty="0" err="1" smtClean="0">
                <a:solidFill>
                  <a:srgbClr val="FFFF66"/>
                </a:solidFill>
              </a:rPr>
              <a:t>tratado</a:t>
            </a:r>
            <a:r>
              <a:rPr lang="en-US" dirty="0" smtClean="0">
                <a:solidFill>
                  <a:srgbClr val="FFFF66"/>
                </a:solidFill>
              </a:rPr>
              <a:t> de </a:t>
            </a:r>
            <a:r>
              <a:rPr lang="en-US" dirty="0" err="1" smtClean="0">
                <a:solidFill>
                  <a:srgbClr val="FFFF66"/>
                </a:solidFill>
              </a:rPr>
              <a:t>completar</a:t>
            </a:r>
            <a:r>
              <a:rPr lang="en-US" dirty="0" smtClean="0">
                <a:solidFill>
                  <a:srgbClr val="FFFF66"/>
                </a:solidFill>
              </a:rPr>
              <a:t> </a:t>
            </a:r>
            <a:r>
              <a:rPr lang="en-US" dirty="0" err="1" smtClean="0">
                <a:solidFill>
                  <a:srgbClr val="FFFF66"/>
                </a:solidFill>
              </a:rPr>
              <a:t>todas</a:t>
            </a:r>
            <a:r>
              <a:rPr lang="en-US" dirty="0" smtClean="0">
                <a:solidFill>
                  <a:srgbClr val="FFFF66"/>
                </a:solidFill>
              </a:rPr>
              <a:t> </a:t>
            </a:r>
            <a:r>
              <a:rPr lang="en-US" dirty="0" err="1" smtClean="0">
                <a:solidFill>
                  <a:srgbClr val="FFFF66"/>
                </a:solidFill>
              </a:rPr>
              <a:t>las</a:t>
            </a:r>
            <a:r>
              <a:rPr lang="en-US" dirty="0" smtClean="0">
                <a:solidFill>
                  <a:srgbClr val="FFFF66"/>
                </a:solidFill>
              </a:rPr>
              <a:t> </a:t>
            </a:r>
            <a:r>
              <a:rPr lang="en-US" dirty="0" err="1" smtClean="0">
                <a:solidFill>
                  <a:srgbClr val="FFFF66"/>
                </a:solidFill>
              </a:rPr>
              <a:t>profecías</a:t>
            </a:r>
            <a:r>
              <a:rPr lang="en-US" dirty="0" smtClean="0">
                <a:solidFill>
                  <a:srgbClr val="FFFF66"/>
                </a:solidFill>
              </a:rPr>
              <a:t>?</a:t>
            </a:r>
            <a:endParaRPr lang="en-US" dirty="0" smtClean="0">
              <a:solidFill>
                <a:srgbClr val="FFFF6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20_sm"/>
          <p:cNvPicPr>
            <a:picLocks noGrp="1" noChangeAspect="1" noChangeArrowheads="1"/>
          </p:cNvPicPr>
          <p:nvPr>
            <p:ph/>
          </p:nvPr>
        </p:nvPicPr>
        <p:blipFill>
          <a:blip r:embed="rId3" cstate="print"/>
          <a:srcRect/>
          <a:stretch>
            <a:fillRect/>
          </a:stretch>
        </p:blipFill>
        <p:spPr>
          <a:xfrm>
            <a:off x="228600" y="946150"/>
            <a:ext cx="8686800" cy="3843338"/>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img_passion_f"/>
          <p:cNvPicPr>
            <a:picLocks noGrp="1" noChangeAspect="1" noChangeArrowheads="1"/>
          </p:cNvPicPr>
          <p:nvPr>
            <p:ph/>
          </p:nvPr>
        </p:nvPicPr>
        <p:blipFill>
          <a:blip r:embed="rId3" cstate="print"/>
          <a:srcRect/>
          <a:stretch>
            <a:fillRect/>
          </a:stretch>
        </p:blipFill>
        <p:spPr>
          <a:xfrm>
            <a:off x="228600" y="474663"/>
            <a:ext cx="8534400" cy="5870575"/>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p:cNvSpPr txBox="1">
            <a:spLocks noChangeArrowheads="1"/>
          </p:cNvSpPr>
          <p:nvPr/>
        </p:nvSpPr>
        <p:spPr bwMode="auto">
          <a:xfrm>
            <a:off x="914400" y="228600"/>
            <a:ext cx="7543800" cy="6247864"/>
          </a:xfrm>
          <a:prstGeom prst="rect">
            <a:avLst/>
          </a:prstGeom>
          <a:noFill/>
          <a:ln w="9525">
            <a:noFill/>
            <a:miter lim="800000"/>
            <a:headEnd/>
            <a:tailEnd/>
          </a:ln>
        </p:spPr>
        <p:txBody>
          <a:bodyPr>
            <a:spAutoFit/>
          </a:bodyPr>
          <a:lstStyle/>
          <a:p>
            <a:pPr algn="ctr">
              <a:spcBef>
                <a:spcPct val="50000"/>
              </a:spcBef>
            </a:pPr>
            <a:r>
              <a:rPr lang="en-US" dirty="0" err="1" smtClean="0"/>
              <a:t>Isaías</a:t>
            </a:r>
            <a:r>
              <a:rPr lang="en-US" dirty="0" smtClean="0"/>
              <a:t> </a:t>
            </a:r>
            <a:r>
              <a:rPr lang="en-US" dirty="0"/>
              <a:t>53:1-13:</a:t>
            </a:r>
          </a:p>
          <a:p>
            <a:pPr>
              <a:spcBef>
                <a:spcPct val="50000"/>
              </a:spcBef>
            </a:pPr>
            <a:r>
              <a:rPr lang="en-US" sz="2400" dirty="0" smtClean="0"/>
              <a:t>Los hombres lo </a:t>
            </a:r>
            <a:r>
              <a:rPr lang="en-US" sz="2400" dirty="0" err="1" smtClean="0"/>
              <a:t>despreciaban</a:t>
            </a:r>
            <a:r>
              <a:rPr lang="en-US" sz="2400" dirty="0" smtClean="0"/>
              <a:t> y lo </a:t>
            </a:r>
            <a:r>
              <a:rPr lang="en-US" sz="2400" dirty="0" err="1" smtClean="0"/>
              <a:t>rechazaban</a:t>
            </a:r>
            <a:r>
              <a:rPr lang="en-US" sz="2400" dirty="0" smtClean="0"/>
              <a:t>. Era un hombre </a:t>
            </a:r>
            <a:r>
              <a:rPr lang="en-US" sz="2400" dirty="0" err="1" smtClean="0"/>
              <a:t>lleno</a:t>
            </a:r>
            <a:r>
              <a:rPr lang="en-US" sz="2400" dirty="0" smtClean="0"/>
              <a:t> de dolor, </a:t>
            </a:r>
            <a:r>
              <a:rPr lang="en-US" sz="2400" dirty="0" err="1" smtClean="0"/>
              <a:t>acostumbrado</a:t>
            </a:r>
            <a:r>
              <a:rPr lang="en-US" sz="2400" dirty="0" smtClean="0"/>
              <a:t> al </a:t>
            </a:r>
            <a:r>
              <a:rPr lang="en-US" sz="2400" dirty="0" err="1" smtClean="0"/>
              <a:t>sufrimiento</a:t>
            </a:r>
            <a:r>
              <a:rPr lang="en-US" sz="2400" dirty="0" smtClean="0"/>
              <a:t>. </a:t>
            </a:r>
            <a:r>
              <a:rPr lang="en-US" sz="2400" dirty="0"/>
              <a:t>(v. 3)</a:t>
            </a:r>
          </a:p>
          <a:p>
            <a:pPr>
              <a:spcBef>
                <a:spcPct val="50000"/>
              </a:spcBef>
            </a:pPr>
            <a:endParaRPr lang="en-US" sz="2400" dirty="0" smtClean="0"/>
          </a:p>
          <a:p>
            <a:pPr>
              <a:spcBef>
                <a:spcPct val="50000"/>
              </a:spcBef>
            </a:pPr>
            <a:r>
              <a:rPr lang="en-US" sz="2400" dirty="0" err="1" smtClean="0"/>
              <a:t>Pero</a:t>
            </a:r>
            <a:r>
              <a:rPr lang="en-US" sz="2400" dirty="0" smtClean="0"/>
              <a:t> </a:t>
            </a:r>
            <a:r>
              <a:rPr lang="en-US" sz="2400" dirty="0" err="1" smtClean="0"/>
              <a:t>fue</a:t>
            </a:r>
            <a:r>
              <a:rPr lang="en-US" sz="2400" dirty="0" smtClean="0"/>
              <a:t> </a:t>
            </a:r>
            <a:r>
              <a:rPr lang="en-US" sz="2400" dirty="0" err="1" smtClean="0"/>
              <a:t>traspasado</a:t>
            </a:r>
            <a:r>
              <a:rPr lang="en-US" sz="2400" dirty="0" smtClean="0"/>
              <a:t> a </a:t>
            </a:r>
            <a:r>
              <a:rPr lang="en-US" sz="2400" dirty="0" err="1" smtClean="0"/>
              <a:t>causa</a:t>
            </a:r>
            <a:r>
              <a:rPr lang="en-US" sz="2400" dirty="0" smtClean="0"/>
              <a:t> de </a:t>
            </a:r>
            <a:r>
              <a:rPr lang="en-US" sz="2400" dirty="0" err="1" smtClean="0"/>
              <a:t>nuestra</a:t>
            </a:r>
            <a:r>
              <a:rPr lang="en-US" sz="2400" dirty="0" smtClean="0"/>
              <a:t> </a:t>
            </a:r>
            <a:r>
              <a:rPr lang="en-US" sz="2400" dirty="0" err="1" smtClean="0"/>
              <a:t>rebeldía</a:t>
            </a:r>
            <a:r>
              <a:rPr lang="en-US" sz="2400" dirty="0" smtClean="0"/>
              <a:t>, </a:t>
            </a:r>
            <a:r>
              <a:rPr lang="en-US" sz="2400" dirty="0" err="1" smtClean="0"/>
              <a:t>fue</a:t>
            </a:r>
            <a:r>
              <a:rPr lang="en-US" sz="2400" dirty="0" smtClean="0"/>
              <a:t> </a:t>
            </a:r>
            <a:r>
              <a:rPr lang="en-US" sz="2400" dirty="0" err="1" smtClean="0"/>
              <a:t>atormentado</a:t>
            </a:r>
            <a:r>
              <a:rPr lang="en-US" sz="2400" dirty="0" smtClean="0"/>
              <a:t> a </a:t>
            </a:r>
            <a:r>
              <a:rPr lang="en-US" sz="2400" dirty="0" err="1" smtClean="0"/>
              <a:t>causa</a:t>
            </a:r>
            <a:r>
              <a:rPr lang="en-US" sz="2400" dirty="0" smtClean="0"/>
              <a:t> de </a:t>
            </a:r>
            <a:r>
              <a:rPr lang="en-US" sz="2400" dirty="0" err="1" smtClean="0"/>
              <a:t>nuestras</a:t>
            </a:r>
            <a:r>
              <a:rPr lang="en-US" sz="2400" dirty="0" smtClean="0"/>
              <a:t> </a:t>
            </a:r>
            <a:r>
              <a:rPr lang="en-US" sz="2400" dirty="0" err="1" smtClean="0"/>
              <a:t>maldades</a:t>
            </a:r>
            <a:r>
              <a:rPr lang="en-US" sz="2400" dirty="0" smtClean="0"/>
              <a:t>; el </a:t>
            </a:r>
            <a:r>
              <a:rPr lang="en-US" sz="2400" dirty="0" err="1" smtClean="0"/>
              <a:t>castigo</a:t>
            </a:r>
            <a:r>
              <a:rPr lang="en-US" sz="2400" dirty="0" smtClean="0"/>
              <a:t> </a:t>
            </a:r>
            <a:r>
              <a:rPr lang="en-US" sz="2400" dirty="0" err="1" smtClean="0"/>
              <a:t>que</a:t>
            </a:r>
            <a:r>
              <a:rPr lang="en-US" sz="2400" dirty="0" smtClean="0"/>
              <a:t> </a:t>
            </a:r>
            <a:r>
              <a:rPr lang="en-US" sz="2400" dirty="0" err="1" smtClean="0"/>
              <a:t>sufrió</a:t>
            </a:r>
            <a:r>
              <a:rPr lang="en-US" sz="2400" dirty="0" smtClean="0"/>
              <a:t> </a:t>
            </a:r>
            <a:r>
              <a:rPr lang="en-US" sz="2400" dirty="0" err="1" smtClean="0"/>
              <a:t>nos</a:t>
            </a:r>
            <a:r>
              <a:rPr lang="en-US" sz="2400" dirty="0" smtClean="0"/>
              <a:t> </a:t>
            </a:r>
            <a:r>
              <a:rPr lang="en-US" sz="2400" dirty="0" err="1" smtClean="0"/>
              <a:t>trajo</a:t>
            </a:r>
            <a:r>
              <a:rPr lang="en-US" sz="2400" dirty="0" smtClean="0"/>
              <a:t> la </a:t>
            </a:r>
            <a:r>
              <a:rPr lang="en-US" sz="2400" dirty="0" err="1" smtClean="0"/>
              <a:t>paz</a:t>
            </a:r>
            <a:r>
              <a:rPr lang="en-US" sz="2400" dirty="0" smtClean="0"/>
              <a:t>, </a:t>
            </a:r>
            <a:r>
              <a:rPr lang="en-US" sz="2400" dirty="0" err="1" smtClean="0"/>
              <a:t>por</a:t>
            </a:r>
            <a:r>
              <a:rPr lang="en-US" sz="2400" dirty="0" smtClean="0"/>
              <a:t> </a:t>
            </a:r>
            <a:r>
              <a:rPr lang="en-US" sz="2400" dirty="0" err="1" smtClean="0"/>
              <a:t>sus</a:t>
            </a:r>
            <a:r>
              <a:rPr lang="en-US" sz="2400" dirty="0" smtClean="0"/>
              <a:t> </a:t>
            </a:r>
            <a:r>
              <a:rPr lang="en-US" sz="2400" dirty="0" err="1" smtClean="0"/>
              <a:t>heridas</a:t>
            </a:r>
            <a:r>
              <a:rPr lang="en-US" sz="2400" dirty="0" smtClean="0"/>
              <a:t> </a:t>
            </a:r>
            <a:r>
              <a:rPr lang="en-US" sz="2400" dirty="0" err="1" smtClean="0"/>
              <a:t>alcanzamos</a:t>
            </a:r>
            <a:r>
              <a:rPr lang="en-US" sz="2400" dirty="0" smtClean="0"/>
              <a:t> la </a:t>
            </a:r>
            <a:r>
              <a:rPr lang="en-US" sz="2400" dirty="0" err="1" smtClean="0"/>
              <a:t>salud</a:t>
            </a:r>
            <a:r>
              <a:rPr lang="en-US" sz="2400" dirty="0" smtClean="0"/>
              <a:t>. (Is.53:5</a:t>
            </a:r>
            <a:r>
              <a:rPr lang="en-US" sz="2400" dirty="0"/>
              <a:t>)  </a:t>
            </a:r>
            <a:r>
              <a:rPr lang="en-US" sz="2400" dirty="0" smtClean="0"/>
              <a:t>(Ref. Juan 19:31-37</a:t>
            </a:r>
            <a:r>
              <a:rPr lang="en-US" sz="2400" dirty="0"/>
              <a:t>)</a:t>
            </a:r>
          </a:p>
          <a:p>
            <a:pPr>
              <a:spcBef>
                <a:spcPct val="50000"/>
              </a:spcBef>
            </a:pPr>
            <a:endParaRPr lang="en-US" sz="2400" dirty="0"/>
          </a:p>
          <a:p>
            <a:pPr>
              <a:spcBef>
                <a:spcPct val="50000"/>
              </a:spcBef>
            </a:pPr>
            <a:r>
              <a:rPr lang="en-US" sz="2400" dirty="0" err="1" smtClean="0"/>
              <a:t>Maltratado</a:t>
            </a:r>
            <a:r>
              <a:rPr lang="en-US" sz="2400" dirty="0" smtClean="0"/>
              <a:t> y </a:t>
            </a:r>
            <a:r>
              <a:rPr lang="en-US" sz="2400" dirty="0" err="1" smtClean="0"/>
              <a:t>humillado</a:t>
            </a:r>
            <a:r>
              <a:rPr lang="en-US" sz="2400" dirty="0" smtClean="0"/>
              <a:t>, </a:t>
            </a:r>
            <a:r>
              <a:rPr lang="en-US" sz="2400" dirty="0" err="1" smtClean="0"/>
              <a:t>ni</a:t>
            </a:r>
            <a:r>
              <a:rPr lang="en-US" sz="2400" dirty="0" smtClean="0"/>
              <a:t> </a:t>
            </a:r>
            <a:r>
              <a:rPr lang="en-US" sz="2400" dirty="0" err="1" smtClean="0"/>
              <a:t>siquiera</a:t>
            </a:r>
            <a:r>
              <a:rPr lang="en-US" sz="2400" dirty="0" smtClean="0"/>
              <a:t> </a:t>
            </a:r>
            <a:r>
              <a:rPr lang="en-US" sz="2400" dirty="0" err="1" smtClean="0"/>
              <a:t>abrió</a:t>
            </a:r>
            <a:r>
              <a:rPr lang="en-US" sz="2400" dirty="0" smtClean="0"/>
              <a:t> </a:t>
            </a:r>
            <a:r>
              <a:rPr lang="en-US" sz="2400" dirty="0" err="1" smtClean="0"/>
              <a:t>su</a:t>
            </a:r>
            <a:r>
              <a:rPr lang="en-US" sz="2400" dirty="0" smtClean="0"/>
              <a:t> </a:t>
            </a:r>
            <a:r>
              <a:rPr lang="en-US" sz="2400" dirty="0" err="1" smtClean="0"/>
              <a:t>boca</a:t>
            </a:r>
            <a:r>
              <a:rPr lang="en-US" sz="2400" dirty="0" smtClean="0"/>
              <a:t>; </a:t>
            </a:r>
            <a:r>
              <a:rPr lang="en-US" sz="2400" dirty="0" err="1" smtClean="0"/>
              <a:t>como</a:t>
            </a:r>
            <a:r>
              <a:rPr lang="en-US" sz="2400" dirty="0" smtClean="0"/>
              <a:t> </a:t>
            </a:r>
            <a:r>
              <a:rPr lang="en-US" sz="2400" dirty="0" err="1" smtClean="0"/>
              <a:t>cordero</a:t>
            </a:r>
            <a:r>
              <a:rPr lang="en-US" sz="2400" dirty="0" smtClean="0"/>
              <a:t>, </a:t>
            </a:r>
            <a:r>
              <a:rPr lang="en-US" sz="2400" dirty="0" err="1" smtClean="0"/>
              <a:t>fue</a:t>
            </a:r>
            <a:r>
              <a:rPr lang="en-US" sz="2400" dirty="0" smtClean="0"/>
              <a:t> </a:t>
            </a:r>
            <a:r>
              <a:rPr lang="en-US" sz="2400" dirty="0" err="1" smtClean="0"/>
              <a:t>llevado</a:t>
            </a:r>
            <a:r>
              <a:rPr lang="en-US" sz="2400" dirty="0" smtClean="0"/>
              <a:t> al </a:t>
            </a:r>
            <a:r>
              <a:rPr lang="en-US" sz="2400" dirty="0" err="1" smtClean="0"/>
              <a:t>matadero</a:t>
            </a:r>
            <a:r>
              <a:rPr lang="en-US" sz="2400" dirty="0" smtClean="0"/>
              <a:t>; </a:t>
            </a:r>
            <a:r>
              <a:rPr lang="en-US" sz="2400" dirty="0" err="1" smtClean="0"/>
              <a:t>como</a:t>
            </a:r>
            <a:r>
              <a:rPr lang="en-US" sz="2400" dirty="0" smtClean="0"/>
              <a:t> </a:t>
            </a:r>
            <a:r>
              <a:rPr lang="en-US" sz="2400" dirty="0" err="1" smtClean="0"/>
              <a:t>oveja</a:t>
            </a:r>
            <a:r>
              <a:rPr lang="en-US" sz="2400" dirty="0" smtClean="0"/>
              <a:t>, </a:t>
            </a:r>
            <a:r>
              <a:rPr lang="en-US" sz="2400" dirty="0" err="1" smtClean="0"/>
              <a:t>enmudeció</a:t>
            </a:r>
            <a:r>
              <a:rPr lang="en-US" sz="2400" dirty="0" smtClean="0"/>
              <a:t> ante </a:t>
            </a:r>
            <a:r>
              <a:rPr lang="en-US" sz="2400" dirty="0" err="1" smtClean="0"/>
              <a:t>su</a:t>
            </a:r>
            <a:r>
              <a:rPr lang="en-US" sz="2400" dirty="0" smtClean="0"/>
              <a:t> </a:t>
            </a:r>
            <a:r>
              <a:rPr lang="en-US" sz="2400" dirty="0" err="1" smtClean="0"/>
              <a:t>trasquilador</a:t>
            </a:r>
            <a:r>
              <a:rPr lang="en-US" sz="2400" dirty="0" smtClean="0"/>
              <a:t>; y </a:t>
            </a:r>
            <a:r>
              <a:rPr lang="en-US" sz="2400" dirty="0" err="1" smtClean="0"/>
              <a:t>ni</a:t>
            </a:r>
            <a:r>
              <a:rPr lang="en-US" sz="2400" dirty="0" smtClean="0"/>
              <a:t> </a:t>
            </a:r>
            <a:r>
              <a:rPr lang="en-US" sz="2400" dirty="0" err="1" smtClean="0"/>
              <a:t>siquiera</a:t>
            </a:r>
            <a:r>
              <a:rPr lang="en-US" sz="2400" dirty="0" smtClean="0"/>
              <a:t> </a:t>
            </a:r>
            <a:r>
              <a:rPr lang="en-US" sz="2400" dirty="0" err="1" smtClean="0"/>
              <a:t>abrió</a:t>
            </a:r>
            <a:r>
              <a:rPr lang="en-US" sz="2400" dirty="0" smtClean="0"/>
              <a:t> </a:t>
            </a:r>
            <a:r>
              <a:rPr lang="en-US" sz="2400" dirty="0" err="1" smtClean="0"/>
              <a:t>su</a:t>
            </a:r>
            <a:r>
              <a:rPr lang="en-US" sz="2400" dirty="0" smtClean="0"/>
              <a:t> </a:t>
            </a:r>
            <a:r>
              <a:rPr lang="en-US" sz="2400" dirty="0" err="1" smtClean="0"/>
              <a:t>boca</a:t>
            </a:r>
            <a:r>
              <a:rPr lang="en-US" sz="2400" dirty="0" smtClean="0"/>
              <a:t>. </a:t>
            </a:r>
            <a:r>
              <a:rPr lang="en-US" sz="2400" dirty="0"/>
              <a:t>(v. 7)</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68_sm"/>
          <p:cNvPicPr>
            <a:picLocks noGrp="1" noChangeAspect="1" noChangeArrowheads="1"/>
          </p:cNvPicPr>
          <p:nvPr>
            <p:ph/>
          </p:nvPr>
        </p:nvPicPr>
        <p:blipFill>
          <a:blip r:embed="rId3" cstate="print"/>
          <a:srcRect/>
          <a:stretch>
            <a:fillRect/>
          </a:stretch>
        </p:blipFill>
        <p:spPr>
          <a:xfrm>
            <a:off x="2427288" y="304800"/>
            <a:ext cx="4046537" cy="63246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609600" y="228600"/>
            <a:ext cx="7620000" cy="519113"/>
          </a:xfrm>
          <a:prstGeom prst="rect">
            <a:avLst/>
          </a:prstGeom>
          <a:noFill/>
          <a:ln w="9525">
            <a:noFill/>
            <a:miter lim="800000"/>
            <a:headEnd/>
            <a:tailEnd/>
          </a:ln>
        </p:spPr>
        <p:txBody>
          <a:bodyPr>
            <a:spAutoFit/>
          </a:bodyPr>
          <a:lstStyle/>
          <a:p>
            <a:pPr>
              <a:spcBef>
                <a:spcPct val="50000"/>
              </a:spcBef>
            </a:pPr>
            <a:endParaRPr lang="es-MX"/>
          </a:p>
        </p:txBody>
      </p:sp>
      <p:sp>
        <p:nvSpPr>
          <p:cNvPr id="25603" name="Text Box 5"/>
          <p:cNvSpPr txBox="1">
            <a:spLocks noChangeArrowheads="1"/>
          </p:cNvSpPr>
          <p:nvPr/>
        </p:nvSpPr>
        <p:spPr bwMode="auto">
          <a:xfrm>
            <a:off x="685800" y="838200"/>
            <a:ext cx="8229600" cy="5786199"/>
          </a:xfrm>
          <a:prstGeom prst="rect">
            <a:avLst/>
          </a:prstGeom>
          <a:noFill/>
          <a:ln w="9525">
            <a:noFill/>
            <a:miter lim="800000"/>
            <a:headEnd/>
            <a:tailEnd/>
          </a:ln>
        </p:spPr>
        <p:txBody>
          <a:bodyPr>
            <a:spAutoFit/>
          </a:bodyPr>
          <a:lstStyle/>
          <a:p>
            <a:pPr algn="ctr">
              <a:spcBef>
                <a:spcPct val="50000"/>
              </a:spcBef>
            </a:pPr>
            <a:r>
              <a:rPr lang="en-US" dirty="0" err="1" smtClean="0"/>
              <a:t>Miqueas</a:t>
            </a:r>
            <a:r>
              <a:rPr lang="en-US" dirty="0" smtClean="0"/>
              <a:t> 5:2</a:t>
            </a:r>
            <a:endParaRPr lang="en-US" dirty="0"/>
          </a:p>
          <a:p>
            <a:pPr>
              <a:spcBef>
                <a:spcPct val="50000"/>
              </a:spcBef>
            </a:pPr>
            <a:r>
              <a:rPr lang="en-US" sz="2400" dirty="0" err="1" smtClean="0"/>
              <a:t>Pero</a:t>
            </a:r>
            <a:r>
              <a:rPr lang="en-US" sz="2400" dirty="0" smtClean="0"/>
              <a:t> de </a:t>
            </a:r>
            <a:r>
              <a:rPr lang="en-US" sz="2400" dirty="0" err="1" smtClean="0"/>
              <a:t>ti</a:t>
            </a:r>
            <a:r>
              <a:rPr lang="en-US" sz="2400" dirty="0" smtClean="0"/>
              <a:t>, </a:t>
            </a:r>
            <a:r>
              <a:rPr lang="en-US" sz="2400" dirty="0" err="1" smtClean="0"/>
              <a:t>Belén</a:t>
            </a:r>
            <a:r>
              <a:rPr lang="en-US" sz="2400" dirty="0" smtClean="0"/>
              <a:t> </a:t>
            </a:r>
            <a:r>
              <a:rPr lang="en-US" sz="2400" dirty="0" err="1" smtClean="0"/>
              <a:t>Efrata</a:t>
            </a:r>
            <a:r>
              <a:rPr lang="en-US" sz="2400" dirty="0" smtClean="0"/>
              <a:t>, </a:t>
            </a:r>
            <a:r>
              <a:rPr lang="en-US" sz="2400" dirty="0" err="1" smtClean="0"/>
              <a:t>pequeña</a:t>
            </a:r>
            <a:r>
              <a:rPr lang="en-US" sz="2400" dirty="0" smtClean="0"/>
              <a:t> entre los </a:t>
            </a:r>
            <a:r>
              <a:rPr lang="en-US" sz="2400" dirty="0" err="1" smtClean="0"/>
              <a:t>clanes</a:t>
            </a:r>
            <a:r>
              <a:rPr lang="en-US" sz="2400" dirty="0" smtClean="0"/>
              <a:t> de </a:t>
            </a:r>
            <a:r>
              <a:rPr lang="en-US" sz="2400" dirty="0" err="1" smtClean="0"/>
              <a:t>Judá</a:t>
            </a:r>
            <a:r>
              <a:rPr lang="en-US" sz="2400" dirty="0" smtClean="0"/>
              <a:t>, </a:t>
            </a:r>
            <a:r>
              <a:rPr lang="en-US" sz="2400" dirty="0" err="1" smtClean="0"/>
              <a:t>saldrá</a:t>
            </a:r>
            <a:r>
              <a:rPr lang="en-US" sz="2400" dirty="0" smtClean="0"/>
              <a:t> el </a:t>
            </a:r>
            <a:r>
              <a:rPr lang="en-US" sz="2400" dirty="0" err="1" smtClean="0"/>
              <a:t>que</a:t>
            </a:r>
            <a:r>
              <a:rPr lang="en-US" sz="2400" dirty="0" smtClean="0"/>
              <a:t> </a:t>
            </a:r>
            <a:r>
              <a:rPr lang="en-US" sz="2400" dirty="0" err="1" smtClean="0"/>
              <a:t>gobernará</a:t>
            </a:r>
            <a:r>
              <a:rPr lang="en-US" sz="2400" dirty="0" smtClean="0"/>
              <a:t> a Israel; </a:t>
            </a:r>
            <a:r>
              <a:rPr lang="en-US" sz="2400" dirty="0" err="1" smtClean="0"/>
              <a:t>sus</a:t>
            </a:r>
            <a:r>
              <a:rPr lang="en-US" sz="2400" dirty="0" smtClean="0"/>
              <a:t> </a:t>
            </a:r>
            <a:r>
              <a:rPr lang="en-US" sz="2400" dirty="0" err="1" smtClean="0"/>
              <a:t>orígenes</a:t>
            </a:r>
            <a:r>
              <a:rPr lang="en-US" sz="2400" dirty="0" smtClean="0"/>
              <a:t> se </a:t>
            </a:r>
            <a:r>
              <a:rPr lang="en-US" sz="2400" dirty="0" err="1" smtClean="0"/>
              <a:t>remontan</a:t>
            </a:r>
            <a:r>
              <a:rPr lang="en-US" sz="2400" dirty="0" smtClean="0"/>
              <a:t> </a:t>
            </a:r>
            <a:r>
              <a:rPr lang="en-US" sz="2400" dirty="0" err="1" smtClean="0"/>
              <a:t>hasta</a:t>
            </a:r>
            <a:r>
              <a:rPr lang="en-US" sz="2400" dirty="0" smtClean="0"/>
              <a:t> la </a:t>
            </a:r>
            <a:r>
              <a:rPr lang="en-US" sz="2400" dirty="0" err="1" smtClean="0"/>
              <a:t>antigüedad</a:t>
            </a:r>
            <a:r>
              <a:rPr lang="en-US" sz="2400" dirty="0" smtClean="0"/>
              <a:t>, </a:t>
            </a:r>
            <a:r>
              <a:rPr lang="en-US" sz="2400" dirty="0" err="1" smtClean="0"/>
              <a:t>hasta</a:t>
            </a:r>
            <a:r>
              <a:rPr lang="en-US" sz="2400" dirty="0" smtClean="0"/>
              <a:t> </a:t>
            </a:r>
            <a:r>
              <a:rPr lang="en-US" sz="2400" dirty="0" err="1" smtClean="0"/>
              <a:t>tiempos</a:t>
            </a:r>
            <a:r>
              <a:rPr lang="en-US" sz="2400" dirty="0" smtClean="0"/>
              <a:t> </a:t>
            </a:r>
            <a:r>
              <a:rPr lang="en-US" sz="2400" dirty="0" err="1" smtClean="0"/>
              <a:t>inmemoriales</a:t>
            </a:r>
            <a:r>
              <a:rPr lang="en-US" sz="2400" dirty="0" smtClean="0"/>
              <a:t>.</a:t>
            </a:r>
            <a:endParaRPr lang="en-US" sz="2400" dirty="0"/>
          </a:p>
          <a:p>
            <a:pPr>
              <a:spcBef>
                <a:spcPct val="50000"/>
              </a:spcBef>
            </a:pPr>
            <a:endParaRPr lang="en-US" sz="2400" dirty="0"/>
          </a:p>
          <a:p>
            <a:pPr algn="ctr">
              <a:spcBef>
                <a:spcPct val="50000"/>
              </a:spcBef>
            </a:pPr>
            <a:r>
              <a:rPr lang="en-US" dirty="0" err="1" smtClean="0"/>
              <a:t>Isaías</a:t>
            </a:r>
            <a:r>
              <a:rPr lang="en-US" dirty="0" smtClean="0"/>
              <a:t> 9:1,6</a:t>
            </a:r>
            <a:endParaRPr lang="en-US" dirty="0"/>
          </a:p>
          <a:p>
            <a:pPr>
              <a:spcBef>
                <a:spcPct val="50000"/>
              </a:spcBef>
            </a:pPr>
            <a:r>
              <a:rPr lang="en-US" sz="2400" dirty="0" smtClean="0"/>
              <a:t>A </a:t>
            </a:r>
            <a:r>
              <a:rPr lang="en-US" sz="2400" dirty="0" err="1" smtClean="0"/>
              <a:t>pesar</a:t>
            </a:r>
            <a:r>
              <a:rPr lang="en-US" sz="2400" dirty="0" smtClean="0"/>
              <a:t> de </a:t>
            </a:r>
            <a:r>
              <a:rPr lang="en-US" sz="2400" dirty="0" err="1" smtClean="0"/>
              <a:t>todo</a:t>
            </a:r>
            <a:r>
              <a:rPr lang="en-US" sz="2400" dirty="0" smtClean="0"/>
              <a:t>, no </a:t>
            </a:r>
            <a:r>
              <a:rPr lang="en-US" sz="2400" dirty="0" err="1" smtClean="0"/>
              <a:t>habrá</a:t>
            </a:r>
            <a:r>
              <a:rPr lang="en-US" sz="2400" dirty="0" smtClean="0"/>
              <a:t> </a:t>
            </a:r>
            <a:r>
              <a:rPr lang="en-US" sz="2400" dirty="0" err="1" smtClean="0"/>
              <a:t>más</a:t>
            </a:r>
            <a:r>
              <a:rPr lang="en-US" sz="2400" dirty="0" smtClean="0"/>
              <a:t> </a:t>
            </a:r>
            <a:r>
              <a:rPr lang="en-US" sz="2400" dirty="0" err="1" smtClean="0"/>
              <a:t>penunbra</a:t>
            </a:r>
            <a:r>
              <a:rPr lang="en-US" sz="2400" dirty="0" smtClean="0"/>
              <a:t> </a:t>
            </a:r>
            <a:r>
              <a:rPr lang="en-US" sz="2400" dirty="0" err="1" smtClean="0"/>
              <a:t>para</a:t>
            </a:r>
            <a:r>
              <a:rPr lang="en-US" sz="2400" dirty="0" smtClean="0"/>
              <a:t> la </a:t>
            </a:r>
            <a:r>
              <a:rPr lang="en-US" sz="2400" dirty="0" err="1" smtClean="0"/>
              <a:t>que</a:t>
            </a:r>
            <a:r>
              <a:rPr lang="en-US" sz="2400" dirty="0" smtClean="0"/>
              <a:t> </a:t>
            </a:r>
            <a:r>
              <a:rPr lang="en-US" sz="2400" dirty="0" err="1" smtClean="0"/>
              <a:t>estuvo</a:t>
            </a:r>
            <a:r>
              <a:rPr lang="en-US" sz="2400" dirty="0" smtClean="0"/>
              <a:t> </a:t>
            </a:r>
            <a:r>
              <a:rPr lang="en-US" sz="2400" dirty="0" err="1" smtClean="0"/>
              <a:t>angustiada</a:t>
            </a:r>
            <a:r>
              <a:rPr lang="en-US" sz="2400" dirty="0" smtClean="0"/>
              <a:t>. En el </a:t>
            </a:r>
            <a:r>
              <a:rPr lang="en-US" sz="2400" dirty="0" err="1" smtClean="0"/>
              <a:t>pasado</a:t>
            </a:r>
            <a:r>
              <a:rPr lang="en-US" sz="2400" dirty="0" smtClean="0"/>
              <a:t> Dios </a:t>
            </a:r>
            <a:r>
              <a:rPr lang="en-US" sz="2400" dirty="0" err="1" smtClean="0"/>
              <a:t>humilló</a:t>
            </a:r>
            <a:r>
              <a:rPr lang="en-US" sz="2400" dirty="0" smtClean="0"/>
              <a:t> a la </a:t>
            </a:r>
            <a:r>
              <a:rPr lang="en-US" sz="2400" dirty="0" err="1" smtClean="0"/>
              <a:t>tierra</a:t>
            </a:r>
            <a:r>
              <a:rPr lang="en-US" sz="2400" dirty="0" smtClean="0"/>
              <a:t> de </a:t>
            </a:r>
            <a:r>
              <a:rPr lang="en-US" sz="2400" dirty="0" err="1" smtClean="0"/>
              <a:t>Zabulón</a:t>
            </a:r>
            <a:r>
              <a:rPr lang="en-US" sz="2400" dirty="0" smtClean="0"/>
              <a:t> y a la </a:t>
            </a:r>
            <a:r>
              <a:rPr lang="en-US" sz="2400" dirty="0" err="1" smtClean="0"/>
              <a:t>tierra</a:t>
            </a:r>
            <a:r>
              <a:rPr lang="en-US" sz="2400" dirty="0" smtClean="0"/>
              <a:t> de </a:t>
            </a:r>
            <a:r>
              <a:rPr lang="en-US" sz="2400" dirty="0" err="1" smtClean="0"/>
              <a:t>Neftalí</a:t>
            </a:r>
            <a:r>
              <a:rPr lang="en-US" sz="2400" dirty="0" smtClean="0"/>
              <a:t>; </a:t>
            </a:r>
            <a:r>
              <a:rPr lang="en-US" sz="2400" dirty="0" err="1" smtClean="0"/>
              <a:t>pero</a:t>
            </a:r>
            <a:r>
              <a:rPr lang="en-US" sz="2400" dirty="0" smtClean="0"/>
              <a:t> en el </a:t>
            </a:r>
            <a:r>
              <a:rPr lang="en-US" sz="2400" dirty="0" err="1" smtClean="0"/>
              <a:t>futuro</a:t>
            </a:r>
            <a:r>
              <a:rPr lang="en-US" sz="2400" dirty="0" smtClean="0"/>
              <a:t> </a:t>
            </a:r>
            <a:r>
              <a:rPr lang="en-US" sz="2400" dirty="0" err="1" smtClean="0"/>
              <a:t>honrará</a:t>
            </a:r>
            <a:r>
              <a:rPr lang="en-US" sz="2400" dirty="0" smtClean="0"/>
              <a:t> a </a:t>
            </a:r>
            <a:r>
              <a:rPr lang="en-US" sz="2400" dirty="0" err="1" smtClean="0"/>
              <a:t>Galilea</a:t>
            </a:r>
            <a:r>
              <a:rPr lang="en-US" sz="2400" dirty="0" smtClean="0"/>
              <a:t>, </a:t>
            </a:r>
            <a:r>
              <a:rPr lang="en-US" sz="2400" dirty="0" err="1" smtClean="0"/>
              <a:t>tierra</a:t>
            </a:r>
            <a:r>
              <a:rPr lang="en-US" sz="2400" dirty="0" smtClean="0"/>
              <a:t> de </a:t>
            </a:r>
            <a:r>
              <a:rPr lang="en-US" sz="2400" dirty="0" err="1" smtClean="0"/>
              <a:t>páganos</a:t>
            </a:r>
            <a:r>
              <a:rPr lang="en-US" sz="2400" dirty="0" smtClean="0"/>
              <a:t>, en el </a:t>
            </a:r>
            <a:r>
              <a:rPr lang="en-US" sz="2400" dirty="0" err="1" smtClean="0"/>
              <a:t>camino</a:t>
            </a:r>
            <a:r>
              <a:rPr lang="en-US" sz="2400" dirty="0" smtClean="0"/>
              <a:t> del mar, al </a:t>
            </a:r>
            <a:r>
              <a:rPr lang="en-US" sz="2400" dirty="0" err="1" smtClean="0"/>
              <a:t>otro</a:t>
            </a:r>
            <a:r>
              <a:rPr lang="en-US" sz="2400" dirty="0" smtClean="0"/>
              <a:t> </a:t>
            </a:r>
            <a:r>
              <a:rPr lang="en-US" sz="2400" dirty="0" err="1" smtClean="0"/>
              <a:t>lado</a:t>
            </a:r>
            <a:r>
              <a:rPr lang="en-US" sz="2400" dirty="0" smtClean="0"/>
              <a:t> del </a:t>
            </a:r>
            <a:r>
              <a:rPr lang="en-US" sz="2400" dirty="0" err="1" smtClean="0"/>
              <a:t>Jordán</a:t>
            </a:r>
            <a:r>
              <a:rPr lang="en-US" sz="2400" dirty="0" smtClean="0"/>
              <a:t>….</a:t>
            </a:r>
            <a:r>
              <a:rPr lang="en-US" sz="2400" dirty="0" err="1" smtClean="0"/>
              <a:t>Porque</a:t>
            </a:r>
            <a:r>
              <a:rPr lang="en-US" sz="2400" dirty="0" smtClean="0"/>
              <a:t> </a:t>
            </a:r>
            <a:r>
              <a:rPr lang="en-US" sz="2400" dirty="0" err="1" smtClean="0"/>
              <a:t>nos</a:t>
            </a:r>
            <a:r>
              <a:rPr lang="en-US" sz="2400" dirty="0" smtClean="0"/>
              <a:t> ha </a:t>
            </a:r>
            <a:r>
              <a:rPr lang="en-US" sz="2400" dirty="0" err="1" smtClean="0"/>
              <a:t>nacido</a:t>
            </a:r>
            <a:r>
              <a:rPr lang="en-US" sz="2400" dirty="0" smtClean="0"/>
              <a:t> un </a:t>
            </a:r>
            <a:r>
              <a:rPr lang="en-US" sz="2400" dirty="0" err="1" smtClean="0"/>
              <a:t>niño</a:t>
            </a:r>
            <a:r>
              <a:rPr lang="en-US" sz="2400" dirty="0" smtClean="0"/>
              <a:t>…Y le </a:t>
            </a:r>
            <a:r>
              <a:rPr lang="en-US" sz="2400" dirty="0" err="1" smtClean="0"/>
              <a:t>llamarán</a:t>
            </a:r>
            <a:r>
              <a:rPr lang="en-US" sz="2400" dirty="0" smtClean="0"/>
              <a:t> </a:t>
            </a:r>
            <a:r>
              <a:rPr lang="en-US" sz="2400" dirty="0" err="1" smtClean="0"/>
              <a:t>Consejero</a:t>
            </a:r>
            <a:r>
              <a:rPr lang="en-US" sz="2400" dirty="0" smtClean="0"/>
              <a:t> admirable, Dios </a:t>
            </a:r>
            <a:r>
              <a:rPr lang="en-US" sz="2400" dirty="0" err="1" smtClean="0"/>
              <a:t>fuerte</a:t>
            </a:r>
            <a:r>
              <a:rPr lang="en-US" sz="2400" dirty="0" smtClean="0"/>
              <a:t>, Padre </a:t>
            </a:r>
            <a:r>
              <a:rPr lang="en-US" sz="2400" dirty="0" err="1" smtClean="0"/>
              <a:t>eterno</a:t>
            </a:r>
            <a:r>
              <a:rPr lang="en-US" sz="2400" dirty="0" smtClean="0"/>
              <a:t>, Príncipe de </a:t>
            </a:r>
            <a:r>
              <a:rPr lang="en-US" sz="2400" dirty="0" err="1" smtClean="0"/>
              <a:t>paz</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IsraelTribesL"/>
          <p:cNvPicPr>
            <a:picLocks noChangeAspect="1" noChangeArrowheads="1"/>
          </p:cNvPicPr>
          <p:nvPr/>
        </p:nvPicPr>
        <p:blipFill>
          <a:blip r:embed="rId3" cstate="print"/>
          <a:srcRect/>
          <a:stretch>
            <a:fillRect/>
          </a:stretch>
        </p:blipFill>
        <p:spPr bwMode="auto">
          <a:xfrm>
            <a:off x="2333625" y="381000"/>
            <a:ext cx="4532313"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maps-palestine-33AD"/>
          <p:cNvPicPr>
            <a:picLocks noChangeAspect="1" noChangeArrowheads="1"/>
          </p:cNvPicPr>
          <p:nvPr/>
        </p:nvPicPr>
        <p:blipFill>
          <a:blip r:embed="rId3" cstate="print"/>
          <a:srcRect/>
          <a:stretch>
            <a:fillRect/>
          </a:stretch>
        </p:blipFill>
        <p:spPr bwMode="auto">
          <a:xfrm>
            <a:off x="2514600" y="533400"/>
            <a:ext cx="3739088"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457200" y="1981200"/>
            <a:ext cx="8077200" cy="519113"/>
          </a:xfrm>
          <a:prstGeom prst="rect">
            <a:avLst/>
          </a:prstGeom>
          <a:noFill/>
          <a:ln w="9525">
            <a:noFill/>
            <a:miter lim="800000"/>
            <a:headEnd/>
            <a:tailEnd/>
          </a:ln>
        </p:spPr>
        <p:txBody>
          <a:bodyPr>
            <a:spAutoFit/>
          </a:bodyPr>
          <a:lstStyle/>
          <a:p>
            <a:pPr>
              <a:spcBef>
                <a:spcPct val="50000"/>
              </a:spcBef>
            </a:pPr>
            <a:endParaRPr lang="es-MX"/>
          </a:p>
        </p:txBody>
      </p:sp>
      <p:sp>
        <p:nvSpPr>
          <p:cNvPr id="28675" name="Text Box 5"/>
          <p:cNvSpPr txBox="1">
            <a:spLocks noChangeArrowheads="1"/>
          </p:cNvSpPr>
          <p:nvPr/>
        </p:nvSpPr>
        <p:spPr bwMode="auto">
          <a:xfrm>
            <a:off x="533400" y="2590800"/>
            <a:ext cx="8153400" cy="519113"/>
          </a:xfrm>
          <a:prstGeom prst="rect">
            <a:avLst/>
          </a:prstGeom>
          <a:noFill/>
          <a:ln w="9525">
            <a:noFill/>
            <a:miter lim="800000"/>
            <a:headEnd/>
            <a:tailEnd/>
          </a:ln>
        </p:spPr>
        <p:txBody>
          <a:bodyPr>
            <a:spAutoFit/>
          </a:bodyPr>
          <a:lstStyle/>
          <a:p>
            <a:pPr>
              <a:spcBef>
                <a:spcPct val="50000"/>
              </a:spcBef>
            </a:pPr>
            <a:endParaRPr lang="es-MX"/>
          </a:p>
        </p:txBody>
      </p:sp>
      <p:sp>
        <p:nvSpPr>
          <p:cNvPr id="28676" name="Text Box 6"/>
          <p:cNvSpPr txBox="1">
            <a:spLocks noChangeArrowheads="1"/>
          </p:cNvSpPr>
          <p:nvPr/>
        </p:nvSpPr>
        <p:spPr bwMode="auto">
          <a:xfrm>
            <a:off x="838200" y="1143000"/>
            <a:ext cx="8077200" cy="4031873"/>
          </a:xfrm>
          <a:prstGeom prst="rect">
            <a:avLst/>
          </a:prstGeom>
          <a:noFill/>
          <a:ln w="9525">
            <a:noFill/>
            <a:miter lim="800000"/>
            <a:headEnd/>
            <a:tailEnd/>
          </a:ln>
        </p:spPr>
        <p:txBody>
          <a:bodyPr>
            <a:spAutoFit/>
          </a:bodyPr>
          <a:lstStyle/>
          <a:p>
            <a:pPr algn="ctr">
              <a:spcBef>
                <a:spcPct val="50000"/>
              </a:spcBef>
            </a:pPr>
            <a:r>
              <a:rPr lang="en-US" dirty="0" err="1" smtClean="0"/>
              <a:t>Salmo</a:t>
            </a:r>
            <a:r>
              <a:rPr lang="en-US" dirty="0" smtClean="0"/>
              <a:t> </a:t>
            </a:r>
            <a:r>
              <a:rPr lang="en-US" dirty="0"/>
              <a:t>22:16-18</a:t>
            </a:r>
          </a:p>
          <a:p>
            <a:pPr>
              <a:spcBef>
                <a:spcPct val="50000"/>
              </a:spcBef>
            </a:pPr>
            <a:r>
              <a:rPr lang="en-US" sz="2400" dirty="0" smtClean="0"/>
              <a:t>Como </a:t>
            </a:r>
            <a:r>
              <a:rPr lang="en-US" sz="2400" dirty="0" err="1" smtClean="0"/>
              <a:t>perros</a:t>
            </a:r>
            <a:r>
              <a:rPr lang="en-US" sz="2400" dirty="0" smtClean="0"/>
              <a:t> de </a:t>
            </a:r>
            <a:r>
              <a:rPr lang="en-US" sz="2400" dirty="0" err="1" smtClean="0"/>
              <a:t>presa</a:t>
            </a:r>
            <a:r>
              <a:rPr lang="en-US" sz="2400" dirty="0" smtClean="0"/>
              <a:t>, me </a:t>
            </a:r>
            <a:r>
              <a:rPr lang="en-US" sz="2400" dirty="0" err="1" smtClean="0"/>
              <a:t>han</a:t>
            </a:r>
            <a:r>
              <a:rPr lang="en-US" sz="2400" dirty="0" smtClean="0"/>
              <a:t> </a:t>
            </a:r>
            <a:r>
              <a:rPr lang="en-US" sz="2400" dirty="0" err="1" smtClean="0"/>
              <a:t>rodeado</a:t>
            </a:r>
            <a:r>
              <a:rPr lang="en-US" sz="2400" dirty="0" smtClean="0"/>
              <a:t>; me ha </a:t>
            </a:r>
            <a:r>
              <a:rPr lang="en-US" sz="2400" dirty="0" err="1" smtClean="0"/>
              <a:t>cercado</a:t>
            </a:r>
            <a:r>
              <a:rPr lang="en-US" sz="2400" dirty="0" smtClean="0"/>
              <a:t> </a:t>
            </a:r>
            <a:r>
              <a:rPr lang="en-US" sz="2400" dirty="0" err="1" smtClean="0"/>
              <a:t>una</a:t>
            </a:r>
            <a:r>
              <a:rPr lang="en-US" sz="2400" dirty="0" smtClean="0"/>
              <a:t> </a:t>
            </a:r>
            <a:r>
              <a:rPr lang="en-US" sz="2400" dirty="0" err="1" smtClean="0"/>
              <a:t>banda</a:t>
            </a:r>
            <a:r>
              <a:rPr lang="en-US" sz="2400" dirty="0" smtClean="0"/>
              <a:t> de </a:t>
            </a:r>
            <a:r>
              <a:rPr lang="en-US" sz="2400" dirty="0" err="1" smtClean="0"/>
              <a:t>malvados</a:t>
            </a:r>
            <a:r>
              <a:rPr lang="en-US" sz="2400" dirty="0" smtClean="0"/>
              <a:t>; me </a:t>
            </a:r>
            <a:r>
              <a:rPr lang="en-US" sz="2400" dirty="0" err="1" smtClean="0"/>
              <a:t>han</a:t>
            </a:r>
            <a:r>
              <a:rPr lang="en-US" sz="2400" dirty="0" smtClean="0"/>
              <a:t> </a:t>
            </a:r>
            <a:r>
              <a:rPr lang="en-US" sz="2400" dirty="0" err="1" smtClean="0"/>
              <a:t>traspasado</a:t>
            </a:r>
            <a:r>
              <a:rPr lang="en-US" sz="2400" dirty="0" smtClean="0"/>
              <a:t> </a:t>
            </a:r>
            <a:r>
              <a:rPr lang="en-US" sz="2400" dirty="0" err="1" smtClean="0"/>
              <a:t>las</a:t>
            </a:r>
            <a:r>
              <a:rPr lang="en-US" sz="2400" dirty="0" smtClean="0"/>
              <a:t> </a:t>
            </a:r>
            <a:r>
              <a:rPr lang="en-US" sz="2400" dirty="0" err="1" smtClean="0"/>
              <a:t>manos</a:t>
            </a:r>
            <a:r>
              <a:rPr lang="en-US" sz="2400" dirty="0" smtClean="0"/>
              <a:t> y los pies.</a:t>
            </a:r>
            <a:endParaRPr lang="en-US" sz="2400" dirty="0"/>
          </a:p>
          <a:p>
            <a:pPr>
              <a:spcBef>
                <a:spcPct val="50000"/>
              </a:spcBef>
            </a:pPr>
            <a:r>
              <a:rPr lang="en-US" sz="2400" dirty="0" err="1" smtClean="0"/>
              <a:t>Puedo</a:t>
            </a:r>
            <a:r>
              <a:rPr lang="en-US" sz="2400" dirty="0" smtClean="0"/>
              <a:t> </a:t>
            </a:r>
            <a:r>
              <a:rPr lang="en-US" sz="2400" dirty="0" err="1" smtClean="0"/>
              <a:t>contar</a:t>
            </a:r>
            <a:r>
              <a:rPr lang="en-US" sz="2400" dirty="0" smtClean="0"/>
              <a:t> </a:t>
            </a:r>
            <a:r>
              <a:rPr lang="en-US" sz="2400" dirty="0" err="1" smtClean="0"/>
              <a:t>todos</a:t>
            </a:r>
            <a:r>
              <a:rPr lang="en-US" sz="2400" dirty="0" smtClean="0"/>
              <a:t> </a:t>
            </a:r>
            <a:r>
              <a:rPr lang="en-US" sz="2400" dirty="0" err="1" smtClean="0"/>
              <a:t>mis</a:t>
            </a:r>
            <a:r>
              <a:rPr lang="en-US" sz="2400" dirty="0" smtClean="0"/>
              <a:t> </a:t>
            </a:r>
            <a:r>
              <a:rPr lang="en-US" sz="2400" dirty="0" err="1" smtClean="0"/>
              <a:t>huesos</a:t>
            </a:r>
            <a:r>
              <a:rPr lang="en-US" sz="2400" dirty="0" smtClean="0"/>
              <a:t>;    </a:t>
            </a:r>
            <a:r>
              <a:rPr lang="en-US" sz="2400" dirty="0"/>
              <a:t>(</a:t>
            </a:r>
            <a:r>
              <a:rPr lang="en-US" sz="2400" dirty="0" smtClean="0"/>
              <a:t>Juan </a:t>
            </a:r>
            <a:r>
              <a:rPr lang="en-US" sz="2400" dirty="0"/>
              <a:t>19:3-37)</a:t>
            </a:r>
          </a:p>
          <a:p>
            <a:pPr>
              <a:spcBef>
                <a:spcPct val="50000"/>
              </a:spcBef>
            </a:pPr>
            <a:r>
              <a:rPr lang="en-US" sz="2400" dirty="0"/>
              <a:t> </a:t>
            </a:r>
            <a:r>
              <a:rPr lang="en-US" sz="2400" dirty="0" smtClean="0"/>
              <a:t>con </a:t>
            </a:r>
            <a:r>
              <a:rPr lang="en-US" sz="2400" dirty="0" err="1" smtClean="0"/>
              <a:t>satisfacción</a:t>
            </a:r>
            <a:r>
              <a:rPr lang="en-US" sz="2400" dirty="0" smtClean="0"/>
              <a:t> </a:t>
            </a:r>
            <a:r>
              <a:rPr lang="en-US" sz="2400" dirty="0" err="1" smtClean="0"/>
              <a:t>perversa</a:t>
            </a:r>
            <a:r>
              <a:rPr lang="en-US" sz="2400" dirty="0" smtClean="0"/>
              <a:t> la </a:t>
            </a:r>
            <a:r>
              <a:rPr lang="en-US" sz="2400" dirty="0" err="1" smtClean="0"/>
              <a:t>gente</a:t>
            </a:r>
            <a:r>
              <a:rPr lang="en-US" sz="2400" dirty="0" smtClean="0"/>
              <a:t> se </a:t>
            </a:r>
            <a:r>
              <a:rPr lang="en-US" sz="2400" dirty="0" err="1" smtClean="0"/>
              <a:t>detiene</a:t>
            </a:r>
            <a:r>
              <a:rPr lang="en-US" sz="2400" dirty="0" smtClean="0"/>
              <a:t> a </a:t>
            </a:r>
            <a:r>
              <a:rPr lang="en-US" sz="2400" dirty="0" err="1" smtClean="0"/>
              <a:t>mirarme</a:t>
            </a:r>
            <a:r>
              <a:rPr lang="en-US" sz="2400" dirty="0" smtClean="0"/>
              <a:t>.</a:t>
            </a:r>
            <a:endParaRPr lang="en-US" sz="2400" dirty="0"/>
          </a:p>
          <a:p>
            <a:pPr>
              <a:spcBef>
                <a:spcPct val="50000"/>
              </a:spcBef>
            </a:pPr>
            <a:r>
              <a:rPr lang="en-US" sz="2400" dirty="0" smtClean="0"/>
              <a:t>Se </a:t>
            </a:r>
            <a:r>
              <a:rPr lang="en-US" sz="2400" dirty="0" err="1" smtClean="0"/>
              <a:t>reparten</a:t>
            </a:r>
            <a:r>
              <a:rPr lang="en-US" sz="2400" dirty="0" smtClean="0"/>
              <a:t> entre </a:t>
            </a:r>
            <a:r>
              <a:rPr lang="en-US" sz="2400" dirty="0" err="1" smtClean="0"/>
              <a:t>ellos</a:t>
            </a:r>
            <a:r>
              <a:rPr lang="en-US" sz="2400" dirty="0" smtClean="0"/>
              <a:t> </a:t>
            </a:r>
            <a:r>
              <a:rPr lang="en-US" sz="2400" dirty="0" err="1" smtClean="0"/>
              <a:t>mis</a:t>
            </a:r>
            <a:r>
              <a:rPr lang="en-US" sz="2400" dirty="0" smtClean="0"/>
              <a:t> </a:t>
            </a:r>
            <a:r>
              <a:rPr lang="en-US" sz="2400" dirty="0" err="1" smtClean="0"/>
              <a:t>vestidos</a:t>
            </a:r>
            <a:endParaRPr lang="en-US" sz="2400" dirty="0"/>
          </a:p>
          <a:p>
            <a:pPr>
              <a:spcBef>
                <a:spcPct val="50000"/>
              </a:spcBef>
            </a:pPr>
            <a:r>
              <a:rPr lang="en-US" sz="2400" dirty="0"/>
              <a:t>   </a:t>
            </a:r>
            <a:r>
              <a:rPr lang="en-US" sz="2400" dirty="0" smtClean="0"/>
              <a:t>y </a:t>
            </a:r>
            <a:r>
              <a:rPr lang="en-US" sz="2400" dirty="0" err="1" smtClean="0"/>
              <a:t>sobre</a:t>
            </a:r>
            <a:r>
              <a:rPr lang="en-US" sz="2400" dirty="0" smtClean="0"/>
              <a:t> mi </a:t>
            </a:r>
            <a:r>
              <a:rPr lang="en-US" sz="2400" dirty="0" err="1" smtClean="0"/>
              <a:t>ropa</a:t>
            </a:r>
            <a:r>
              <a:rPr lang="en-US" sz="2400" dirty="0" smtClean="0"/>
              <a:t> </a:t>
            </a:r>
            <a:r>
              <a:rPr lang="en-US" sz="2400" dirty="0" err="1" smtClean="0"/>
              <a:t>echan</a:t>
            </a:r>
            <a:r>
              <a:rPr lang="en-US" sz="2400" dirty="0" smtClean="0"/>
              <a:t> </a:t>
            </a:r>
            <a:r>
              <a:rPr lang="en-US" sz="2400" dirty="0" err="1" smtClean="0"/>
              <a:t>suertes</a:t>
            </a:r>
            <a:r>
              <a:rPr lang="en-US" sz="2400" dirty="0" smtClean="0"/>
              <a:t>.   </a:t>
            </a:r>
            <a:r>
              <a:rPr lang="en-US" sz="2400" dirty="0"/>
              <a:t>(</a:t>
            </a:r>
            <a:r>
              <a:rPr lang="en-US" sz="2400" dirty="0" smtClean="0"/>
              <a:t>Juan 19:23,24</a:t>
            </a:r>
            <a:r>
              <a:rPr lang="en-US" sz="2400" dirty="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34"/>
          <p:cNvPicPr>
            <a:picLocks noGrp="1" noChangeAspect="1" noChangeArrowheads="1"/>
          </p:cNvPicPr>
          <p:nvPr>
            <p:ph/>
          </p:nvPr>
        </p:nvPicPr>
        <p:blipFill>
          <a:blip r:embed="rId3" cstate="print"/>
          <a:srcRect/>
          <a:stretch>
            <a:fillRect/>
          </a:stretch>
        </p:blipFill>
        <p:spPr>
          <a:xfrm>
            <a:off x="508000" y="1403350"/>
            <a:ext cx="8128000" cy="35941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rot="10785798" flipV="1">
            <a:off x="604838" y="4178529"/>
            <a:ext cx="8105775" cy="2677656"/>
          </a:xfrm>
          <a:prstGeom prst="rect">
            <a:avLst/>
          </a:prstGeom>
          <a:noFill/>
          <a:ln w="9525">
            <a:noFill/>
            <a:miter lim="800000"/>
            <a:headEnd/>
            <a:tailEnd/>
          </a:ln>
          <a:effectLst/>
        </p:spPr>
        <p:txBody>
          <a:bodyPr>
            <a:spAutoFit/>
          </a:bodyPr>
          <a:lstStyle/>
          <a:p>
            <a:pPr algn="ctr">
              <a:spcBef>
                <a:spcPct val="50000"/>
              </a:spcBef>
            </a:pPr>
            <a:r>
              <a:rPr lang="en-US" dirty="0" err="1" smtClean="0">
                <a:solidFill>
                  <a:schemeClr val="tx1"/>
                </a:solidFill>
              </a:rPr>
              <a:t>Hechos</a:t>
            </a:r>
            <a:r>
              <a:rPr lang="en-US" dirty="0" smtClean="0">
                <a:solidFill>
                  <a:schemeClr val="tx1"/>
                </a:solidFill>
              </a:rPr>
              <a:t> </a:t>
            </a:r>
            <a:r>
              <a:rPr lang="en-US" dirty="0" err="1" smtClean="0">
                <a:solidFill>
                  <a:schemeClr val="tx1"/>
                </a:solidFill>
              </a:rPr>
              <a:t>Capítulo</a:t>
            </a:r>
            <a:r>
              <a:rPr lang="en-US" dirty="0" smtClean="0">
                <a:solidFill>
                  <a:schemeClr val="tx1"/>
                </a:solidFill>
              </a:rPr>
              <a:t> Dos:</a:t>
            </a:r>
            <a:endParaRPr lang="en-US" dirty="0">
              <a:solidFill>
                <a:schemeClr val="tx1"/>
              </a:solidFill>
            </a:endParaRPr>
          </a:p>
          <a:p>
            <a:pPr>
              <a:spcBef>
                <a:spcPct val="50000"/>
              </a:spcBef>
            </a:pPr>
            <a:r>
              <a:rPr lang="en-US" sz="2000" dirty="0">
                <a:solidFill>
                  <a:schemeClr val="tx1"/>
                </a:solidFill>
                <a:cs typeface="Arial" charset="0"/>
              </a:rPr>
              <a:t>· </a:t>
            </a:r>
            <a:r>
              <a:rPr lang="en-US" sz="2000" dirty="0" err="1" smtClean="0">
                <a:solidFill>
                  <a:schemeClr val="tx1"/>
                </a:solidFill>
                <a:cs typeface="Arial" charset="0"/>
              </a:rPr>
              <a:t>Jesús</a:t>
            </a:r>
            <a:r>
              <a:rPr lang="en-US" sz="2000" dirty="0" smtClean="0">
                <a:solidFill>
                  <a:schemeClr val="tx1"/>
                </a:solidFill>
                <a:cs typeface="Arial" charset="0"/>
              </a:rPr>
              <a:t> </a:t>
            </a:r>
            <a:r>
              <a:rPr lang="en-US" sz="2000" dirty="0" err="1" smtClean="0">
                <a:solidFill>
                  <a:schemeClr val="tx1"/>
                </a:solidFill>
                <a:cs typeface="Arial" charset="0"/>
              </a:rPr>
              <a:t>cumplió</a:t>
            </a:r>
            <a:r>
              <a:rPr lang="en-US" sz="2000" dirty="0" smtClean="0">
                <a:solidFill>
                  <a:schemeClr val="tx1"/>
                </a:solidFill>
                <a:cs typeface="Arial" charset="0"/>
              </a:rPr>
              <a:t> </a:t>
            </a:r>
            <a:r>
              <a:rPr lang="en-US" sz="2000" dirty="0" err="1" smtClean="0">
                <a:solidFill>
                  <a:schemeClr val="tx1"/>
                </a:solidFill>
                <a:cs typeface="Arial" charset="0"/>
              </a:rPr>
              <a:t>las</a:t>
            </a:r>
            <a:r>
              <a:rPr lang="en-US" sz="2000" dirty="0" smtClean="0">
                <a:solidFill>
                  <a:schemeClr val="tx1"/>
                </a:solidFill>
                <a:cs typeface="Arial" charset="0"/>
              </a:rPr>
              <a:t> </a:t>
            </a:r>
            <a:r>
              <a:rPr lang="en-US" sz="2000" dirty="0" err="1" smtClean="0">
                <a:solidFill>
                  <a:schemeClr val="tx1"/>
                </a:solidFill>
                <a:cs typeface="Arial" charset="0"/>
              </a:rPr>
              <a:t>profecías</a:t>
            </a:r>
            <a:r>
              <a:rPr lang="en-US" sz="2000" dirty="0" smtClean="0">
                <a:solidFill>
                  <a:schemeClr val="tx1"/>
                </a:solidFill>
                <a:cs typeface="Arial" charset="0"/>
              </a:rPr>
              <a:t> </a:t>
            </a:r>
            <a:r>
              <a:rPr lang="en-US" sz="2000" dirty="0" err="1" smtClean="0">
                <a:solidFill>
                  <a:schemeClr val="tx1"/>
                </a:solidFill>
                <a:cs typeface="Arial" charset="0"/>
              </a:rPr>
              <a:t>mesiánicas</a:t>
            </a:r>
            <a:r>
              <a:rPr lang="en-US" sz="2000" dirty="0" smtClean="0">
                <a:solidFill>
                  <a:schemeClr val="tx1"/>
                </a:solidFill>
                <a:cs typeface="Arial" charset="0"/>
              </a:rPr>
              <a:t> </a:t>
            </a:r>
            <a:r>
              <a:rPr lang="en-US" sz="2000" dirty="0" err="1" smtClean="0">
                <a:solidFill>
                  <a:schemeClr val="tx1"/>
                </a:solidFill>
                <a:cs typeface="Arial" charset="0"/>
              </a:rPr>
              <a:t>por</a:t>
            </a:r>
            <a:r>
              <a:rPr lang="en-US" sz="2000" dirty="0" smtClean="0">
                <a:solidFill>
                  <a:schemeClr val="tx1"/>
                </a:solidFill>
                <a:cs typeface="Arial" charset="0"/>
              </a:rPr>
              <a:t> lo </a:t>
            </a:r>
            <a:r>
              <a:rPr lang="en-US" sz="2000" dirty="0" err="1" smtClean="0">
                <a:solidFill>
                  <a:schemeClr val="tx1"/>
                </a:solidFill>
                <a:cs typeface="Arial" charset="0"/>
              </a:rPr>
              <a:t>tanto</a:t>
            </a:r>
            <a:r>
              <a:rPr lang="en-US" sz="2000" dirty="0" smtClean="0">
                <a:solidFill>
                  <a:schemeClr val="tx1"/>
                </a:solidFill>
                <a:cs typeface="Arial" charset="0"/>
              </a:rPr>
              <a:t> </a:t>
            </a:r>
            <a:r>
              <a:rPr lang="en-US" sz="2000" dirty="0" err="1" smtClean="0">
                <a:solidFill>
                  <a:schemeClr val="tx1"/>
                </a:solidFill>
                <a:cs typeface="Arial" charset="0"/>
              </a:rPr>
              <a:t>él</a:t>
            </a:r>
            <a:r>
              <a:rPr lang="en-US" sz="2000" dirty="0" smtClean="0">
                <a:solidFill>
                  <a:schemeClr val="tx1"/>
                </a:solidFill>
                <a:cs typeface="Arial" charset="0"/>
              </a:rPr>
              <a:t> </a:t>
            </a:r>
            <a:r>
              <a:rPr lang="en-US" sz="2000" dirty="0" err="1" smtClean="0">
                <a:solidFill>
                  <a:schemeClr val="tx1"/>
                </a:solidFill>
                <a:cs typeface="Arial" charset="0"/>
              </a:rPr>
              <a:t>es</a:t>
            </a:r>
            <a:r>
              <a:rPr lang="en-US" sz="2000" dirty="0" smtClean="0">
                <a:solidFill>
                  <a:schemeClr val="tx1"/>
                </a:solidFill>
                <a:cs typeface="Arial" charset="0"/>
              </a:rPr>
              <a:t> el </a:t>
            </a:r>
            <a:r>
              <a:rPr lang="en-US" sz="2000" dirty="0" err="1" smtClean="0">
                <a:solidFill>
                  <a:schemeClr val="tx1"/>
                </a:solidFill>
                <a:cs typeface="Arial" charset="0"/>
              </a:rPr>
              <a:t>Mesías</a:t>
            </a:r>
            <a:endParaRPr lang="en-US" sz="2000" dirty="0">
              <a:solidFill>
                <a:schemeClr val="tx1"/>
              </a:solidFill>
              <a:cs typeface="Arial" charset="0"/>
            </a:endParaRPr>
          </a:p>
          <a:p>
            <a:pPr>
              <a:spcBef>
                <a:spcPct val="50000"/>
              </a:spcBef>
            </a:pPr>
            <a:r>
              <a:rPr lang="en-US" sz="2000" dirty="0">
                <a:solidFill>
                  <a:schemeClr val="tx1"/>
                </a:solidFill>
                <a:cs typeface="Arial" charset="0"/>
              </a:rPr>
              <a:t>· </a:t>
            </a:r>
            <a:r>
              <a:rPr lang="en-US" sz="2000" dirty="0" err="1" smtClean="0">
                <a:solidFill>
                  <a:schemeClr val="tx1"/>
                </a:solidFill>
                <a:cs typeface="Arial" charset="0"/>
              </a:rPr>
              <a:t>Jesús</a:t>
            </a:r>
            <a:r>
              <a:rPr lang="en-US" sz="2000" dirty="0" smtClean="0">
                <a:solidFill>
                  <a:schemeClr val="tx1"/>
                </a:solidFill>
                <a:cs typeface="Arial" charset="0"/>
              </a:rPr>
              <a:t> el </a:t>
            </a:r>
            <a:r>
              <a:rPr lang="en-US" sz="2000" dirty="0" err="1" smtClean="0">
                <a:solidFill>
                  <a:schemeClr val="tx1"/>
                </a:solidFill>
                <a:cs typeface="Arial" charset="0"/>
              </a:rPr>
              <a:t>hacedor</a:t>
            </a:r>
            <a:r>
              <a:rPr lang="en-US" sz="2000" dirty="0" smtClean="0">
                <a:solidFill>
                  <a:schemeClr val="tx1"/>
                </a:solidFill>
                <a:cs typeface="Arial" charset="0"/>
              </a:rPr>
              <a:t> de </a:t>
            </a:r>
            <a:r>
              <a:rPr lang="en-US" sz="2000" dirty="0" err="1" smtClean="0">
                <a:solidFill>
                  <a:schemeClr val="tx1"/>
                </a:solidFill>
                <a:cs typeface="Arial" charset="0"/>
              </a:rPr>
              <a:t>milagros</a:t>
            </a:r>
            <a:r>
              <a:rPr lang="en-US" sz="2000" dirty="0" smtClean="0">
                <a:solidFill>
                  <a:schemeClr val="tx1"/>
                </a:solidFill>
                <a:cs typeface="Arial" charset="0"/>
              </a:rPr>
              <a:t>, </a:t>
            </a:r>
            <a:r>
              <a:rPr lang="en-US" sz="2000" dirty="0" err="1" smtClean="0">
                <a:solidFill>
                  <a:schemeClr val="tx1"/>
                </a:solidFill>
                <a:cs typeface="Arial" charset="0"/>
              </a:rPr>
              <a:t>por</a:t>
            </a:r>
            <a:r>
              <a:rPr lang="en-US" sz="2000" dirty="0" smtClean="0">
                <a:solidFill>
                  <a:schemeClr val="tx1"/>
                </a:solidFill>
                <a:cs typeface="Arial" charset="0"/>
              </a:rPr>
              <a:t> lo </a:t>
            </a:r>
            <a:r>
              <a:rPr lang="en-US" sz="2000" dirty="0" err="1" smtClean="0">
                <a:solidFill>
                  <a:schemeClr val="tx1"/>
                </a:solidFill>
                <a:cs typeface="Arial" charset="0"/>
              </a:rPr>
              <a:t>tanto</a:t>
            </a:r>
            <a:r>
              <a:rPr lang="en-US" sz="2000" dirty="0" smtClean="0">
                <a:solidFill>
                  <a:schemeClr val="tx1"/>
                </a:solidFill>
                <a:cs typeface="Arial" charset="0"/>
              </a:rPr>
              <a:t> </a:t>
            </a:r>
            <a:r>
              <a:rPr lang="en-US" sz="2000" dirty="0" err="1" smtClean="0">
                <a:solidFill>
                  <a:schemeClr val="tx1"/>
                </a:solidFill>
                <a:cs typeface="Arial" charset="0"/>
              </a:rPr>
              <a:t>él</a:t>
            </a:r>
            <a:r>
              <a:rPr lang="en-US" sz="2000" dirty="0" smtClean="0">
                <a:solidFill>
                  <a:schemeClr val="tx1"/>
                </a:solidFill>
                <a:cs typeface="Arial" charset="0"/>
              </a:rPr>
              <a:t> </a:t>
            </a:r>
            <a:r>
              <a:rPr lang="en-US" sz="2000" dirty="0" err="1" smtClean="0">
                <a:solidFill>
                  <a:schemeClr val="tx1"/>
                </a:solidFill>
                <a:cs typeface="Arial" charset="0"/>
              </a:rPr>
              <a:t>es</a:t>
            </a:r>
            <a:r>
              <a:rPr lang="en-US" sz="2000" dirty="0" smtClean="0">
                <a:solidFill>
                  <a:schemeClr val="tx1"/>
                </a:solidFill>
                <a:cs typeface="Arial" charset="0"/>
              </a:rPr>
              <a:t> el </a:t>
            </a:r>
            <a:r>
              <a:rPr lang="en-US" sz="2000" dirty="0" err="1" smtClean="0">
                <a:solidFill>
                  <a:schemeClr val="tx1"/>
                </a:solidFill>
                <a:cs typeface="Arial" charset="0"/>
              </a:rPr>
              <a:t>Señor</a:t>
            </a:r>
            <a:r>
              <a:rPr lang="en-US" sz="2000" dirty="0" smtClean="0">
                <a:solidFill>
                  <a:schemeClr val="tx1"/>
                </a:solidFill>
                <a:cs typeface="Arial" charset="0"/>
              </a:rPr>
              <a:t>.</a:t>
            </a:r>
            <a:endParaRPr lang="en-US" sz="2000" dirty="0">
              <a:solidFill>
                <a:schemeClr val="tx1"/>
              </a:solidFill>
              <a:cs typeface="Arial" charset="0"/>
            </a:endParaRPr>
          </a:p>
          <a:p>
            <a:pPr>
              <a:spcBef>
                <a:spcPct val="50000"/>
              </a:spcBef>
            </a:pPr>
            <a:r>
              <a:rPr lang="en-US" sz="2000" dirty="0">
                <a:solidFill>
                  <a:schemeClr val="tx1"/>
                </a:solidFill>
                <a:cs typeface="Arial" charset="0"/>
              </a:rPr>
              <a:t>· </a:t>
            </a:r>
            <a:r>
              <a:rPr lang="en-US" sz="2000" dirty="0" err="1" smtClean="0">
                <a:solidFill>
                  <a:schemeClr val="tx1"/>
                </a:solidFill>
                <a:cs typeface="Arial" charset="0"/>
              </a:rPr>
              <a:t>Jesús</a:t>
            </a:r>
            <a:r>
              <a:rPr lang="en-US" sz="2000" dirty="0" smtClean="0">
                <a:solidFill>
                  <a:schemeClr val="tx1"/>
                </a:solidFill>
                <a:cs typeface="Arial" charset="0"/>
              </a:rPr>
              <a:t> </a:t>
            </a:r>
            <a:r>
              <a:rPr lang="en-US" sz="2000" dirty="0" err="1" smtClean="0">
                <a:solidFill>
                  <a:schemeClr val="tx1"/>
                </a:solidFill>
                <a:cs typeface="Arial" charset="0"/>
              </a:rPr>
              <a:t>fue</a:t>
            </a:r>
            <a:r>
              <a:rPr lang="en-US" sz="2000" dirty="0" smtClean="0">
                <a:solidFill>
                  <a:schemeClr val="tx1"/>
                </a:solidFill>
                <a:cs typeface="Arial" charset="0"/>
              </a:rPr>
              <a:t> </a:t>
            </a:r>
            <a:r>
              <a:rPr lang="en-US" sz="2000" dirty="0" err="1" smtClean="0">
                <a:solidFill>
                  <a:schemeClr val="tx1"/>
                </a:solidFill>
                <a:cs typeface="Arial" charset="0"/>
              </a:rPr>
              <a:t>crucificado</a:t>
            </a:r>
            <a:r>
              <a:rPr lang="en-US" sz="2000" dirty="0" smtClean="0">
                <a:solidFill>
                  <a:schemeClr val="tx1"/>
                </a:solidFill>
                <a:cs typeface="Arial" charset="0"/>
              </a:rPr>
              <a:t> y se </a:t>
            </a:r>
            <a:r>
              <a:rPr lang="en-US" sz="2000" dirty="0" err="1" smtClean="0">
                <a:solidFill>
                  <a:schemeClr val="tx1"/>
                </a:solidFill>
                <a:cs typeface="Arial" charset="0"/>
              </a:rPr>
              <a:t>levantó</a:t>
            </a:r>
            <a:r>
              <a:rPr lang="en-US" sz="2000" dirty="0" smtClean="0">
                <a:solidFill>
                  <a:schemeClr val="tx1"/>
                </a:solidFill>
                <a:cs typeface="Arial" charset="0"/>
              </a:rPr>
              <a:t> de la </a:t>
            </a:r>
            <a:r>
              <a:rPr lang="en-US" sz="2000" dirty="0" err="1" smtClean="0">
                <a:solidFill>
                  <a:schemeClr val="tx1"/>
                </a:solidFill>
                <a:cs typeface="Arial" charset="0"/>
              </a:rPr>
              <a:t>muerte</a:t>
            </a:r>
            <a:r>
              <a:rPr lang="en-US" sz="2000" dirty="0" smtClean="0">
                <a:solidFill>
                  <a:schemeClr val="tx1"/>
                </a:solidFill>
                <a:cs typeface="Arial" charset="0"/>
              </a:rPr>
              <a:t>, </a:t>
            </a:r>
            <a:r>
              <a:rPr lang="en-US" sz="2000" dirty="0" err="1" smtClean="0">
                <a:solidFill>
                  <a:schemeClr val="tx1"/>
                </a:solidFill>
                <a:cs typeface="Arial" charset="0"/>
              </a:rPr>
              <a:t>por</a:t>
            </a:r>
            <a:r>
              <a:rPr lang="en-US" sz="2000" dirty="0" smtClean="0">
                <a:solidFill>
                  <a:schemeClr val="tx1"/>
                </a:solidFill>
                <a:cs typeface="Arial" charset="0"/>
              </a:rPr>
              <a:t>  lo </a:t>
            </a:r>
            <a:r>
              <a:rPr lang="en-US" sz="2000" dirty="0" err="1" smtClean="0">
                <a:solidFill>
                  <a:schemeClr val="tx1"/>
                </a:solidFill>
                <a:cs typeface="Arial" charset="0"/>
              </a:rPr>
              <a:t>tanto</a:t>
            </a:r>
            <a:r>
              <a:rPr lang="en-US" sz="2000" dirty="0" smtClean="0">
                <a:solidFill>
                  <a:schemeClr val="tx1"/>
                </a:solidFill>
                <a:cs typeface="Arial" charset="0"/>
              </a:rPr>
              <a:t> </a:t>
            </a:r>
            <a:r>
              <a:rPr lang="en-US" sz="2000" dirty="0" err="1" smtClean="0">
                <a:solidFill>
                  <a:schemeClr val="tx1"/>
                </a:solidFill>
                <a:cs typeface="Arial" charset="0"/>
              </a:rPr>
              <a:t>él</a:t>
            </a:r>
            <a:r>
              <a:rPr lang="en-US" sz="2000" dirty="0" smtClean="0">
                <a:solidFill>
                  <a:schemeClr val="tx1"/>
                </a:solidFill>
                <a:cs typeface="Arial" charset="0"/>
              </a:rPr>
              <a:t> </a:t>
            </a:r>
            <a:r>
              <a:rPr lang="en-US" sz="2000" dirty="0" err="1" smtClean="0">
                <a:solidFill>
                  <a:schemeClr val="tx1"/>
                </a:solidFill>
                <a:cs typeface="Arial" charset="0"/>
              </a:rPr>
              <a:t>es</a:t>
            </a:r>
            <a:r>
              <a:rPr lang="en-US" sz="2000" dirty="0" smtClean="0">
                <a:solidFill>
                  <a:schemeClr val="tx1"/>
                </a:solidFill>
                <a:cs typeface="Arial" charset="0"/>
              </a:rPr>
              <a:t> el </a:t>
            </a:r>
            <a:r>
              <a:rPr lang="en-US" sz="2000" dirty="0" err="1" smtClean="0">
                <a:solidFill>
                  <a:schemeClr val="tx1"/>
                </a:solidFill>
                <a:cs typeface="Arial" charset="0"/>
              </a:rPr>
              <a:t>salvador</a:t>
            </a:r>
            <a:endParaRPr lang="en-US" sz="2000" dirty="0" smtClean="0">
              <a:solidFill>
                <a:schemeClr val="tx1"/>
              </a:solidFill>
              <a:cs typeface="Arial" charset="0"/>
            </a:endParaRPr>
          </a:p>
          <a:p>
            <a:pPr>
              <a:spcBef>
                <a:spcPct val="50000"/>
              </a:spcBef>
            </a:pPr>
            <a:r>
              <a:rPr lang="en-US" sz="2000" dirty="0" smtClean="0">
                <a:solidFill>
                  <a:schemeClr val="tx1"/>
                </a:solidFill>
                <a:cs typeface="Arial" charset="0"/>
              </a:rPr>
              <a:t>· </a:t>
            </a:r>
            <a:r>
              <a:rPr lang="en-US" sz="2000" dirty="0" err="1" smtClean="0">
                <a:solidFill>
                  <a:schemeClr val="tx1"/>
                </a:solidFill>
                <a:cs typeface="Arial" charset="0"/>
              </a:rPr>
              <a:t>Arrepentirse</a:t>
            </a:r>
            <a:r>
              <a:rPr lang="en-US" sz="2000" dirty="0" smtClean="0">
                <a:solidFill>
                  <a:schemeClr val="tx1"/>
                </a:solidFill>
                <a:cs typeface="Arial" charset="0"/>
              </a:rPr>
              <a:t> y ser </a:t>
            </a:r>
            <a:r>
              <a:rPr lang="en-US" sz="2000" dirty="0" err="1" smtClean="0">
                <a:solidFill>
                  <a:schemeClr val="tx1"/>
                </a:solidFill>
                <a:cs typeface="Arial" charset="0"/>
              </a:rPr>
              <a:t>bautizado</a:t>
            </a:r>
            <a:endParaRPr lang="en-US" dirty="0">
              <a:solidFill>
                <a:srgbClr val="FFFF00"/>
              </a:solidFill>
            </a:endParaRPr>
          </a:p>
        </p:txBody>
      </p:sp>
      <p:sp>
        <p:nvSpPr>
          <p:cNvPr id="12291" name="Text Box 5"/>
          <p:cNvSpPr txBox="1">
            <a:spLocks noChangeArrowheads="1"/>
          </p:cNvSpPr>
          <p:nvPr/>
        </p:nvSpPr>
        <p:spPr bwMode="auto">
          <a:xfrm>
            <a:off x="1143000" y="304800"/>
            <a:ext cx="6629400" cy="3662541"/>
          </a:xfrm>
          <a:prstGeom prst="rect">
            <a:avLst/>
          </a:prstGeom>
          <a:noFill/>
          <a:ln w="9525">
            <a:noFill/>
            <a:miter lim="800000"/>
            <a:headEnd/>
            <a:tailEnd/>
          </a:ln>
          <a:effectLst/>
        </p:spPr>
        <p:txBody>
          <a:bodyPr>
            <a:spAutoFit/>
          </a:bodyPr>
          <a:lstStyle/>
          <a:p>
            <a:pPr marL="533400" indent="-533400">
              <a:spcBef>
                <a:spcPct val="50000"/>
              </a:spcBef>
            </a:pPr>
            <a:r>
              <a:rPr lang="en-US" dirty="0" err="1" smtClean="0">
                <a:solidFill>
                  <a:srgbClr val="FFFF00"/>
                </a:solidFill>
              </a:rPr>
              <a:t>Nuestro</a:t>
            </a:r>
            <a:r>
              <a:rPr lang="en-US" dirty="0" smtClean="0">
                <a:solidFill>
                  <a:srgbClr val="FFFF00"/>
                </a:solidFill>
              </a:rPr>
              <a:t> </a:t>
            </a:r>
            <a:r>
              <a:rPr lang="en-US" dirty="0" err="1" smtClean="0">
                <a:solidFill>
                  <a:srgbClr val="FFFF00"/>
                </a:solidFill>
              </a:rPr>
              <a:t>Esquema</a:t>
            </a:r>
            <a:r>
              <a:rPr lang="en-US" dirty="0" smtClean="0">
                <a:solidFill>
                  <a:srgbClr val="FFFF00"/>
                </a:solidFill>
              </a:rPr>
              <a:t>:</a:t>
            </a:r>
            <a:endParaRPr lang="en-US" dirty="0">
              <a:solidFill>
                <a:srgbClr val="FFFF00"/>
              </a:solidFill>
            </a:endParaRPr>
          </a:p>
          <a:p>
            <a:pPr marL="533400" indent="-533400">
              <a:spcBef>
                <a:spcPct val="50000"/>
              </a:spcBef>
            </a:pPr>
            <a:r>
              <a:rPr lang="en-US" dirty="0" err="1" smtClean="0">
                <a:solidFill>
                  <a:srgbClr val="FFFF00"/>
                </a:solidFill>
              </a:rPr>
              <a:t>Profecías</a:t>
            </a:r>
            <a:r>
              <a:rPr lang="en-US" dirty="0" smtClean="0">
                <a:solidFill>
                  <a:srgbClr val="FFFF00"/>
                </a:solidFill>
              </a:rPr>
              <a:t> </a:t>
            </a:r>
            <a:r>
              <a:rPr lang="en-US" dirty="0" err="1" smtClean="0">
                <a:solidFill>
                  <a:srgbClr val="FFFF00"/>
                </a:solidFill>
              </a:rPr>
              <a:t>Mesiánicas</a:t>
            </a:r>
            <a:endParaRPr lang="en-US" dirty="0">
              <a:solidFill>
                <a:srgbClr val="FFFF00"/>
              </a:solidFill>
            </a:endParaRPr>
          </a:p>
          <a:p>
            <a:pPr marL="533400" indent="-533400">
              <a:spcBef>
                <a:spcPct val="50000"/>
              </a:spcBef>
            </a:pPr>
            <a:r>
              <a:rPr lang="en-US" dirty="0" smtClean="0">
                <a:solidFill>
                  <a:srgbClr val="FFFF00"/>
                </a:solidFill>
              </a:rPr>
              <a:t>El </a:t>
            </a:r>
            <a:r>
              <a:rPr lang="en-US" dirty="0" err="1" smtClean="0">
                <a:solidFill>
                  <a:srgbClr val="FFFF00"/>
                </a:solidFill>
              </a:rPr>
              <a:t>Hacedor</a:t>
            </a:r>
            <a:r>
              <a:rPr lang="en-US" dirty="0" smtClean="0">
                <a:solidFill>
                  <a:srgbClr val="FFFF00"/>
                </a:solidFill>
              </a:rPr>
              <a:t> de Milagros</a:t>
            </a:r>
            <a:endParaRPr lang="en-US" dirty="0">
              <a:solidFill>
                <a:srgbClr val="FFFF00"/>
              </a:solidFill>
            </a:endParaRPr>
          </a:p>
          <a:p>
            <a:pPr marL="533400" indent="-533400">
              <a:spcBef>
                <a:spcPct val="50000"/>
              </a:spcBef>
              <a:buFontTx/>
              <a:buAutoNum type="alphaUcPeriod"/>
            </a:pPr>
            <a:endParaRPr lang="en-US" dirty="0" smtClean="0">
              <a:solidFill>
                <a:schemeClr val="tx1"/>
              </a:solidFill>
            </a:endParaRPr>
          </a:p>
          <a:p>
            <a:pPr marL="533400" indent="-533400">
              <a:spcBef>
                <a:spcPct val="50000"/>
              </a:spcBef>
              <a:buFontTx/>
              <a:buAutoNum type="alphaUcPeriod"/>
            </a:pPr>
            <a:r>
              <a:rPr lang="en-US" sz="2600" dirty="0" smtClean="0">
                <a:solidFill>
                  <a:schemeClr val="tx1"/>
                </a:solidFill>
              </a:rPr>
              <a:t>¿</a:t>
            </a:r>
            <a:r>
              <a:rPr lang="en-US" sz="2600" dirty="0" err="1" smtClean="0">
                <a:solidFill>
                  <a:schemeClr val="tx1"/>
                </a:solidFill>
              </a:rPr>
              <a:t>Qué</a:t>
            </a:r>
            <a:r>
              <a:rPr lang="en-US" sz="2600" dirty="0" smtClean="0">
                <a:solidFill>
                  <a:schemeClr val="tx1"/>
                </a:solidFill>
              </a:rPr>
              <a:t> </a:t>
            </a:r>
            <a:r>
              <a:rPr lang="en-US" sz="2600" dirty="0" err="1" smtClean="0">
                <a:solidFill>
                  <a:schemeClr val="tx1"/>
                </a:solidFill>
              </a:rPr>
              <a:t>es</a:t>
            </a:r>
            <a:r>
              <a:rPr lang="en-US" sz="2600" dirty="0" smtClean="0">
                <a:solidFill>
                  <a:schemeClr val="tx1"/>
                </a:solidFill>
              </a:rPr>
              <a:t> </a:t>
            </a:r>
            <a:r>
              <a:rPr lang="en-US" sz="2600" dirty="0" err="1" smtClean="0">
                <a:solidFill>
                  <a:schemeClr val="tx1"/>
                </a:solidFill>
              </a:rPr>
              <a:t>una</a:t>
            </a:r>
            <a:r>
              <a:rPr lang="en-US" sz="2600" dirty="0" smtClean="0">
                <a:solidFill>
                  <a:schemeClr val="tx1"/>
                </a:solidFill>
              </a:rPr>
              <a:t> </a:t>
            </a:r>
            <a:r>
              <a:rPr lang="en-US" sz="2600" dirty="0" err="1" smtClean="0">
                <a:solidFill>
                  <a:schemeClr val="tx1"/>
                </a:solidFill>
              </a:rPr>
              <a:t>Conclusión</a:t>
            </a:r>
            <a:r>
              <a:rPr lang="en-US" sz="2600" dirty="0" smtClean="0">
                <a:solidFill>
                  <a:schemeClr val="tx1"/>
                </a:solidFill>
              </a:rPr>
              <a:t> </a:t>
            </a:r>
            <a:r>
              <a:rPr lang="en-US" sz="2600" dirty="0" err="1" smtClean="0">
                <a:solidFill>
                  <a:schemeClr val="tx1"/>
                </a:solidFill>
              </a:rPr>
              <a:t>Razonable</a:t>
            </a:r>
            <a:r>
              <a:rPr lang="en-US" sz="2600" dirty="0" smtClean="0">
                <a:solidFill>
                  <a:schemeClr val="tx1"/>
                </a:solidFill>
              </a:rPr>
              <a:t>?</a:t>
            </a:r>
            <a:endParaRPr lang="en-US" sz="2600" dirty="0">
              <a:solidFill>
                <a:schemeClr val="tx1"/>
              </a:solidFill>
            </a:endParaRPr>
          </a:p>
          <a:p>
            <a:pPr marL="533400" indent="-533400">
              <a:spcBef>
                <a:spcPct val="50000"/>
              </a:spcBef>
              <a:buFontTx/>
              <a:buAutoNum type="alphaUcPeriod"/>
            </a:pPr>
            <a:r>
              <a:rPr lang="en-US" sz="2600" dirty="0" smtClean="0">
                <a:solidFill>
                  <a:schemeClr val="tx1"/>
                </a:solidFill>
              </a:rPr>
              <a:t>¿</a:t>
            </a:r>
            <a:r>
              <a:rPr lang="en-US" sz="2600" dirty="0" err="1" smtClean="0">
                <a:solidFill>
                  <a:schemeClr val="tx1"/>
                </a:solidFill>
              </a:rPr>
              <a:t>Qué</a:t>
            </a:r>
            <a:r>
              <a:rPr lang="en-US" sz="2600" dirty="0" smtClean="0">
                <a:solidFill>
                  <a:schemeClr val="tx1"/>
                </a:solidFill>
              </a:rPr>
              <a:t> </a:t>
            </a:r>
            <a:r>
              <a:rPr lang="en-US" sz="2600" dirty="0" err="1" smtClean="0">
                <a:solidFill>
                  <a:schemeClr val="tx1"/>
                </a:solidFill>
              </a:rPr>
              <a:t>es</a:t>
            </a:r>
            <a:r>
              <a:rPr lang="en-US" sz="2600" dirty="0" smtClean="0">
                <a:solidFill>
                  <a:schemeClr val="tx1"/>
                </a:solidFill>
              </a:rPr>
              <a:t> </a:t>
            </a:r>
            <a:r>
              <a:rPr lang="en-US" sz="2600" dirty="0" err="1" smtClean="0">
                <a:solidFill>
                  <a:schemeClr val="tx1"/>
                </a:solidFill>
              </a:rPr>
              <a:t>una</a:t>
            </a:r>
            <a:r>
              <a:rPr lang="en-US" sz="2600" dirty="0" smtClean="0">
                <a:solidFill>
                  <a:schemeClr val="tx1"/>
                </a:solidFill>
              </a:rPr>
              <a:t> </a:t>
            </a:r>
            <a:r>
              <a:rPr lang="en-US" sz="2600" dirty="0" err="1" smtClean="0">
                <a:solidFill>
                  <a:schemeClr val="tx1"/>
                </a:solidFill>
              </a:rPr>
              <a:t>Respuesta</a:t>
            </a:r>
            <a:r>
              <a:rPr lang="en-US" sz="2600" dirty="0" smtClean="0">
                <a:solidFill>
                  <a:schemeClr val="tx1"/>
                </a:solidFill>
              </a:rPr>
              <a:t> </a:t>
            </a:r>
            <a:r>
              <a:rPr lang="en-US" sz="2600" dirty="0" err="1" smtClean="0">
                <a:solidFill>
                  <a:schemeClr val="tx1"/>
                </a:solidFill>
              </a:rPr>
              <a:t>Razonable</a:t>
            </a:r>
            <a:r>
              <a:rPr lang="en-US" sz="2600" dirty="0" smtClean="0">
                <a:solidFill>
                  <a:schemeClr val="tx1"/>
                </a:solidFill>
              </a:rPr>
              <a:t>?</a:t>
            </a:r>
            <a:endParaRPr lang="en-US" sz="26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img_passion_h"/>
          <p:cNvPicPr>
            <a:picLocks noGrp="1" noChangeAspect="1" noChangeArrowheads="1"/>
          </p:cNvPicPr>
          <p:nvPr>
            <p:ph/>
          </p:nvPr>
        </p:nvPicPr>
        <p:blipFill>
          <a:blip r:embed="rId3" cstate="print"/>
          <a:srcRect/>
          <a:stretch>
            <a:fillRect/>
          </a:stretch>
        </p:blipFill>
        <p:spPr>
          <a:xfrm>
            <a:off x="2362200" y="2133600"/>
            <a:ext cx="3962400" cy="2725738"/>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457200" y="304800"/>
            <a:ext cx="8305800" cy="3108543"/>
          </a:xfrm>
          <a:prstGeom prst="rect">
            <a:avLst/>
          </a:prstGeom>
          <a:noFill/>
          <a:ln w="9525">
            <a:noFill/>
            <a:miter lim="800000"/>
            <a:headEnd/>
            <a:tailEnd/>
          </a:ln>
        </p:spPr>
        <p:txBody>
          <a:bodyPr>
            <a:spAutoFit/>
          </a:bodyPr>
          <a:lstStyle/>
          <a:p>
            <a:pPr algn="ctr">
              <a:spcBef>
                <a:spcPct val="50000"/>
              </a:spcBef>
            </a:pPr>
            <a:r>
              <a:rPr lang="en-US" dirty="0" smtClean="0"/>
              <a:t>Zacarías </a:t>
            </a:r>
            <a:r>
              <a:rPr lang="en-US" dirty="0"/>
              <a:t>11:12,13</a:t>
            </a:r>
          </a:p>
          <a:p>
            <a:endParaRPr lang="en-US" sz="2400" dirty="0"/>
          </a:p>
          <a:p>
            <a:r>
              <a:rPr lang="en-US" sz="2400" dirty="0"/>
              <a:t>	</a:t>
            </a:r>
            <a:r>
              <a:rPr lang="es-MX" sz="2400" dirty="0"/>
              <a:t>Les dije: «Si les parece bien, páguenme mi jornal; de lo contrario, quédense con él.» Y me pagaron sólo treinta monedas de plata.</a:t>
            </a:r>
            <a:r>
              <a:rPr lang="en-US" sz="2400" dirty="0"/>
              <a:t> (Mateo 26:14-16)</a:t>
            </a:r>
          </a:p>
          <a:p>
            <a:pPr>
              <a:spcBef>
                <a:spcPct val="50000"/>
              </a:spcBef>
            </a:pPr>
            <a:r>
              <a:rPr lang="en-US" sz="2400" dirty="0"/>
              <a:t>	</a:t>
            </a:r>
          </a:p>
          <a:p>
            <a:pPr>
              <a:spcBef>
                <a:spcPct val="50000"/>
              </a:spcBef>
            </a:pPr>
            <a:endParaRPr lang="en-US" sz="2400" dirty="0"/>
          </a:p>
        </p:txBody>
      </p:sp>
      <p:pic>
        <p:nvPicPr>
          <p:cNvPr id="31747" name="Picture 4" descr="http://www.indyprops.com/pp-30pcs1.jpg"/>
          <p:cNvPicPr>
            <a:picLocks noChangeAspect="1" noChangeArrowheads="1"/>
          </p:cNvPicPr>
          <p:nvPr/>
        </p:nvPicPr>
        <p:blipFill>
          <a:blip r:embed="rId3" cstate="print"/>
          <a:srcRect/>
          <a:stretch>
            <a:fillRect/>
          </a:stretch>
        </p:blipFill>
        <p:spPr bwMode="auto">
          <a:xfrm>
            <a:off x="4419600" y="2514600"/>
            <a:ext cx="4438650" cy="4133850"/>
          </a:xfrm>
          <a:prstGeom prst="rect">
            <a:avLst/>
          </a:prstGeom>
          <a:noFill/>
          <a:ln w="9525">
            <a:noFill/>
            <a:miter lim="800000"/>
            <a:headEnd/>
            <a:tailEnd/>
          </a:ln>
        </p:spPr>
      </p:pic>
      <p:sp>
        <p:nvSpPr>
          <p:cNvPr id="31748" name="TextBox 3"/>
          <p:cNvSpPr txBox="1">
            <a:spLocks noChangeArrowheads="1"/>
          </p:cNvSpPr>
          <p:nvPr/>
        </p:nvSpPr>
        <p:spPr bwMode="auto">
          <a:xfrm>
            <a:off x="609600" y="2895600"/>
            <a:ext cx="3733800" cy="3046988"/>
          </a:xfrm>
          <a:prstGeom prst="rect">
            <a:avLst/>
          </a:prstGeom>
          <a:noFill/>
          <a:ln w="9525">
            <a:noFill/>
            <a:miter lim="800000"/>
            <a:headEnd/>
            <a:tailEnd/>
          </a:ln>
        </p:spPr>
        <p:txBody>
          <a:bodyPr>
            <a:spAutoFit/>
          </a:bodyPr>
          <a:lstStyle/>
          <a:p>
            <a:r>
              <a:rPr lang="es-MX" sz="2400" dirty="0"/>
              <a:t>Entonces el Señor me dijo: «Entrégaselas al fundidor.» Así que tomé las treinta monedas de plata y se las di al fundidor del templo del Señor.</a:t>
            </a:r>
          </a:p>
          <a:p>
            <a:r>
              <a:rPr lang="en-US" sz="2400" dirty="0"/>
              <a:t>(</a:t>
            </a:r>
            <a:r>
              <a:rPr lang="en-US" sz="2400" dirty="0" smtClean="0"/>
              <a:t>Mateo </a:t>
            </a:r>
            <a:r>
              <a:rPr lang="en-US" sz="2400" dirty="0"/>
              <a:t>27:3-8)</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228600" y="381000"/>
            <a:ext cx="8610600" cy="5786199"/>
          </a:xfrm>
          <a:prstGeom prst="rect">
            <a:avLst/>
          </a:prstGeom>
          <a:noFill/>
          <a:ln w="9525">
            <a:noFill/>
            <a:miter lim="800000"/>
            <a:headEnd/>
            <a:tailEnd/>
          </a:ln>
        </p:spPr>
        <p:txBody>
          <a:bodyPr>
            <a:spAutoFit/>
          </a:bodyPr>
          <a:lstStyle/>
          <a:p>
            <a:pPr algn="ctr">
              <a:spcBef>
                <a:spcPct val="50000"/>
              </a:spcBef>
            </a:pPr>
            <a:r>
              <a:rPr lang="en-US" dirty="0"/>
              <a:t>Daniel 9:24-26</a:t>
            </a:r>
          </a:p>
          <a:p>
            <a:pPr algn="ctr">
              <a:spcBef>
                <a:spcPct val="50000"/>
              </a:spcBef>
            </a:pPr>
            <a:endParaRPr lang="en-US" sz="1000" dirty="0"/>
          </a:p>
          <a:p>
            <a:pPr>
              <a:spcBef>
                <a:spcPct val="50000"/>
              </a:spcBef>
            </a:pPr>
            <a:r>
              <a:rPr lang="en-US" sz="2400" dirty="0"/>
              <a:t>	</a:t>
            </a:r>
            <a:r>
              <a:rPr lang="es-MX" sz="2400" dirty="0"/>
              <a:t>" Setenta </a:t>
            </a:r>
            <a:r>
              <a:rPr lang="es-MX" sz="2400" dirty="0" smtClean="0"/>
              <a:t>semanas</a:t>
            </a:r>
            <a:r>
              <a:rPr lang="es-MX" sz="2400" dirty="0"/>
              <a:t> han sido decretadas para que tu pueblo y tu santa ciudad pongan fin a sus transgresiones y pecados, pidan perdón por su maldad, establezcan para siempre la justicia, sellen la visión y la profecía, y consagren el lugar santísimo.</a:t>
            </a:r>
            <a:r>
              <a:rPr lang="en-US" sz="2400" dirty="0" smtClean="0"/>
              <a:t>.</a:t>
            </a:r>
            <a:endParaRPr lang="en-US" sz="2400" dirty="0"/>
          </a:p>
          <a:p>
            <a:pPr>
              <a:spcBef>
                <a:spcPct val="50000"/>
              </a:spcBef>
            </a:pPr>
            <a:r>
              <a:rPr lang="en-US" sz="2400" dirty="0"/>
              <a:t>	</a:t>
            </a:r>
            <a:r>
              <a:rPr lang="es-MX" sz="2400" dirty="0"/>
              <a:t>Entiende bien lo siguiente: Habrá siete semanas desde la promulgación del decreto que ordena la reconstrucción de Jerusalén hasta la llegada del príncipe elegido</a:t>
            </a:r>
            <a:r>
              <a:rPr lang="es-MX" sz="2400" dirty="0" smtClean="0"/>
              <a:t>.</a:t>
            </a:r>
            <a:r>
              <a:rPr lang="es-MX" sz="2400" dirty="0"/>
              <a:t> Después de eso, habrá sesenta y dos semanas más.</a:t>
            </a:r>
            <a:r>
              <a:rPr lang="en-US" sz="2400" dirty="0" smtClean="0"/>
              <a:t>  </a:t>
            </a:r>
            <a:endParaRPr lang="en-US" sz="2400" dirty="0"/>
          </a:p>
          <a:p>
            <a:pPr>
              <a:spcBef>
                <a:spcPct val="50000"/>
              </a:spcBef>
            </a:pPr>
            <a:endParaRPr lang="en-US" sz="1000" dirty="0"/>
          </a:p>
          <a:p>
            <a:pPr>
              <a:spcBef>
                <a:spcPct val="50000"/>
              </a:spcBef>
            </a:pPr>
            <a:r>
              <a:rPr lang="en-US" sz="2400" dirty="0" err="1" smtClean="0"/>
              <a:t>Decreto</a:t>
            </a:r>
            <a:r>
              <a:rPr lang="en-US" sz="2400" dirty="0" smtClean="0"/>
              <a:t> de </a:t>
            </a:r>
            <a:r>
              <a:rPr lang="en-US" sz="2400" dirty="0" err="1" smtClean="0"/>
              <a:t>Artajerjes</a:t>
            </a:r>
            <a:r>
              <a:rPr lang="en-US" sz="2400" dirty="0" smtClean="0"/>
              <a:t> (</a:t>
            </a:r>
            <a:r>
              <a:rPr lang="en-US" sz="2400" dirty="0" err="1" smtClean="0"/>
              <a:t>Esdras</a:t>
            </a:r>
            <a:r>
              <a:rPr lang="en-US" sz="2400" dirty="0" smtClean="0"/>
              <a:t> </a:t>
            </a:r>
            <a:r>
              <a:rPr lang="en-US" sz="2400" dirty="0"/>
              <a:t>7:12-26)  458 A</a:t>
            </a:r>
            <a:r>
              <a:rPr lang="en-US" sz="2400" dirty="0" smtClean="0"/>
              <a:t>C</a:t>
            </a:r>
            <a:endParaRPr lang="en-US" sz="1000" dirty="0"/>
          </a:p>
          <a:p>
            <a:pPr>
              <a:spcBef>
                <a:spcPct val="50000"/>
              </a:spcBef>
            </a:pPr>
            <a:r>
              <a:rPr lang="en-US" sz="2400" dirty="0"/>
              <a:t>458 </a:t>
            </a:r>
            <a:r>
              <a:rPr lang="en-US" sz="2400" dirty="0" smtClean="0"/>
              <a:t>AC </a:t>
            </a:r>
            <a:r>
              <a:rPr lang="en-US" sz="2400" dirty="0"/>
              <a:t>- 490 </a:t>
            </a:r>
            <a:r>
              <a:rPr lang="en-US" sz="2400" dirty="0" err="1" smtClean="0"/>
              <a:t>años</a:t>
            </a:r>
            <a:r>
              <a:rPr lang="en-US" sz="2400" dirty="0" smtClean="0"/>
              <a:t> </a:t>
            </a:r>
            <a:r>
              <a:rPr lang="en-US" sz="2400" dirty="0"/>
              <a:t>= -32    (no c</a:t>
            </a:r>
            <a:r>
              <a:rPr lang="en-US" sz="2400" dirty="0" smtClean="0"/>
              <a:t>ero AC</a:t>
            </a:r>
            <a:r>
              <a:rPr lang="en-US" sz="2400" dirty="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463394" y="311150"/>
            <a:ext cx="8027963" cy="868363"/>
          </a:xfrm>
        </p:spPr>
        <p:txBody>
          <a:bodyPr/>
          <a:lstStyle/>
          <a:p>
            <a:pPr marL="54864" indent="0" eaLnBrk="1" fontAlgn="auto" hangingPunct="1">
              <a:spcAft>
                <a:spcPts val="0"/>
              </a:spcAft>
              <a:defRPr/>
            </a:pPr>
            <a:r>
              <a:rPr lang="en-US" sz="2400" dirty="0" smtClean="0">
                <a:solidFill>
                  <a:srgbClr val="FFFF66"/>
                </a:solidFill>
              </a:rPr>
              <a:t>De </a:t>
            </a:r>
            <a:r>
              <a:rPr lang="en-US" sz="2400" dirty="0" err="1" smtClean="0">
                <a:solidFill>
                  <a:srgbClr val="FFFF66"/>
                </a:solidFill>
              </a:rPr>
              <a:t>acuerdo</a:t>
            </a:r>
            <a:r>
              <a:rPr lang="en-US" sz="2400" dirty="0" smtClean="0">
                <a:solidFill>
                  <a:srgbClr val="FFFF66"/>
                </a:solidFill>
              </a:rPr>
              <a:t> al </a:t>
            </a:r>
            <a:r>
              <a:rPr lang="en-US" sz="2400" dirty="0" err="1" smtClean="0">
                <a:solidFill>
                  <a:srgbClr val="FFFF66"/>
                </a:solidFill>
              </a:rPr>
              <a:t>Antiguo</a:t>
            </a:r>
            <a:r>
              <a:rPr lang="en-US" sz="2400" dirty="0" smtClean="0">
                <a:solidFill>
                  <a:srgbClr val="FFFF66"/>
                </a:solidFill>
              </a:rPr>
              <a:t> </a:t>
            </a:r>
            <a:r>
              <a:rPr lang="en-US" sz="2400" dirty="0" err="1" smtClean="0">
                <a:solidFill>
                  <a:srgbClr val="FFFF66"/>
                </a:solidFill>
              </a:rPr>
              <a:t>Testamento</a:t>
            </a:r>
            <a:r>
              <a:rPr lang="en-US" sz="2400" dirty="0" smtClean="0">
                <a:solidFill>
                  <a:srgbClr val="FFFF66"/>
                </a:solidFill>
              </a:rPr>
              <a:t>, el </a:t>
            </a:r>
            <a:r>
              <a:rPr lang="en-US" sz="2400" dirty="0" err="1" smtClean="0">
                <a:solidFill>
                  <a:srgbClr val="FFFF66"/>
                </a:solidFill>
              </a:rPr>
              <a:t>Mesías</a:t>
            </a:r>
            <a:r>
              <a:rPr lang="en-US" sz="2400" dirty="0" smtClean="0">
                <a:solidFill>
                  <a:srgbClr val="FFFF66"/>
                </a:solidFill>
              </a:rPr>
              <a:t> </a:t>
            </a:r>
            <a:r>
              <a:rPr lang="en-US" sz="2400" dirty="0" err="1" smtClean="0">
                <a:solidFill>
                  <a:srgbClr val="FFFF66"/>
                </a:solidFill>
              </a:rPr>
              <a:t>debe</a:t>
            </a:r>
            <a:r>
              <a:rPr lang="en-US" sz="2400" dirty="0" smtClean="0">
                <a:solidFill>
                  <a:srgbClr val="FFFF66"/>
                </a:solidFill>
              </a:rPr>
              <a:t>:</a:t>
            </a:r>
            <a:endParaRPr lang="en-US" sz="2400" dirty="0">
              <a:solidFill>
                <a:srgbClr val="FFFF66"/>
              </a:solidFill>
            </a:endParaRPr>
          </a:p>
        </p:txBody>
      </p:sp>
      <p:sp>
        <p:nvSpPr>
          <p:cNvPr id="33795" name="Rectangle 3"/>
          <p:cNvSpPr>
            <a:spLocks noGrp="1" noChangeArrowheads="1"/>
          </p:cNvSpPr>
          <p:nvPr>
            <p:ph idx="1"/>
          </p:nvPr>
        </p:nvSpPr>
        <p:spPr>
          <a:xfrm>
            <a:off x="457200" y="1600200"/>
            <a:ext cx="8229600" cy="4953000"/>
          </a:xfrm>
        </p:spPr>
        <p:txBody>
          <a:bodyPr/>
          <a:lstStyle/>
          <a:p>
            <a:pPr eaLnBrk="1" hangingPunct="1"/>
            <a:r>
              <a:rPr lang="en-US" sz="2000" dirty="0" smtClean="0">
                <a:solidFill>
                  <a:srgbClr val="FFFF66"/>
                </a:solidFill>
              </a:rPr>
              <a:t>Haber </a:t>
            </a:r>
            <a:r>
              <a:rPr lang="en-US" sz="2000" dirty="0" err="1" smtClean="0">
                <a:solidFill>
                  <a:srgbClr val="FFFF66"/>
                </a:solidFill>
              </a:rPr>
              <a:t>nacido</a:t>
            </a:r>
            <a:r>
              <a:rPr lang="en-US" sz="2000" dirty="0" smtClean="0">
                <a:solidFill>
                  <a:srgbClr val="FFFF66"/>
                </a:solidFill>
              </a:rPr>
              <a:t> en </a:t>
            </a:r>
            <a:r>
              <a:rPr lang="en-US" sz="2000" dirty="0" err="1" smtClean="0">
                <a:solidFill>
                  <a:srgbClr val="FFFF66"/>
                </a:solidFill>
              </a:rPr>
              <a:t>Belén</a:t>
            </a:r>
            <a:endParaRPr lang="en-US" sz="2000" dirty="0" smtClean="0">
              <a:solidFill>
                <a:srgbClr val="FFFF66"/>
              </a:solidFill>
            </a:endParaRPr>
          </a:p>
          <a:p>
            <a:pPr eaLnBrk="1" hangingPunct="1"/>
            <a:r>
              <a:rPr lang="en-US" sz="2000" dirty="0" smtClean="0">
                <a:solidFill>
                  <a:srgbClr val="FFFF66"/>
                </a:solidFill>
              </a:rPr>
              <a:t>Haber </a:t>
            </a:r>
            <a:r>
              <a:rPr lang="en-US" sz="2000" dirty="0" err="1" smtClean="0">
                <a:solidFill>
                  <a:srgbClr val="FFFF66"/>
                </a:solidFill>
              </a:rPr>
              <a:t>sido</a:t>
            </a:r>
            <a:r>
              <a:rPr lang="en-US" sz="2000" dirty="0" smtClean="0">
                <a:solidFill>
                  <a:srgbClr val="FFFF66"/>
                </a:solidFill>
              </a:rPr>
              <a:t> </a:t>
            </a:r>
            <a:r>
              <a:rPr lang="en-US" sz="2000" dirty="0" err="1" smtClean="0">
                <a:solidFill>
                  <a:srgbClr val="FFFF66"/>
                </a:solidFill>
              </a:rPr>
              <a:t>criado</a:t>
            </a:r>
            <a:r>
              <a:rPr lang="en-US" sz="2000" dirty="0" smtClean="0">
                <a:solidFill>
                  <a:srgbClr val="FFFF66"/>
                </a:solidFill>
              </a:rPr>
              <a:t> en </a:t>
            </a:r>
            <a:r>
              <a:rPr lang="en-US" sz="2000" dirty="0" err="1" smtClean="0">
                <a:solidFill>
                  <a:srgbClr val="FFFF66"/>
                </a:solidFill>
              </a:rPr>
              <a:t>Galilea</a:t>
            </a:r>
            <a:r>
              <a:rPr lang="en-US" sz="2000" dirty="0" smtClean="0">
                <a:solidFill>
                  <a:srgbClr val="FFFF66"/>
                </a:solidFill>
              </a:rPr>
              <a:t> </a:t>
            </a:r>
            <a:r>
              <a:rPr lang="en-US" sz="2000" dirty="0" err="1" smtClean="0">
                <a:solidFill>
                  <a:srgbClr val="FFFF66"/>
                </a:solidFill>
              </a:rPr>
              <a:t>cerca</a:t>
            </a:r>
            <a:r>
              <a:rPr lang="en-US" sz="2000" dirty="0" smtClean="0">
                <a:solidFill>
                  <a:srgbClr val="FFFF66"/>
                </a:solidFill>
              </a:rPr>
              <a:t> de Nazareth</a:t>
            </a:r>
            <a:endParaRPr lang="en-US" sz="2000" dirty="0" smtClean="0">
              <a:solidFill>
                <a:srgbClr val="FFFF66"/>
              </a:solidFill>
            </a:endParaRPr>
          </a:p>
          <a:p>
            <a:pPr eaLnBrk="1" hangingPunct="1"/>
            <a:r>
              <a:rPr lang="en-US" sz="2000" dirty="0" smtClean="0">
                <a:solidFill>
                  <a:srgbClr val="FFFF66"/>
                </a:solidFill>
              </a:rPr>
              <a:t>Haber </a:t>
            </a:r>
            <a:r>
              <a:rPr lang="en-US" sz="2000" dirty="0" err="1" smtClean="0">
                <a:solidFill>
                  <a:srgbClr val="FFFF66"/>
                </a:solidFill>
              </a:rPr>
              <a:t>sido</a:t>
            </a:r>
            <a:r>
              <a:rPr lang="en-US" sz="2000" dirty="0" smtClean="0">
                <a:solidFill>
                  <a:srgbClr val="FFFF66"/>
                </a:solidFill>
              </a:rPr>
              <a:t> </a:t>
            </a:r>
            <a:r>
              <a:rPr lang="en-US" sz="2000" dirty="0" err="1" smtClean="0">
                <a:solidFill>
                  <a:srgbClr val="FFFF66"/>
                </a:solidFill>
              </a:rPr>
              <a:t>despreciado</a:t>
            </a:r>
            <a:r>
              <a:rPr lang="en-US" sz="2000" dirty="0" smtClean="0">
                <a:solidFill>
                  <a:srgbClr val="FFFF66"/>
                </a:solidFill>
              </a:rPr>
              <a:t> y </a:t>
            </a:r>
            <a:r>
              <a:rPr lang="en-US" sz="2000" dirty="0" err="1" smtClean="0">
                <a:solidFill>
                  <a:srgbClr val="FFFF66"/>
                </a:solidFill>
              </a:rPr>
              <a:t>rechazado</a:t>
            </a:r>
            <a:r>
              <a:rPr lang="en-US" sz="2000" dirty="0" smtClean="0">
                <a:solidFill>
                  <a:srgbClr val="FFFF66"/>
                </a:solidFill>
              </a:rPr>
              <a:t> </a:t>
            </a:r>
            <a:r>
              <a:rPr lang="en-US" sz="2000" dirty="0" err="1" smtClean="0">
                <a:solidFill>
                  <a:srgbClr val="FFFF66"/>
                </a:solidFill>
              </a:rPr>
              <a:t>por</a:t>
            </a:r>
            <a:r>
              <a:rPr lang="en-US" sz="2000" dirty="0" smtClean="0">
                <a:solidFill>
                  <a:srgbClr val="FFFF66"/>
                </a:solidFill>
              </a:rPr>
              <a:t> los hombres</a:t>
            </a:r>
            <a:endParaRPr lang="en-US" sz="2000" dirty="0" smtClean="0">
              <a:solidFill>
                <a:srgbClr val="FFFF66"/>
              </a:solidFill>
            </a:endParaRPr>
          </a:p>
          <a:p>
            <a:pPr eaLnBrk="1" hangingPunct="1"/>
            <a:r>
              <a:rPr lang="en-US" sz="2000" dirty="0" smtClean="0">
                <a:solidFill>
                  <a:srgbClr val="FFFF66"/>
                </a:solidFill>
              </a:rPr>
              <a:t>Ser </a:t>
            </a:r>
            <a:r>
              <a:rPr lang="en-US" sz="2000" dirty="0" err="1" smtClean="0">
                <a:solidFill>
                  <a:srgbClr val="FFFF66"/>
                </a:solidFill>
              </a:rPr>
              <a:t>humilde</a:t>
            </a:r>
            <a:r>
              <a:rPr lang="en-US" sz="2000" dirty="0" smtClean="0">
                <a:solidFill>
                  <a:srgbClr val="FFFF66"/>
                </a:solidFill>
              </a:rPr>
              <a:t> y </a:t>
            </a:r>
            <a:r>
              <a:rPr lang="en-US" sz="2000" dirty="0" err="1" smtClean="0">
                <a:solidFill>
                  <a:srgbClr val="FFFF66"/>
                </a:solidFill>
              </a:rPr>
              <a:t>permanecer</a:t>
            </a:r>
            <a:r>
              <a:rPr lang="en-US" sz="2000" dirty="0" smtClean="0">
                <a:solidFill>
                  <a:srgbClr val="FFFF66"/>
                </a:solidFill>
              </a:rPr>
              <a:t> </a:t>
            </a:r>
            <a:r>
              <a:rPr lang="en-US" sz="2000" dirty="0" err="1" smtClean="0">
                <a:solidFill>
                  <a:srgbClr val="FFFF66"/>
                </a:solidFill>
              </a:rPr>
              <a:t>callado</a:t>
            </a:r>
            <a:r>
              <a:rPr lang="en-US" sz="2000" dirty="0" smtClean="0">
                <a:solidFill>
                  <a:srgbClr val="FFFF66"/>
                </a:solidFill>
              </a:rPr>
              <a:t> ante </a:t>
            </a:r>
            <a:r>
              <a:rPr lang="en-US" sz="2000" dirty="0" err="1" smtClean="0">
                <a:solidFill>
                  <a:srgbClr val="FFFF66"/>
                </a:solidFill>
              </a:rPr>
              <a:t>sus</a:t>
            </a:r>
            <a:r>
              <a:rPr lang="en-US" sz="2000" dirty="0" smtClean="0">
                <a:solidFill>
                  <a:srgbClr val="FFFF66"/>
                </a:solidFill>
              </a:rPr>
              <a:t> </a:t>
            </a:r>
            <a:r>
              <a:rPr lang="en-US" sz="2000" dirty="0" err="1" smtClean="0">
                <a:solidFill>
                  <a:srgbClr val="FFFF66"/>
                </a:solidFill>
              </a:rPr>
              <a:t>acusadores</a:t>
            </a:r>
            <a:endParaRPr lang="en-US" sz="2000" dirty="0" smtClean="0">
              <a:solidFill>
                <a:srgbClr val="FFFF66"/>
              </a:solidFill>
            </a:endParaRPr>
          </a:p>
          <a:p>
            <a:pPr eaLnBrk="1" hangingPunct="1"/>
            <a:r>
              <a:rPr lang="en-US" sz="2000" dirty="0" smtClean="0">
                <a:solidFill>
                  <a:srgbClr val="FFFF66"/>
                </a:solidFill>
              </a:rPr>
              <a:t>Ser “</a:t>
            </a:r>
            <a:r>
              <a:rPr lang="en-US" sz="2000" dirty="0" err="1" smtClean="0">
                <a:solidFill>
                  <a:srgbClr val="FFFF66"/>
                </a:solidFill>
              </a:rPr>
              <a:t>traspasado</a:t>
            </a:r>
            <a:r>
              <a:rPr lang="en-US" sz="2000" dirty="0" smtClean="0">
                <a:solidFill>
                  <a:srgbClr val="FFFF66"/>
                </a:solidFill>
              </a:rPr>
              <a:t>”</a:t>
            </a:r>
            <a:endParaRPr lang="en-US" sz="2000" dirty="0" smtClean="0">
              <a:solidFill>
                <a:srgbClr val="FFFF66"/>
              </a:solidFill>
            </a:endParaRPr>
          </a:p>
          <a:p>
            <a:pPr eaLnBrk="1" hangingPunct="1"/>
            <a:r>
              <a:rPr lang="en-US" sz="2000" dirty="0" smtClean="0">
                <a:solidFill>
                  <a:srgbClr val="FFFF66"/>
                </a:solidFill>
              </a:rPr>
              <a:t>Ser </a:t>
            </a:r>
            <a:r>
              <a:rPr lang="en-US" sz="2000" dirty="0" err="1" smtClean="0">
                <a:solidFill>
                  <a:srgbClr val="FFFF66"/>
                </a:solidFill>
              </a:rPr>
              <a:t>crucificado</a:t>
            </a:r>
            <a:endParaRPr lang="en-US" sz="2000" dirty="0" smtClean="0">
              <a:solidFill>
                <a:srgbClr val="FFFF66"/>
              </a:solidFill>
            </a:endParaRPr>
          </a:p>
          <a:p>
            <a:pPr eaLnBrk="1" hangingPunct="1"/>
            <a:r>
              <a:rPr lang="en-US" sz="2000" dirty="0" err="1" smtClean="0">
                <a:solidFill>
                  <a:srgbClr val="FFFF66"/>
                </a:solidFill>
              </a:rPr>
              <a:t>Que</a:t>
            </a:r>
            <a:r>
              <a:rPr lang="en-US" sz="2000" dirty="0" smtClean="0">
                <a:solidFill>
                  <a:srgbClr val="FFFF66"/>
                </a:solidFill>
              </a:rPr>
              <a:t> </a:t>
            </a:r>
            <a:r>
              <a:rPr lang="en-US" sz="2000" dirty="0" err="1" smtClean="0">
                <a:solidFill>
                  <a:srgbClr val="FFFF66"/>
                </a:solidFill>
              </a:rPr>
              <a:t>su</a:t>
            </a:r>
            <a:r>
              <a:rPr lang="en-US" sz="2000" dirty="0" smtClean="0">
                <a:solidFill>
                  <a:srgbClr val="FFFF66"/>
                </a:solidFill>
              </a:rPr>
              <a:t> </a:t>
            </a:r>
            <a:r>
              <a:rPr lang="en-US" sz="2000" dirty="0" err="1" smtClean="0">
                <a:solidFill>
                  <a:srgbClr val="FFFF66"/>
                </a:solidFill>
              </a:rPr>
              <a:t>ropa</a:t>
            </a:r>
            <a:r>
              <a:rPr lang="en-US" sz="2000" dirty="0" smtClean="0">
                <a:solidFill>
                  <a:srgbClr val="FFFF66"/>
                </a:solidFill>
              </a:rPr>
              <a:t> </a:t>
            </a:r>
            <a:r>
              <a:rPr lang="en-US" sz="2000" dirty="0" err="1" smtClean="0">
                <a:solidFill>
                  <a:srgbClr val="FFFF66"/>
                </a:solidFill>
              </a:rPr>
              <a:t>haya</a:t>
            </a:r>
            <a:r>
              <a:rPr lang="en-US" sz="2000" dirty="0" smtClean="0">
                <a:solidFill>
                  <a:srgbClr val="FFFF66"/>
                </a:solidFill>
              </a:rPr>
              <a:t> </a:t>
            </a:r>
            <a:r>
              <a:rPr lang="en-US" sz="2000" dirty="0" err="1" smtClean="0">
                <a:solidFill>
                  <a:srgbClr val="FFFF66"/>
                </a:solidFill>
              </a:rPr>
              <a:t>sido</a:t>
            </a:r>
            <a:r>
              <a:rPr lang="en-US" sz="2000" dirty="0" smtClean="0">
                <a:solidFill>
                  <a:srgbClr val="FFFF66"/>
                </a:solidFill>
              </a:rPr>
              <a:t> </a:t>
            </a:r>
            <a:r>
              <a:rPr lang="en-US" sz="2000" dirty="0" err="1" smtClean="0">
                <a:solidFill>
                  <a:srgbClr val="FFFF66"/>
                </a:solidFill>
              </a:rPr>
              <a:t>dividida</a:t>
            </a:r>
            <a:r>
              <a:rPr lang="en-US" sz="2000" dirty="0" smtClean="0">
                <a:solidFill>
                  <a:srgbClr val="FFFF66"/>
                </a:solidFill>
              </a:rPr>
              <a:t> y </a:t>
            </a:r>
            <a:r>
              <a:rPr lang="en-US" sz="2000" dirty="0" err="1" smtClean="0">
                <a:solidFill>
                  <a:srgbClr val="FFFF66"/>
                </a:solidFill>
              </a:rPr>
              <a:t>apostar</a:t>
            </a:r>
            <a:r>
              <a:rPr lang="en-US" sz="2000" dirty="0" smtClean="0">
                <a:solidFill>
                  <a:srgbClr val="FFFF66"/>
                </a:solidFill>
              </a:rPr>
              <a:t> </a:t>
            </a:r>
            <a:r>
              <a:rPr lang="en-US" sz="2000" dirty="0" err="1" smtClean="0">
                <a:solidFill>
                  <a:srgbClr val="FFFF66"/>
                </a:solidFill>
              </a:rPr>
              <a:t>por</a:t>
            </a:r>
            <a:r>
              <a:rPr lang="en-US" sz="2000" dirty="0" smtClean="0">
                <a:solidFill>
                  <a:srgbClr val="FFFF66"/>
                </a:solidFill>
              </a:rPr>
              <a:t> </a:t>
            </a:r>
            <a:r>
              <a:rPr lang="en-US" sz="2000" dirty="0" err="1" smtClean="0">
                <a:solidFill>
                  <a:srgbClr val="FFFF66"/>
                </a:solidFill>
              </a:rPr>
              <a:t>ella</a:t>
            </a:r>
            <a:endParaRPr lang="en-US" sz="2000" dirty="0" smtClean="0">
              <a:solidFill>
                <a:srgbClr val="FFFF66"/>
              </a:solidFill>
            </a:endParaRPr>
          </a:p>
          <a:p>
            <a:pPr eaLnBrk="1" hangingPunct="1"/>
            <a:r>
              <a:rPr lang="en-US" sz="2000" dirty="0" smtClean="0">
                <a:solidFill>
                  <a:srgbClr val="FFFF66"/>
                </a:solidFill>
              </a:rPr>
              <a:t>Ser </a:t>
            </a:r>
            <a:r>
              <a:rPr lang="en-US" sz="2000" dirty="0" err="1" smtClean="0">
                <a:solidFill>
                  <a:srgbClr val="FFFF66"/>
                </a:solidFill>
              </a:rPr>
              <a:t>traicionado</a:t>
            </a:r>
            <a:r>
              <a:rPr lang="en-US" sz="2000" dirty="0" smtClean="0">
                <a:solidFill>
                  <a:srgbClr val="FFFF66"/>
                </a:solidFill>
              </a:rPr>
              <a:t> </a:t>
            </a:r>
            <a:r>
              <a:rPr lang="en-US" sz="2000" dirty="0" err="1" smtClean="0">
                <a:solidFill>
                  <a:srgbClr val="FFFF66"/>
                </a:solidFill>
              </a:rPr>
              <a:t>por</a:t>
            </a:r>
            <a:r>
              <a:rPr lang="en-US" sz="2000" dirty="0" smtClean="0">
                <a:solidFill>
                  <a:srgbClr val="FFFF66"/>
                </a:solidFill>
              </a:rPr>
              <a:t> 30 </a:t>
            </a:r>
            <a:r>
              <a:rPr lang="en-US" sz="2000" dirty="0" err="1" smtClean="0">
                <a:solidFill>
                  <a:srgbClr val="FFFF66"/>
                </a:solidFill>
              </a:rPr>
              <a:t>monedas</a:t>
            </a:r>
            <a:r>
              <a:rPr lang="en-US" sz="2000" dirty="0" smtClean="0">
                <a:solidFill>
                  <a:srgbClr val="FFFF66"/>
                </a:solidFill>
              </a:rPr>
              <a:t> de </a:t>
            </a:r>
            <a:r>
              <a:rPr lang="en-US" sz="2000" dirty="0" err="1" smtClean="0">
                <a:solidFill>
                  <a:srgbClr val="FFFF66"/>
                </a:solidFill>
              </a:rPr>
              <a:t>plata</a:t>
            </a:r>
            <a:endParaRPr lang="en-US" sz="2000" dirty="0" smtClean="0">
              <a:solidFill>
                <a:srgbClr val="FFFF66"/>
              </a:solidFill>
            </a:endParaRPr>
          </a:p>
          <a:p>
            <a:pPr eaLnBrk="1" hangingPunct="1"/>
            <a:r>
              <a:rPr lang="en-US" sz="2000" dirty="0" err="1" smtClean="0">
                <a:solidFill>
                  <a:srgbClr val="FFFF66"/>
                </a:solidFill>
              </a:rPr>
              <a:t>Ir</a:t>
            </a:r>
            <a:r>
              <a:rPr lang="en-US" sz="2000" dirty="0" smtClean="0">
                <a:solidFill>
                  <a:srgbClr val="FFFF66"/>
                </a:solidFill>
              </a:rPr>
              <a:t> a Jerusalem </a:t>
            </a:r>
            <a:r>
              <a:rPr lang="en-US" sz="2000" dirty="0" err="1" smtClean="0">
                <a:solidFill>
                  <a:srgbClr val="FFFF66"/>
                </a:solidFill>
              </a:rPr>
              <a:t>para</a:t>
            </a:r>
            <a:r>
              <a:rPr lang="en-US" sz="2000" dirty="0" smtClean="0">
                <a:solidFill>
                  <a:srgbClr val="FFFF66"/>
                </a:solidFill>
              </a:rPr>
              <a:t> </a:t>
            </a:r>
            <a:r>
              <a:rPr lang="en-US" sz="2000" dirty="0" err="1" smtClean="0">
                <a:solidFill>
                  <a:srgbClr val="FFFF66"/>
                </a:solidFill>
              </a:rPr>
              <a:t>hacer</a:t>
            </a:r>
            <a:r>
              <a:rPr lang="en-US" sz="2000" dirty="0" smtClean="0">
                <a:solidFill>
                  <a:srgbClr val="FFFF66"/>
                </a:solidFill>
              </a:rPr>
              <a:t> </a:t>
            </a:r>
            <a:r>
              <a:rPr lang="en-US" sz="2000" dirty="0" err="1" smtClean="0">
                <a:solidFill>
                  <a:srgbClr val="FFFF66"/>
                </a:solidFill>
              </a:rPr>
              <a:t>expiación</a:t>
            </a:r>
            <a:r>
              <a:rPr lang="en-US" sz="2000" dirty="0" smtClean="0">
                <a:solidFill>
                  <a:srgbClr val="FFFF66"/>
                </a:solidFill>
              </a:rPr>
              <a:t> </a:t>
            </a:r>
            <a:r>
              <a:rPr lang="en-US" sz="2000" dirty="0" err="1" smtClean="0">
                <a:solidFill>
                  <a:srgbClr val="FFFF66"/>
                </a:solidFill>
              </a:rPr>
              <a:t>por</a:t>
            </a:r>
            <a:r>
              <a:rPr lang="en-US" sz="2000" dirty="0" smtClean="0">
                <a:solidFill>
                  <a:srgbClr val="FFFF66"/>
                </a:solidFill>
              </a:rPr>
              <a:t> los </a:t>
            </a:r>
            <a:r>
              <a:rPr lang="en-US" sz="2000" dirty="0" err="1" smtClean="0">
                <a:solidFill>
                  <a:srgbClr val="FFFF66"/>
                </a:solidFill>
              </a:rPr>
              <a:t>pecados</a:t>
            </a:r>
            <a:r>
              <a:rPr lang="en-US" sz="2000" dirty="0" smtClean="0">
                <a:solidFill>
                  <a:srgbClr val="FFFF66"/>
                </a:solidFill>
              </a:rPr>
              <a:t> </a:t>
            </a:r>
            <a:r>
              <a:rPr lang="en-US" sz="2000" dirty="0" err="1" smtClean="0">
                <a:solidFill>
                  <a:srgbClr val="FFFF66"/>
                </a:solidFill>
              </a:rPr>
              <a:t>aproximadamente</a:t>
            </a:r>
            <a:r>
              <a:rPr lang="en-US" sz="2000" dirty="0" smtClean="0">
                <a:solidFill>
                  <a:srgbClr val="FFFF66"/>
                </a:solidFill>
              </a:rPr>
              <a:t> en el 33 DC </a:t>
            </a:r>
          </a:p>
          <a:p>
            <a:pPr eaLnBrk="1" hangingPunct="1"/>
            <a:r>
              <a:rPr lang="en-US" sz="2000" dirty="0" smtClean="0">
                <a:solidFill>
                  <a:srgbClr val="FFFF66"/>
                </a:solidFill>
              </a:rPr>
              <a:t>Y </a:t>
            </a:r>
            <a:r>
              <a:rPr lang="en-US" sz="2000" dirty="0" err="1" smtClean="0">
                <a:solidFill>
                  <a:srgbClr val="FFFF66"/>
                </a:solidFill>
              </a:rPr>
              <a:t>muchas</a:t>
            </a:r>
            <a:r>
              <a:rPr lang="en-US" sz="2000" dirty="0" smtClean="0">
                <a:solidFill>
                  <a:srgbClr val="FFFF66"/>
                </a:solidFill>
              </a:rPr>
              <a:t> </a:t>
            </a:r>
            <a:r>
              <a:rPr lang="en-US" sz="2000" dirty="0" err="1" smtClean="0">
                <a:solidFill>
                  <a:srgbClr val="FFFF66"/>
                </a:solidFill>
              </a:rPr>
              <a:t>más</a:t>
            </a:r>
            <a:r>
              <a:rPr lang="en-US" sz="2000" dirty="0" smtClean="0">
                <a:solidFill>
                  <a:srgbClr val="FFFF66"/>
                </a:solidFill>
              </a:rPr>
              <a:t>….</a:t>
            </a:r>
            <a:endParaRPr lang="en-US" sz="2000" dirty="0" smtClean="0">
              <a:solidFill>
                <a:srgbClr val="FFFF66"/>
              </a:solidFill>
            </a:endParaRPr>
          </a:p>
          <a:p>
            <a:pPr eaLnBrk="1" hangingPunct="1"/>
            <a:endParaRPr lang="en-US" sz="2000" dirty="0" smtClean="0">
              <a:solidFill>
                <a:srgbClr val="FFFF66"/>
              </a:solidFill>
            </a:endParaRPr>
          </a:p>
          <a:p>
            <a:pPr eaLnBrk="1" hangingPunct="1">
              <a:buFontTx/>
              <a:buNone/>
            </a:pPr>
            <a:r>
              <a:rPr lang="en-US" sz="2000" dirty="0" smtClean="0">
                <a:solidFill>
                  <a:srgbClr val="FFFF66"/>
                </a:solidFill>
              </a:rPr>
              <a:t>¿</a:t>
            </a:r>
            <a:r>
              <a:rPr lang="en-US" sz="2000" dirty="0" err="1" smtClean="0">
                <a:solidFill>
                  <a:srgbClr val="FFFF66"/>
                </a:solidFill>
              </a:rPr>
              <a:t>Todo</a:t>
            </a:r>
            <a:r>
              <a:rPr lang="en-US" sz="2000" dirty="0" smtClean="0">
                <a:solidFill>
                  <a:srgbClr val="FFFF66"/>
                </a:solidFill>
              </a:rPr>
              <a:t> </a:t>
            </a:r>
            <a:r>
              <a:rPr lang="en-US" sz="2000" dirty="0" err="1" smtClean="0">
                <a:solidFill>
                  <a:srgbClr val="FFFF66"/>
                </a:solidFill>
              </a:rPr>
              <a:t>esto</a:t>
            </a:r>
            <a:r>
              <a:rPr lang="en-US" sz="2000" dirty="0" smtClean="0">
                <a:solidFill>
                  <a:srgbClr val="FFFF66"/>
                </a:solidFill>
              </a:rPr>
              <a:t> </a:t>
            </a:r>
            <a:r>
              <a:rPr lang="en-US" sz="2000" dirty="0" err="1" smtClean="0">
                <a:solidFill>
                  <a:srgbClr val="FFFF66"/>
                </a:solidFill>
              </a:rPr>
              <a:t>fue</a:t>
            </a:r>
            <a:r>
              <a:rPr lang="en-US" sz="2000" dirty="0" smtClean="0">
                <a:solidFill>
                  <a:srgbClr val="FFFF66"/>
                </a:solidFill>
              </a:rPr>
              <a:t> un </a:t>
            </a:r>
            <a:r>
              <a:rPr lang="en-US" sz="2000" dirty="0" err="1" smtClean="0">
                <a:solidFill>
                  <a:srgbClr val="FFFF66"/>
                </a:solidFill>
              </a:rPr>
              <a:t>accidente</a:t>
            </a:r>
            <a:r>
              <a:rPr lang="en-US" sz="2000" dirty="0" smtClean="0">
                <a:solidFill>
                  <a:srgbClr val="FFFF66"/>
                </a:solidFill>
              </a:rPr>
              <a:t>, o Dios </a:t>
            </a:r>
            <a:r>
              <a:rPr lang="en-US" sz="2000" dirty="0" err="1" smtClean="0">
                <a:solidFill>
                  <a:srgbClr val="FFFF66"/>
                </a:solidFill>
              </a:rPr>
              <a:t>planeó</a:t>
            </a:r>
            <a:r>
              <a:rPr lang="en-US" sz="2000" dirty="0" smtClean="0">
                <a:solidFill>
                  <a:srgbClr val="FFFF66"/>
                </a:solidFill>
              </a:rPr>
              <a:t> </a:t>
            </a:r>
            <a:r>
              <a:rPr lang="en-US" sz="2000" dirty="0" err="1" smtClean="0">
                <a:solidFill>
                  <a:srgbClr val="FFFF66"/>
                </a:solidFill>
              </a:rPr>
              <a:t>todo</a:t>
            </a:r>
            <a:r>
              <a:rPr lang="en-US" sz="2000" dirty="0" smtClean="0">
                <a:solidFill>
                  <a:srgbClr val="FFFF66"/>
                </a:solidFill>
              </a:rPr>
              <a:t> </a:t>
            </a:r>
            <a:r>
              <a:rPr lang="en-US" sz="2000" dirty="0" err="1" smtClean="0">
                <a:solidFill>
                  <a:srgbClr val="FFFF66"/>
                </a:solidFill>
              </a:rPr>
              <a:t>para</a:t>
            </a:r>
            <a:r>
              <a:rPr lang="en-US" sz="2000" dirty="0" smtClean="0">
                <a:solidFill>
                  <a:srgbClr val="FFFF66"/>
                </a:solidFill>
              </a:rPr>
              <a:t> la </a:t>
            </a:r>
            <a:r>
              <a:rPr lang="en-US" sz="2000" dirty="0" err="1" smtClean="0">
                <a:solidFill>
                  <a:srgbClr val="FFFF66"/>
                </a:solidFill>
              </a:rPr>
              <a:t>Pasión</a:t>
            </a:r>
            <a:r>
              <a:rPr lang="en-US" sz="2000" dirty="0" smtClean="0">
                <a:solidFill>
                  <a:srgbClr val="FFFF66"/>
                </a:solidFill>
              </a:rPr>
              <a:t> de Cristo </a:t>
            </a:r>
            <a:r>
              <a:rPr lang="en-US" sz="2000" dirty="0" err="1" smtClean="0">
                <a:solidFill>
                  <a:srgbClr val="FFFF66"/>
                </a:solidFill>
              </a:rPr>
              <a:t>para</a:t>
            </a:r>
            <a:r>
              <a:rPr lang="en-US" sz="2000" dirty="0" smtClean="0">
                <a:solidFill>
                  <a:srgbClr val="FFFF66"/>
                </a:solidFill>
              </a:rPr>
              <a:t> el </a:t>
            </a:r>
            <a:r>
              <a:rPr lang="en-US" sz="2000" dirty="0" err="1" smtClean="0">
                <a:solidFill>
                  <a:srgbClr val="FFFF66"/>
                </a:solidFill>
              </a:rPr>
              <a:t>perdón</a:t>
            </a:r>
            <a:r>
              <a:rPr lang="en-US" sz="2000" dirty="0" smtClean="0">
                <a:solidFill>
                  <a:srgbClr val="FFFF66"/>
                </a:solidFill>
              </a:rPr>
              <a:t> de los </a:t>
            </a:r>
            <a:r>
              <a:rPr lang="en-US" sz="2000" dirty="0" err="1" smtClean="0">
                <a:solidFill>
                  <a:srgbClr val="FFFF66"/>
                </a:solidFill>
              </a:rPr>
              <a:t>pecados</a:t>
            </a:r>
            <a:r>
              <a:rPr lang="en-US" sz="2000" dirty="0" smtClean="0">
                <a:solidFill>
                  <a:srgbClr val="FFFF66"/>
                </a:solidFill>
              </a:rPr>
              <a:t>?  ¿</a:t>
            </a:r>
            <a:r>
              <a:rPr lang="en-US" sz="2000" dirty="0" err="1" smtClean="0">
                <a:solidFill>
                  <a:srgbClr val="FFFF66"/>
                </a:solidFill>
              </a:rPr>
              <a:t>Qué</a:t>
            </a:r>
            <a:r>
              <a:rPr lang="en-US" sz="2000" dirty="0" smtClean="0">
                <a:solidFill>
                  <a:srgbClr val="FFFF66"/>
                </a:solidFill>
              </a:rPr>
              <a:t> </a:t>
            </a:r>
            <a:r>
              <a:rPr lang="en-US" sz="2000" dirty="0" err="1" smtClean="0">
                <a:solidFill>
                  <a:srgbClr val="FFFF66"/>
                </a:solidFill>
              </a:rPr>
              <a:t>piensas</a:t>
            </a:r>
            <a:r>
              <a:rPr lang="en-US" sz="2000" dirty="0" smtClean="0">
                <a:solidFill>
                  <a:srgbClr val="FFFF66"/>
                </a:solidFill>
              </a:rPr>
              <a:t>?</a:t>
            </a:r>
            <a:endParaRPr lang="en-US" sz="2000" dirty="0" smtClean="0">
              <a:solidFill>
                <a:srgbClr val="FFFF66"/>
              </a:solidFill>
            </a:endParaRPr>
          </a:p>
          <a:p>
            <a:pPr eaLnBrk="1" hangingPunct="1">
              <a:buFontTx/>
              <a:buNone/>
            </a:pPr>
            <a:endParaRPr lang="en-US" sz="2000" dirty="0" smtClean="0">
              <a:solidFill>
                <a:srgbClr val="FFFF66"/>
              </a:solidFill>
            </a:endParaRPr>
          </a:p>
          <a:p>
            <a:pPr algn="ctr" eaLnBrk="1" hangingPunct="1">
              <a:buFontTx/>
              <a:buNone/>
            </a:pPr>
            <a:r>
              <a:rPr lang="en-US" sz="2000" dirty="0" smtClean="0">
                <a:solidFill>
                  <a:srgbClr val="FFFF66"/>
                </a:solidFill>
              </a:rPr>
              <a:t>¿Hombre, Mito o </a:t>
            </a:r>
            <a:r>
              <a:rPr lang="en-US" sz="2000" dirty="0" err="1" smtClean="0">
                <a:solidFill>
                  <a:srgbClr val="FFFF66"/>
                </a:solidFill>
              </a:rPr>
              <a:t>Mesías</a:t>
            </a:r>
            <a:r>
              <a:rPr lang="en-US" sz="2000" dirty="0" smtClean="0">
                <a:solidFill>
                  <a:srgbClr val="FFFF66"/>
                </a:solidFill>
              </a:rPr>
              <a:t>?</a:t>
            </a:r>
            <a:endParaRPr lang="en-US" sz="2000" dirty="0" smtClean="0">
              <a:solidFill>
                <a:srgbClr val="FFFF66"/>
              </a:solidFill>
            </a:endParaRPr>
          </a:p>
          <a:p>
            <a:pPr eaLnBrk="1" hangingPunct="1">
              <a:buFontTx/>
              <a:buNone/>
            </a:pPr>
            <a:endParaRPr lang="en-US" sz="2000" dirty="0" smtClean="0">
              <a:solidFill>
                <a:srgbClr val="FFFF66"/>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041400"/>
          </a:xfrm>
        </p:spPr>
        <p:txBody>
          <a:bodyPr/>
          <a:lstStyle/>
          <a:p>
            <a:pPr algn="ctr">
              <a:defRPr/>
            </a:pPr>
            <a:r>
              <a:rPr lang="en-US" sz="3600" b="1" dirty="0" err="1" smtClean="0"/>
              <a:t>Pero</a:t>
            </a:r>
            <a:r>
              <a:rPr lang="en-US" sz="3600" b="1" dirty="0" smtClean="0"/>
              <a:t> hay </a:t>
            </a:r>
            <a:r>
              <a:rPr lang="en-US" sz="3600" b="1" dirty="0" err="1" smtClean="0"/>
              <a:t>más</a:t>
            </a:r>
            <a:r>
              <a:rPr lang="en-US" sz="3600" b="1" dirty="0" smtClean="0"/>
              <a:t>…..Mucho </a:t>
            </a:r>
            <a:r>
              <a:rPr lang="en-US" sz="3600" b="1" dirty="0" err="1" smtClean="0"/>
              <a:t>más</a:t>
            </a:r>
            <a:r>
              <a:rPr lang="en-US" sz="3600" b="1" dirty="0" smtClean="0"/>
              <a:t>!</a:t>
            </a:r>
            <a:endParaRPr lang="en-US" sz="3600" b="1" dirty="0"/>
          </a:p>
        </p:txBody>
      </p:sp>
      <p:sp>
        <p:nvSpPr>
          <p:cNvPr id="34819" name="Content Placeholder 2"/>
          <p:cNvSpPr>
            <a:spLocks noGrp="1"/>
          </p:cNvSpPr>
          <p:nvPr>
            <p:ph idx="1"/>
          </p:nvPr>
        </p:nvSpPr>
        <p:spPr>
          <a:xfrm>
            <a:off x="457200" y="2209800"/>
            <a:ext cx="8229600" cy="3962400"/>
          </a:xfrm>
        </p:spPr>
        <p:txBody>
          <a:bodyPr/>
          <a:lstStyle/>
          <a:p>
            <a:r>
              <a:rPr lang="en-US" sz="2800" dirty="0" err="1" smtClean="0"/>
              <a:t>Prefiguras</a:t>
            </a:r>
            <a:r>
              <a:rPr lang="en-US" sz="2800" dirty="0" smtClean="0"/>
              <a:t> </a:t>
            </a:r>
            <a:r>
              <a:rPr lang="en-US" sz="2800" dirty="0" err="1" smtClean="0"/>
              <a:t>Históricas</a:t>
            </a:r>
            <a:endParaRPr lang="en-US" sz="2800" dirty="0" smtClean="0"/>
          </a:p>
          <a:p>
            <a:endParaRPr lang="en-US" sz="2800" dirty="0" smtClean="0"/>
          </a:p>
          <a:p>
            <a:r>
              <a:rPr lang="en-US" sz="2800" dirty="0" err="1" smtClean="0"/>
              <a:t>Prefiguras</a:t>
            </a:r>
            <a:r>
              <a:rPr lang="en-US" sz="2800" dirty="0" smtClean="0"/>
              <a:t> del </a:t>
            </a:r>
            <a:r>
              <a:rPr lang="en-US" sz="2800" dirty="0" err="1" smtClean="0"/>
              <a:t>Mesías</a:t>
            </a:r>
            <a:endParaRPr lang="en-US" sz="28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041400"/>
          </a:xfrm>
        </p:spPr>
        <p:txBody>
          <a:bodyPr/>
          <a:lstStyle/>
          <a:p>
            <a:pPr algn="ctr">
              <a:defRPr/>
            </a:pPr>
            <a:r>
              <a:rPr lang="en-US" sz="3600" b="1" dirty="0" err="1" smtClean="0"/>
              <a:t>Prefiguras</a:t>
            </a:r>
            <a:r>
              <a:rPr lang="en-US" sz="3600" b="1" dirty="0" smtClean="0"/>
              <a:t> del </a:t>
            </a:r>
            <a:r>
              <a:rPr lang="en-US" sz="3600" b="1" dirty="0" err="1" smtClean="0"/>
              <a:t>Mesías</a:t>
            </a:r>
            <a:endParaRPr lang="en-US" sz="3600" b="1" dirty="0"/>
          </a:p>
        </p:txBody>
      </p:sp>
      <p:sp>
        <p:nvSpPr>
          <p:cNvPr id="35843" name="Content Placeholder 2"/>
          <p:cNvSpPr>
            <a:spLocks noGrp="1"/>
          </p:cNvSpPr>
          <p:nvPr>
            <p:ph idx="1"/>
          </p:nvPr>
        </p:nvSpPr>
        <p:spPr/>
        <p:txBody>
          <a:bodyPr/>
          <a:lstStyle/>
          <a:p>
            <a:r>
              <a:rPr lang="es-MX" sz="2800" b="1" baseline="30000" dirty="0" smtClean="0"/>
              <a:t> </a:t>
            </a:r>
            <a:r>
              <a:rPr lang="es-MX" sz="2800" b="1" dirty="0" smtClean="0">
                <a:solidFill>
                  <a:srgbClr val="FFFF00"/>
                </a:solidFill>
              </a:rPr>
              <a:t>Ustedes estudian con diligencia las Escrituras porque piensan que en ellas hallan la vida eterna. ¡Y son ellas las que dan testimonio en mi favor!  Sin embargo, ustedes no quieren venir a mí para tener esa vida.</a:t>
            </a:r>
            <a:r>
              <a:rPr lang="en-US" sz="2800" b="1" dirty="0" smtClean="0">
                <a:solidFill>
                  <a:srgbClr val="FFFF00"/>
                </a:solidFill>
              </a:rPr>
              <a:t> </a:t>
            </a:r>
            <a:r>
              <a:rPr lang="en-US" sz="2800" b="1" dirty="0" smtClean="0">
                <a:solidFill>
                  <a:srgbClr val="FFFF00"/>
                </a:solidFill>
              </a:rPr>
              <a:t>  </a:t>
            </a:r>
            <a:r>
              <a:rPr lang="en-US" sz="2800" b="1" dirty="0" smtClean="0">
                <a:solidFill>
                  <a:srgbClr val="FFFF00"/>
                </a:solidFill>
              </a:rPr>
              <a:t>John 5:39,40</a:t>
            </a:r>
          </a:p>
          <a:p>
            <a:endParaRPr lang="en-US" sz="2800" dirty="0" smtClean="0"/>
          </a:p>
          <a:p>
            <a:r>
              <a:rPr lang="en-US" sz="2800" b="1" dirty="0" err="1" smtClean="0">
                <a:solidFill>
                  <a:srgbClr val="FFFF00"/>
                </a:solidFill>
              </a:rPr>
              <a:t>Numeros</a:t>
            </a:r>
            <a:r>
              <a:rPr lang="en-US" sz="2800" b="1" dirty="0" smtClean="0">
                <a:solidFill>
                  <a:srgbClr val="FFFF00"/>
                </a:solidFill>
              </a:rPr>
              <a:t> </a:t>
            </a:r>
            <a:r>
              <a:rPr lang="en-US" sz="2800" b="1" dirty="0" smtClean="0">
                <a:solidFill>
                  <a:srgbClr val="FFFF00"/>
                </a:solidFill>
              </a:rPr>
              <a:t>21:4-9 </a:t>
            </a:r>
            <a:r>
              <a:rPr lang="en-US" sz="2400" b="1" dirty="0" smtClean="0"/>
              <a:t>(</a:t>
            </a:r>
            <a:r>
              <a:rPr lang="en-US" sz="2400" b="1" dirty="0" smtClean="0"/>
              <a:t>Juan </a:t>
            </a:r>
            <a:r>
              <a:rPr lang="en-US" sz="2400" b="1" dirty="0" smtClean="0"/>
              <a:t>3:14, </a:t>
            </a:r>
            <a:r>
              <a:rPr lang="en-US" sz="2400" b="1" dirty="0" err="1" smtClean="0"/>
              <a:t>Romanos</a:t>
            </a:r>
            <a:r>
              <a:rPr lang="en-US" sz="2400" b="1" dirty="0" smtClean="0"/>
              <a:t> </a:t>
            </a:r>
            <a:r>
              <a:rPr lang="en-US" sz="2400" b="1" dirty="0" smtClean="0"/>
              <a:t>6:23, 2 </a:t>
            </a:r>
            <a:r>
              <a:rPr lang="en-US" sz="2400" b="1" dirty="0" err="1" smtClean="0"/>
              <a:t>Corintios</a:t>
            </a:r>
            <a:r>
              <a:rPr lang="en-US" sz="2400" b="1" dirty="0" smtClean="0"/>
              <a:t> </a:t>
            </a:r>
            <a:r>
              <a:rPr lang="en-US" sz="2400" b="1" dirty="0" smtClean="0"/>
              <a:t>5:21)</a:t>
            </a:r>
          </a:p>
          <a:p>
            <a:endParaRPr lang="en-US" sz="2400" b="1" dirty="0" smtClean="0"/>
          </a:p>
          <a:p>
            <a:r>
              <a:rPr lang="en-US" sz="2800" b="1" dirty="0" err="1" smtClean="0">
                <a:solidFill>
                  <a:srgbClr val="FFFF00"/>
                </a:solidFill>
              </a:rPr>
              <a:t>Génesis</a:t>
            </a:r>
            <a:r>
              <a:rPr lang="en-US" sz="2800" b="1" dirty="0" smtClean="0">
                <a:solidFill>
                  <a:srgbClr val="FFFF00"/>
                </a:solidFill>
              </a:rPr>
              <a:t> </a:t>
            </a:r>
            <a:r>
              <a:rPr lang="en-US" sz="2800" b="1" dirty="0" smtClean="0">
                <a:solidFill>
                  <a:srgbClr val="FFFF00"/>
                </a:solidFill>
              </a:rPr>
              <a:t>22:1-10  </a:t>
            </a:r>
            <a:r>
              <a:rPr lang="en-US" sz="2800" b="1" dirty="0" smtClean="0"/>
              <a:t>Abraham e</a:t>
            </a:r>
            <a:r>
              <a:rPr lang="en-US" sz="2800" b="1" dirty="0" smtClean="0"/>
              <a:t> </a:t>
            </a:r>
            <a:r>
              <a:rPr lang="en-US" sz="2800" b="1" dirty="0" smtClean="0"/>
              <a:t>Isaac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b="1" dirty="0" err="1" smtClean="0"/>
              <a:t>Prefiguras</a:t>
            </a:r>
            <a:r>
              <a:rPr lang="en-US" sz="3200" b="1" dirty="0" smtClean="0"/>
              <a:t> del </a:t>
            </a:r>
            <a:r>
              <a:rPr lang="en-US" sz="3200" b="1" dirty="0" err="1" smtClean="0"/>
              <a:t>Mesías</a:t>
            </a:r>
            <a:endParaRPr lang="en-US" sz="3200" b="1" dirty="0"/>
          </a:p>
        </p:txBody>
      </p:sp>
      <p:sp>
        <p:nvSpPr>
          <p:cNvPr id="36867" name="Content Placeholder 2"/>
          <p:cNvSpPr>
            <a:spLocks noGrp="1"/>
          </p:cNvSpPr>
          <p:nvPr>
            <p:ph idx="1"/>
          </p:nvPr>
        </p:nvSpPr>
        <p:spPr/>
        <p:txBody>
          <a:bodyPr/>
          <a:lstStyle/>
          <a:p>
            <a:r>
              <a:rPr lang="en-US" sz="2400" b="1" dirty="0" err="1" smtClean="0"/>
              <a:t>Jonás</a:t>
            </a:r>
            <a:r>
              <a:rPr lang="en-US" sz="2400" b="1" dirty="0" smtClean="0"/>
              <a:t> (Mateo </a:t>
            </a:r>
            <a:r>
              <a:rPr lang="en-US" sz="2400" b="1" dirty="0" smtClean="0"/>
              <a:t>12:39-40, </a:t>
            </a:r>
            <a:r>
              <a:rPr lang="en-US" sz="2400" b="1" dirty="0" err="1" smtClean="0"/>
              <a:t>Jonás</a:t>
            </a:r>
            <a:r>
              <a:rPr lang="en-US" sz="2400" b="1" dirty="0" smtClean="0"/>
              <a:t> </a:t>
            </a:r>
            <a:r>
              <a:rPr lang="en-US" sz="2400" b="1" dirty="0" smtClean="0"/>
              <a:t>1:12)</a:t>
            </a:r>
          </a:p>
          <a:p>
            <a:r>
              <a:rPr lang="en-US" sz="2400" b="1" dirty="0" err="1" smtClean="0"/>
              <a:t>Adán</a:t>
            </a:r>
            <a:endParaRPr lang="en-US" sz="2400" b="1" dirty="0" smtClean="0"/>
          </a:p>
          <a:p>
            <a:r>
              <a:rPr lang="en-US" sz="2400" b="1" dirty="0" err="1" smtClean="0"/>
              <a:t>Melquisedec</a:t>
            </a:r>
            <a:endParaRPr lang="en-US" sz="2400" b="1" dirty="0" smtClean="0"/>
          </a:p>
          <a:p>
            <a:r>
              <a:rPr lang="en-US" sz="2400" b="1" dirty="0" smtClean="0"/>
              <a:t>José</a:t>
            </a:r>
            <a:endParaRPr lang="en-US" sz="2400" b="1" dirty="0" smtClean="0"/>
          </a:p>
          <a:p>
            <a:r>
              <a:rPr lang="en-US" sz="2400" b="1" dirty="0" err="1" smtClean="0"/>
              <a:t>Moisés</a:t>
            </a:r>
            <a:endParaRPr lang="en-US" sz="2400" b="1" dirty="0" smtClean="0"/>
          </a:p>
          <a:p>
            <a:r>
              <a:rPr lang="en-US" sz="2400" b="1" dirty="0" smtClean="0"/>
              <a:t>David</a:t>
            </a:r>
          </a:p>
          <a:p>
            <a:r>
              <a:rPr lang="en-US" sz="2400" b="1" dirty="0" err="1" smtClean="0"/>
              <a:t>Elías</a:t>
            </a:r>
            <a:endParaRPr lang="en-US" sz="2400" b="1" dirty="0" smtClean="0"/>
          </a:p>
          <a:p>
            <a:r>
              <a:rPr lang="en-US" sz="2400" b="1" dirty="0" err="1" smtClean="0"/>
              <a:t>Josúe</a:t>
            </a:r>
            <a:endParaRPr lang="en-US" sz="2400" b="1" dirty="0" smtClean="0"/>
          </a:p>
          <a:p>
            <a:r>
              <a:rPr lang="en-US" sz="2400" b="1" dirty="0" smtClean="0"/>
              <a:t>Debora</a:t>
            </a:r>
          </a:p>
          <a:p>
            <a:r>
              <a:rPr lang="en-US" sz="2400" b="1" dirty="0" smtClean="0"/>
              <a:t>Esther</a:t>
            </a:r>
            <a:endParaRPr lang="en-US" sz="2400" b="1" dirty="0" smtClean="0"/>
          </a:p>
          <a:p>
            <a:r>
              <a:rPr lang="en-US" sz="2400" b="1" dirty="0" smtClean="0"/>
              <a:t>Etc….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284163"/>
            <a:ext cx="7391400" cy="569912"/>
          </a:xfrm>
          <a:prstGeom prst="rect">
            <a:avLst/>
          </a:prstGeom>
          <a:noFill/>
          <a:ln w="9525">
            <a:noFill/>
            <a:miter lim="800000"/>
            <a:headEnd/>
            <a:tailEnd/>
          </a:ln>
          <a:effectLst/>
        </p:spPr>
        <p:txBody>
          <a:bodyPr>
            <a:spAutoFit/>
          </a:bodyPr>
          <a:lstStyle/>
          <a:p>
            <a:pPr indent="457200" algn="just">
              <a:tabLst>
                <a:tab pos="-571500" algn="l"/>
              </a:tabLst>
            </a:pPr>
            <a:r>
              <a:rPr lang="es-MX" sz="2000" b="1" dirty="0" smtClean="0">
                <a:latin typeface="Book Antiqua" pitchFamily="18" charset="0"/>
                <a:cs typeface="Times New Roman" pitchFamily="18" charset="0"/>
              </a:rPr>
              <a:t>Paralelos Entre Moisés </a:t>
            </a:r>
            <a:r>
              <a:rPr lang="es-MX" sz="2000" b="1" dirty="0">
                <a:latin typeface="Book Antiqua" pitchFamily="18" charset="0"/>
                <a:cs typeface="Times New Roman" pitchFamily="18" charset="0"/>
              </a:rPr>
              <a:t>and </a:t>
            </a:r>
            <a:r>
              <a:rPr lang="es-MX" sz="2000" b="1" dirty="0" smtClean="0">
                <a:latin typeface="Book Antiqua" pitchFamily="18" charset="0"/>
                <a:cs typeface="Times New Roman" pitchFamily="18" charset="0"/>
              </a:rPr>
              <a:t>Jesús</a:t>
            </a:r>
            <a:endParaRPr lang="es-MX" sz="2000" b="1" i="1" dirty="0">
              <a:latin typeface="Book Antiqua" pitchFamily="18" charset="0"/>
              <a:cs typeface="Times New Roman" pitchFamily="18" charset="0"/>
            </a:endParaRPr>
          </a:p>
          <a:p>
            <a:pPr indent="457200" algn="just">
              <a:tabLst>
                <a:tab pos="-571500" algn="l"/>
              </a:tabLst>
            </a:pPr>
            <a:r>
              <a:rPr lang="es-MX" sz="1100" dirty="0">
                <a:solidFill>
                  <a:srgbClr val="000000"/>
                </a:solidFill>
                <a:latin typeface="Book Antiqua" pitchFamily="18" charset="0"/>
                <a:cs typeface="Times New Roman" pitchFamily="18" charset="0"/>
              </a:rPr>
              <a:t> </a:t>
            </a:r>
            <a:endParaRPr lang="es-MX" sz="2400" dirty="0">
              <a:latin typeface="Times New Roman" pitchFamily="18" charset="0"/>
            </a:endParaRPr>
          </a:p>
        </p:txBody>
      </p:sp>
      <p:grpSp>
        <p:nvGrpSpPr>
          <p:cNvPr id="37891" name="Group 71"/>
          <p:cNvGrpSpPr>
            <a:grpSpLocks/>
          </p:cNvGrpSpPr>
          <p:nvPr/>
        </p:nvGrpSpPr>
        <p:grpSpPr bwMode="auto">
          <a:xfrm>
            <a:off x="990600" y="762000"/>
            <a:ext cx="6705600" cy="5867400"/>
            <a:chOff x="-3" y="525"/>
            <a:chExt cx="2230" cy="6063"/>
          </a:xfrm>
        </p:grpSpPr>
        <p:grpSp>
          <p:nvGrpSpPr>
            <p:cNvPr id="37892" name="Group 69"/>
            <p:cNvGrpSpPr>
              <a:grpSpLocks/>
            </p:cNvGrpSpPr>
            <p:nvPr/>
          </p:nvGrpSpPr>
          <p:grpSpPr bwMode="auto">
            <a:xfrm>
              <a:off x="0" y="528"/>
              <a:ext cx="2224" cy="6057"/>
              <a:chOff x="0" y="528"/>
              <a:chExt cx="2224" cy="6057"/>
            </a:xfrm>
          </p:grpSpPr>
          <p:grpSp>
            <p:nvGrpSpPr>
              <p:cNvPr id="37894" name="Group 26"/>
              <p:cNvGrpSpPr>
                <a:grpSpLocks/>
              </p:cNvGrpSpPr>
              <p:nvPr/>
            </p:nvGrpSpPr>
            <p:grpSpPr bwMode="auto">
              <a:xfrm>
                <a:off x="0" y="528"/>
                <a:ext cx="1130" cy="509"/>
                <a:chOff x="0" y="528"/>
                <a:chExt cx="1130" cy="509"/>
              </a:xfrm>
            </p:grpSpPr>
            <p:sp>
              <p:nvSpPr>
                <p:cNvPr id="37958" name="Rectangle 3"/>
                <p:cNvSpPr>
                  <a:spLocks noChangeArrowheads="1"/>
                </p:cNvSpPr>
                <p:nvPr/>
              </p:nvSpPr>
              <p:spPr bwMode="auto">
                <a:xfrm>
                  <a:off x="43" y="528"/>
                  <a:ext cx="1044" cy="509"/>
                </a:xfrm>
                <a:prstGeom prst="rect">
                  <a:avLst/>
                </a:prstGeom>
                <a:noFill/>
                <a:ln w="9525">
                  <a:noFill/>
                  <a:miter lim="800000"/>
                  <a:headEnd/>
                  <a:tailEnd/>
                </a:ln>
                <a:effectLst/>
              </p:spPr>
              <p:txBody>
                <a:bodyPr/>
                <a:lstStyle/>
                <a:p>
                  <a:pPr algn="ctr">
                    <a:tabLst>
                      <a:tab pos="-571500" algn="l"/>
                    </a:tabLst>
                  </a:pPr>
                  <a:r>
                    <a:rPr lang="es-MX" sz="2000" b="1" dirty="0" smtClean="0">
                      <a:latin typeface="Book Antiqua" pitchFamily="18" charset="0"/>
                      <a:cs typeface="Times New Roman" pitchFamily="18" charset="0"/>
                    </a:rPr>
                    <a:t>Moisés</a:t>
                  </a:r>
                  <a:endParaRPr lang="es-MX" sz="2000" b="1" i="1" dirty="0">
                    <a:latin typeface="Book Antiqua" pitchFamily="18" charset="0"/>
                    <a:cs typeface="Times New Roman" pitchFamily="18" charset="0"/>
                  </a:endParaRPr>
                </a:p>
                <a:p>
                  <a:pPr algn="just">
                    <a:tabLst>
                      <a:tab pos="-571500" algn="l"/>
                    </a:tabLst>
                  </a:pPr>
                  <a:r>
                    <a:rPr lang="es-MX" sz="1200" i="1" dirty="0">
                      <a:solidFill>
                        <a:srgbClr val="000000"/>
                      </a:solidFill>
                      <a:latin typeface="Book Antiqua" pitchFamily="18" charset="0"/>
                      <a:cs typeface="Times New Roman" pitchFamily="18" charset="0"/>
                    </a:rPr>
                    <a:t> </a:t>
                  </a:r>
                </a:p>
                <a:p>
                  <a:pPr algn="just">
                    <a:tabLst>
                      <a:tab pos="-571500" algn="l"/>
                    </a:tabLst>
                  </a:pPr>
                  <a:endParaRPr lang="es-MX" sz="2400" dirty="0">
                    <a:latin typeface="Times New Roman" pitchFamily="18" charset="0"/>
                  </a:endParaRPr>
                </a:p>
              </p:txBody>
            </p:sp>
            <p:sp>
              <p:nvSpPr>
                <p:cNvPr id="37959" name="Rectangle 25"/>
                <p:cNvSpPr>
                  <a:spLocks noChangeArrowheads="1"/>
                </p:cNvSpPr>
                <p:nvPr/>
              </p:nvSpPr>
              <p:spPr bwMode="auto">
                <a:xfrm>
                  <a:off x="0" y="528"/>
                  <a:ext cx="1130" cy="509"/>
                </a:xfrm>
                <a:prstGeom prst="rect">
                  <a:avLst/>
                </a:prstGeom>
                <a:noFill/>
                <a:ln w="7">
                  <a:solidFill>
                    <a:srgbClr val="A0A0A0"/>
                  </a:solidFill>
                  <a:miter lim="800000"/>
                  <a:headEnd/>
                  <a:tailEnd/>
                </a:ln>
                <a:effectLst/>
              </p:spPr>
              <p:txBody>
                <a:bodyPr/>
                <a:lstStyle/>
                <a:p>
                  <a:endParaRPr lang="es-MX"/>
                </a:p>
              </p:txBody>
            </p:sp>
          </p:grpSp>
          <p:grpSp>
            <p:nvGrpSpPr>
              <p:cNvPr id="37895" name="Group 28"/>
              <p:cNvGrpSpPr>
                <a:grpSpLocks/>
              </p:cNvGrpSpPr>
              <p:nvPr/>
            </p:nvGrpSpPr>
            <p:grpSpPr bwMode="auto">
              <a:xfrm>
                <a:off x="1130" y="528"/>
                <a:ext cx="1094" cy="509"/>
                <a:chOff x="1130" y="528"/>
                <a:chExt cx="1094" cy="509"/>
              </a:xfrm>
            </p:grpSpPr>
            <p:sp>
              <p:nvSpPr>
                <p:cNvPr id="37956" name="Rectangle 4"/>
                <p:cNvSpPr>
                  <a:spLocks noChangeArrowheads="1"/>
                </p:cNvSpPr>
                <p:nvPr/>
              </p:nvSpPr>
              <p:spPr bwMode="auto">
                <a:xfrm>
                  <a:off x="1173" y="528"/>
                  <a:ext cx="1008" cy="509"/>
                </a:xfrm>
                <a:prstGeom prst="rect">
                  <a:avLst/>
                </a:prstGeom>
                <a:noFill/>
                <a:ln w="9525">
                  <a:noFill/>
                  <a:miter lim="800000"/>
                  <a:headEnd/>
                  <a:tailEnd/>
                </a:ln>
                <a:effectLst/>
              </p:spPr>
              <p:txBody>
                <a:bodyPr/>
                <a:lstStyle/>
                <a:p>
                  <a:pPr algn="ctr">
                    <a:tabLst>
                      <a:tab pos="-571500" algn="l"/>
                    </a:tabLst>
                  </a:pPr>
                  <a:r>
                    <a:rPr lang="es-MX" sz="2000" b="1" dirty="0" smtClean="0">
                      <a:latin typeface="Book Antiqua" pitchFamily="18" charset="0"/>
                      <a:cs typeface="Times New Roman" pitchFamily="18" charset="0"/>
                    </a:rPr>
                    <a:t>Jesús</a:t>
                  </a:r>
                  <a:endParaRPr lang="es-MX" sz="2000" b="1" i="1" dirty="0">
                    <a:latin typeface="Book Antiqua" pitchFamily="18" charset="0"/>
                    <a:cs typeface="Times New Roman" pitchFamily="18" charset="0"/>
                  </a:endParaRPr>
                </a:p>
                <a:p>
                  <a:pPr algn="just">
                    <a:tabLst>
                      <a:tab pos="-571500" algn="l"/>
                    </a:tabLst>
                  </a:pPr>
                  <a:endParaRPr lang="es-MX" sz="2000" b="1" dirty="0">
                    <a:latin typeface="Book Antiqua" pitchFamily="18" charset="0"/>
                  </a:endParaRPr>
                </a:p>
              </p:txBody>
            </p:sp>
            <p:sp>
              <p:nvSpPr>
                <p:cNvPr id="37957" name="Rectangle 27"/>
                <p:cNvSpPr>
                  <a:spLocks noChangeArrowheads="1"/>
                </p:cNvSpPr>
                <p:nvPr/>
              </p:nvSpPr>
              <p:spPr bwMode="auto">
                <a:xfrm>
                  <a:off x="1130" y="528"/>
                  <a:ext cx="1094" cy="509"/>
                </a:xfrm>
                <a:prstGeom prst="rect">
                  <a:avLst/>
                </a:prstGeom>
                <a:noFill/>
                <a:ln w="7">
                  <a:solidFill>
                    <a:srgbClr val="A0A0A0"/>
                  </a:solidFill>
                  <a:miter lim="800000"/>
                  <a:headEnd/>
                  <a:tailEnd/>
                </a:ln>
                <a:effectLst/>
              </p:spPr>
              <p:txBody>
                <a:bodyPr/>
                <a:lstStyle/>
                <a:p>
                  <a:endParaRPr lang="es-MX"/>
                </a:p>
              </p:txBody>
            </p:sp>
          </p:grpSp>
          <p:grpSp>
            <p:nvGrpSpPr>
              <p:cNvPr id="37896" name="Group 30"/>
              <p:cNvGrpSpPr>
                <a:grpSpLocks/>
              </p:cNvGrpSpPr>
              <p:nvPr/>
            </p:nvGrpSpPr>
            <p:grpSpPr bwMode="auto">
              <a:xfrm>
                <a:off x="0" y="1037"/>
                <a:ext cx="1130" cy="615"/>
                <a:chOff x="0" y="1037"/>
                <a:chExt cx="1130" cy="615"/>
              </a:xfrm>
            </p:grpSpPr>
            <p:sp>
              <p:nvSpPr>
                <p:cNvPr id="37954" name="Rectangle 5"/>
                <p:cNvSpPr>
                  <a:spLocks noChangeArrowheads="1"/>
                </p:cNvSpPr>
                <p:nvPr/>
              </p:nvSpPr>
              <p:spPr bwMode="auto">
                <a:xfrm>
                  <a:off x="43" y="1037"/>
                  <a:ext cx="1044" cy="615"/>
                </a:xfrm>
                <a:prstGeom prst="rect">
                  <a:avLst/>
                </a:prstGeom>
                <a:noFill/>
                <a:ln w="9525">
                  <a:noFill/>
                  <a:miter lim="800000"/>
                  <a:headEnd/>
                  <a:tailEnd/>
                </a:ln>
                <a:effectLst/>
              </p:spPr>
              <p:txBody>
                <a:bodyPr/>
                <a:lstStyle/>
                <a:p>
                  <a:pPr>
                    <a:tabLst>
                      <a:tab pos="-571500" algn="l"/>
                    </a:tabLst>
                  </a:pPr>
                  <a:r>
                    <a:rPr lang="es-MX" sz="1600" b="1" dirty="0" smtClean="0">
                      <a:latin typeface="Book Antiqua" pitchFamily="18" charset="0"/>
                      <a:cs typeface="Times New Roman" pitchFamily="18" charset="0"/>
                    </a:rPr>
                    <a:t>El Faraón tratando de </a:t>
                  </a:r>
                  <a:r>
                    <a:rPr lang="es-MX" sz="1600" b="1" dirty="0" err="1" smtClean="0">
                      <a:latin typeface="Book Antiqua" pitchFamily="18" charset="0"/>
                      <a:cs typeface="Times New Roman" pitchFamily="18" charset="0"/>
                    </a:rPr>
                    <a:t>matalrlo</a:t>
                  </a:r>
                  <a:r>
                    <a:rPr lang="es-MX" sz="1200" i="1" dirty="0">
                      <a:solidFill>
                        <a:srgbClr val="000000"/>
                      </a:solidFill>
                      <a:latin typeface="Book Antiqua" pitchFamily="18" charset="0"/>
                      <a:cs typeface="Times New Roman" pitchFamily="18" charset="0"/>
                    </a:rPr>
                    <a:t> </a:t>
                  </a:r>
                </a:p>
                <a:p>
                  <a:pPr>
                    <a:tabLst>
                      <a:tab pos="-571500" algn="l"/>
                    </a:tabLst>
                  </a:pPr>
                  <a:endParaRPr lang="es-MX" sz="2400" dirty="0">
                    <a:latin typeface="Times New Roman" pitchFamily="18" charset="0"/>
                  </a:endParaRPr>
                </a:p>
              </p:txBody>
            </p:sp>
            <p:sp>
              <p:nvSpPr>
                <p:cNvPr id="37955" name="Rectangle 29"/>
                <p:cNvSpPr>
                  <a:spLocks noChangeArrowheads="1"/>
                </p:cNvSpPr>
                <p:nvPr/>
              </p:nvSpPr>
              <p:spPr bwMode="auto">
                <a:xfrm>
                  <a:off x="0" y="1037"/>
                  <a:ext cx="1130" cy="615"/>
                </a:xfrm>
                <a:prstGeom prst="rect">
                  <a:avLst/>
                </a:prstGeom>
                <a:noFill/>
                <a:ln w="7">
                  <a:solidFill>
                    <a:srgbClr val="A0A0A0"/>
                  </a:solidFill>
                  <a:miter lim="800000"/>
                  <a:headEnd/>
                  <a:tailEnd/>
                </a:ln>
                <a:effectLst/>
              </p:spPr>
              <p:txBody>
                <a:bodyPr/>
                <a:lstStyle/>
                <a:p>
                  <a:endParaRPr lang="es-MX"/>
                </a:p>
              </p:txBody>
            </p:sp>
          </p:grpSp>
          <p:grpSp>
            <p:nvGrpSpPr>
              <p:cNvPr id="37897" name="Group 32"/>
              <p:cNvGrpSpPr>
                <a:grpSpLocks/>
              </p:cNvGrpSpPr>
              <p:nvPr/>
            </p:nvGrpSpPr>
            <p:grpSpPr bwMode="auto">
              <a:xfrm>
                <a:off x="1130" y="1037"/>
                <a:ext cx="1094" cy="615"/>
                <a:chOff x="1130" y="1037"/>
                <a:chExt cx="1094" cy="615"/>
              </a:xfrm>
            </p:grpSpPr>
            <p:sp>
              <p:nvSpPr>
                <p:cNvPr id="37952" name="Rectangle 6"/>
                <p:cNvSpPr>
                  <a:spLocks noChangeArrowheads="1"/>
                </p:cNvSpPr>
                <p:nvPr/>
              </p:nvSpPr>
              <p:spPr bwMode="auto">
                <a:xfrm>
                  <a:off x="1173" y="1037"/>
                  <a:ext cx="1008" cy="615"/>
                </a:xfrm>
                <a:prstGeom prst="rect">
                  <a:avLst/>
                </a:prstGeom>
                <a:noFill/>
                <a:ln w="9525">
                  <a:noFill/>
                  <a:miter lim="800000"/>
                  <a:headEnd/>
                  <a:tailEnd/>
                </a:ln>
                <a:effectLst/>
              </p:spPr>
              <p:txBody>
                <a:bodyPr/>
                <a:lstStyle/>
                <a:p>
                  <a:pPr>
                    <a:tabLst>
                      <a:tab pos="-571500" algn="l"/>
                    </a:tabLst>
                  </a:pPr>
                  <a:r>
                    <a:rPr lang="es-MX" sz="1600" b="1" dirty="0" smtClean="0">
                      <a:latin typeface="Book Antiqua" pitchFamily="18" charset="0"/>
                      <a:cs typeface="Times New Roman" pitchFamily="18" charset="0"/>
                    </a:rPr>
                    <a:t>Herodes tratando de matarlo</a:t>
                  </a:r>
                  <a:endParaRPr lang="es-MX" sz="2400" dirty="0">
                    <a:latin typeface="Times New Roman" pitchFamily="18" charset="0"/>
                  </a:endParaRPr>
                </a:p>
              </p:txBody>
            </p:sp>
            <p:sp>
              <p:nvSpPr>
                <p:cNvPr id="37953" name="Rectangle 31"/>
                <p:cNvSpPr>
                  <a:spLocks noChangeArrowheads="1"/>
                </p:cNvSpPr>
                <p:nvPr/>
              </p:nvSpPr>
              <p:spPr bwMode="auto">
                <a:xfrm>
                  <a:off x="1130" y="1037"/>
                  <a:ext cx="1094" cy="615"/>
                </a:xfrm>
                <a:prstGeom prst="rect">
                  <a:avLst/>
                </a:prstGeom>
                <a:noFill/>
                <a:ln w="7">
                  <a:solidFill>
                    <a:srgbClr val="A0A0A0"/>
                  </a:solidFill>
                  <a:miter lim="800000"/>
                  <a:headEnd/>
                  <a:tailEnd/>
                </a:ln>
                <a:effectLst/>
              </p:spPr>
              <p:txBody>
                <a:bodyPr/>
                <a:lstStyle/>
                <a:p>
                  <a:endParaRPr lang="es-MX"/>
                </a:p>
              </p:txBody>
            </p:sp>
          </p:grpSp>
          <p:grpSp>
            <p:nvGrpSpPr>
              <p:cNvPr id="37898" name="Group 34"/>
              <p:cNvGrpSpPr>
                <a:grpSpLocks/>
              </p:cNvGrpSpPr>
              <p:nvPr/>
            </p:nvGrpSpPr>
            <p:grpSpPr bwMode="auto">
              <a:xfrm>
                <a:off x="0" y="1652"/>
                <a:ext cx="1130" cy="500"/>
                <a:chOff x="0" y="1652"/>
                <a:chExt cx="1130" cy="500"/>
              </a:xfrm>
            </p:grpSpPr>
            <p:sp>
              <p:nvSpPr>
                <p:cNvPr id="37950" name="Rectangle 7"/>
                <p:cNvSpPr>
                  <a:spLocks noChangeArrowheads="1"/>
                </p:cNvSpPr>
                <p:nvPr/>
              </p:nvSpPr>
              <p:spPr bwMode="auto">
                <a:xfrm>
                  <a:off x="43" y="1652"/>
                  <a:ext cx="1044" cy="500"/>
                </a:xfrm>
                <a:prstGeom prst="rect">
                  <a:avLst/>
                </a:prstGeom>
                <a:noFill/>
                <a:ln w="9525">
                  <a:noFill/>
                  <a:miter lim="800000"/>
                  <a:headEnd/>
                  <a:tailEnd/>
                </a:ln>
                <a:effectLst/>
              </p:spPr>
              <p:txBody>
                <a:bodyPr/>
                <a:lstStyle/>
                <a:p>
                  <a:pPr>
                    <a:tabLst>
                      <a:tab pos="-571500" algn="l"/>
                    </a:tabLst>
                  </a:pPr>
                  <a:r>
                    <a:rPr lang="es-MX" sz="1600" b="1" dirty="0" smtClean="0">
                      <a:latin typeface="Book Antiqua" pitchFamily="18" charset="0"/>
                      <a:cs typeface="Times New Roman" pitchFamily="18" charset="0"/>
                    </a:rPr>
                    <a:t>Llamado por Dios para dejar Egipto</a:t>
                  </a:r>
                  <a:endParaRPr lang="es-MX" sz="1600" b="1" dirty="0">
                    <a:latin typeface="Book Antiqua" pitchFamily="18" charset="0"/>
                    <a:cs typeface="Times New Roman" pitchFamily="18" charset="0"/>
                  </a:endParaRPr>
                </a:p>
                <a:p>
                  <a:pPr>
                    <a:tabLst>
                      <a:tab pos="-571500" algn="l"/>
                    </a:tabLst>
                  </a:pPr>
                  <a:endParaRPr lang="es-MX" sz="2400" dirty="0">
                    <a:latin typeface="Times New Roman" pitchFamily="18" charset="0"/>
                  </a:endParaRPr>
                </a:p>
              </p:txBody>
            </p:sp>
            <p:sp>
              <p:nvSpPr>
                <p:cNvPr id="37951" name="Rectangle 33"/>
                <p:cNvSpPr>
                  <a:spLocks noChangeArrowheads="1"/>
                </p:cNvSpPr>
                <p:nvPr/>
              </p:nvSpPr>
              <p:spPr bwMode="auto">
                <a:xfrm>
                  <a:off x="0" y="1652"/>
                  <a:ext cx="1130" cy="500"/>
                </a:xfrm>
                <a:prstGeom prst="rect">
                  <a:avLst/>
                </a:prstGeom>
                <a:noFill/>
                <a:ln w="7">
                  <a:solidFill>
                    <a:srgbClr val="A0A0A0"/>
                  </a:solidFill>
                  <a:miter lim="800000"/>
                  <a:headEnd/>
                  <a:tailEnd/>
                </a:ln>
                <a:effectLst/>
              </p:spPr>
              <p:txBody>
                <a:bodyPr/>
                <a:lstStyle/>
                <a:p>
                  <a:endParaRPr lang="es-MX"/>
                </a:p>
              </p:txBody>
            </p:sp>
          </p:grpSp>
          <p:grpSp>
            <p:nvGrpSpPr>
              <p:cNvPr id="37899" name="Group 36"/>
              <p:cNvGrpSpPr>
                <a:grpSpLocks/>
              </p:cNvGrpSpPr>
              <p:nvPr/>
            </p:nvGrpSpPr>
            <p:grpSpPr bwMode="auto">
              <a:xfrm>
                <a:off x="1130" y="1652"/>
                <a:ext cx="1094" cy="500"/>
                <a:chOff x="1130" y="1652"/>
                <a:chExt cx="1094" cy="500"/>
              </a:xfrm>
            </p:grpSpPr>
            <p:sp>
              <p:nvSpPr>
                <p:cNvPr id="37948" name="Rectangle 8"/>
                <p:cNvSpPr>
                  <a:spLocks noChangeArrowheads="1"/>
                </p:cNvSpPr>
                <p:nvPr/>
              </p:nvSpPr>
              <p:spPr bwMode="auto">
                <a:xfrm>
                  <a:off x="1173" y="1652"/>
                  <a:ext cx="1008" cy="500"/>
                </a:xfrm>
                <a:prstGeom prst="rect">
                  <a:avLst/>
                </a:prstGeom>
                <a:noFill/>
                <a:ln w="9525">
                  <a:noFill/>
                  <a:miter lim="800000"/>
                  <a:headEnd/>
                  <a:tailEnd/>
                </a:ln>
                <a:effectLst/>
              </p:spPr>
              <p:txBody>
                <a:bodyPr/>
                <a:lstStyle/>
                <a:p>
                  <a:pPr>
                    <a:tabLst>
                      <a:tab pos="-571500" algn="l"/>
                    </a:tabLst>
                  </a:pPr>
                  <a:r>
                    <a:rPr lang="es-MX" sz="1600" b="1" dirty="0" smtClean="0">
                      <a:latin typeface="Book Antiqua" pitchFamily="18" charset="0"/>
                      <a:cs typeface="Times New Roman" pitchFamily="18" charset="0"/>
                    </a:rPr>
                    <a:t>Sacado de Egipto</a:t>
                  </a:r>
                  <a:endParaRPr lang="es-MX" sz="1600" b="1" i="1" dirty="0">
                    <a:latin typeface="Book Antiqua" pitchFamily="18" charset="0"/>
                    <a:cs typeface="Times New Roman" pitchFamily="18" charset="0"/>
                  </a:endParaRPr>
                </a:p>
                <a:p>
                  <a:pPr>
                    <a:tabLst>
                      <a:tab pos="-571500" algn="l"/>
                    </a:tabLst>
                  </a:pPr>
                  <a:endParaRPr lang="es-MX" sz="1600" b="1" dirty="0">
                    <a:latin typeface="Book Antiqua" pitchFamily="18" charset="0"/>
                  </a:endParaRPr>
                </a:p>
              </p:txBody>
            </p:sp>
            <p:sp>
              <p:nvSpPr>
                <p:cNvPr id="37949" name="Rectangle 35"/>
                <p:cNvSpPr>
                  <a:spLocks noChangeArrowheads="1"/>
                </p:cNvSpPr>
                <p:nvPr/>
              </p:nvSpPr>
              <p:spPr bwMode="auto">
                <a:xfrm>
                  <a:off x="1130" y="1652"/>
                  <a:ext cx="1094" cy="500"/>
                </a:xfrm>
                <a:prstGeom prst="rect">
                  <a:avLst/>
                </a:prstGeom>
                <a:noFill/>
                <a:ln w="7">
                  <a:solidFill>
                    <a:srgbClr val="A0A0A0"/>
                  </a:solidFill>
                  <a:miter lim="800000"/>
                  <a:headEnd/>
                  <a:tailEnd/>
                </a:ln>
                <a:effectLst/>
              </p:spPr>
              <p:txBody>
                <a:bodyPr/>
                <a:lstStyle/>
                <a:p>
                  <a:endParaRPr lang="es-MX"/>
                </a:p>
              </p:txBody>
            </p:sp>
          </p:grpSp>
          <p:grpSp>
            <p:nvGrpSpPr>
              <p:cNvPr id="37900" name="Group 38"/>
              <p:cNvGrpSpPr>
                <a:grpSpLocks/>
              </p:cNvGrpSpPr>
              <p:nvPr/>
            </p:nvGrpSpPr>
            <p:grpSpPr bwMode="auto">
              <a:xfrm>
                <a:off x="0" y="2152"/>
                <a:ext cx="1130" cy="606"/>
                <a:chOff x="0" y="2152"/>
                <a:chExt cx="1130" cy="606"/>
              </a:xfrm>
            </p:grpSpPr>
            <p:sp>
              <p:nvSpPr>
                <p:cNvPr id="37946" name="Rectangle 9"/>
                <p:cNvSpPr>
                  <a:spLocks noChangeArrowheads="1"/>
                </p:cNvSpPr>
                <p:nvPr/>
              </p:nvSpPr>
              <p:spPr bwMode="auto">
                <a:xfrm>
                  <a:off x="43" y="2152"/>
                  <a:ext cx="1044" cy="606"/>
                </a:xfrm>
                <a:prstGeom prst="rect">
                  <a:avLst/>
                </a:prstGeom>
                <a:noFill/>
                <a:ln w="9525">
                  <a:noFill/>
                  <a:miter lim="800000"/>
                  <a:headEnd/>
                  <a:tailEnd/>
                </a:ln>
                <a:effectLst/>
              </p:spPr>
              <p:txBody>
                <a:bodyPr/>
                <a:lstStyle/>
                <a:p>
                  <a:pPr>
                    <a:tabLst>
                      <a:tab pos="-571500" algn="l"/>
                    </a:tabLst>
                  </a:pPr>
                  <a:r>
                    <a:rPr lang="es-MX" sz="1600" b="1" dirty="0" smtClean="0">
                      <a:latin typeface="Book Antiqua" pitchFamily="18" charset="0"/>
                      <a:cs typeface="Times New Roman" pitchFamily="18" charset="0"/>
                    </a:rPr>
                    <a:t>Cuarenta años en el desierto preparándose p/ el Ministerio</a:t>
                  </a:r>
                  <a:endParaRPr lang="es-MX" sz="1600" b="1" dirty="0">
                    <a:latin typeface="Book Antiqua" pitchFamily="18" charset="0"/>
                    <a:cs typeface="Times New Roman" pitchFamily="18" charset="0"/>
                  </a:endParaRPr>
                </a:p>
                <a:p>
                  <a:pPr>
                    <a:tabLst>
                      <a:tab pos="-571500" algn="l"/>
                    </a:tabLst>
                  </a:pPr>
                  <a:endParaRPr lang="es-MX" sz="2400" dirty="0">
                    <a:latin typeface="Times New Roman" pitchFamily="18" charset="0"/>
                  </a:endParaRPr>
                </a:p>
              </p:txBody>
            </p:sp>
            <p:sp>
              <p:nvSpPr>
                <p:cNvPr id="37947" name="Rectangle 37"/>
                <p:cNvSpPr>
                  <a:spLocks noChangeArrowheads="1"/>
                </p:cNvSpPr>
                <p:nvPr/>
              </p:nvSpPr>
              <p:spPr bwMode="auto">
                <a:xfrm>
                  <a:off x="0" y="2152"/>
                  <a:ext cx="1130" cy="606"/>
                </a:xfrm>
                <a:prstGeom prst="rect">
                  <a:avLst/>
                </a:prstGeom>
                <a:noFill/>
                <a:ln w="7">
                  <a:solidFill>
                    <a:srgbClr val="A0A0A0"/>
                  </a:solidFill>
                  <a:miter lim="800000"/>
                  <a:headEnd/>
                  <a:tailEnd/>
                </a:ln>
                <a:effectLst/>
              </p:spPr>
              <p:txBody>
                <a:bodyPr/>
                <a:lstStyle/>
                <a:p>
                  <a:endParaRPr lang="es-MX"/>
                </a:p>
              </p:txBody>
            </p:sp>
          </p:grpSp>
          <p:grpSp>
            <p:nvGrpSpPr>
              <p:cNvPr id="37901" name="Group 40"/>
              <p:cNvGrpSpPr>
                <a:grpSpLocks/>
              </p:cNvGrpSpPr>
              <p:nvPr/>
            </p:nvGrpSpPr>
            <p:grpSpPr bwMode="auto">
              <a:xfrm>
                <a:off x="1130" y="2152"/>
                <a:ext cx="1094" cy="606"/>
                <a:chOff x="1130" y="2152"/>
                <a:chExt cx="1094" cy="606"/>
              </a:xfrm>
            </p:grpSpPr>
            <p:sp>
              <p:nvSpPr>
                <p:cNvPr id="37944" name="Rectangle 10"/>
                <p:cNvSpPr>
                  <a:spLocks noChangeArrowheads="1"/>
                </p:cNvSpPr>
                <p:nvPr/>
              </p:nvSpPr>
              <p:spPr bwMode="auto">
                <a:xfrm>
                  <a:off x="1173" y="2152"/>
                  <a:ext cx="1008" cy="606"/>
                </a:xfrm>
                <a:prstGeom prst="rect">
                  <a:avLst/>
                </a:prstGeom>
                <a:noFill/>
                <a:ln w="9525">
                  <a:noFill/>
                  <a:miter lim="800000"/>
                  <a:headEnd/>
                  <a:tailEnd/>
                </a:ln>
                <a:effectLst/>
              </p:spPr>
              <p:txBody>
                <a:bodyPr/>
                <a:lstStyle/>
                <a:p>
                  <a:pPr>
                    <a:tabLst>
                      <a:tab pos="-571500" algn="l"/>
                    </a:tabLst>
                  </a:pPr>
                  <a:r>
                    <a:rPr lang="es-MX" sz="1600" b="1" dirty="0" smtClean="0">
                      <a:latin typeface="Book Antiqua" pitchFamily="18" charset="0"/>
                      <a:cs typeface="Times New Roman" pitchFamily="18" charset="0"/>
                    </a:rPr>
                    <a:t>Cuarenta días en el desierto preparándose p/su Ministerio</a:t>
                  </a:r>
                  <a:endParaRPr lang="es-MX" sz="1600" b="1" i="1" dirty="0">
                    <a:latin typeface="Book Antiqua" pitchFamily="18" charset="0"/>
                    <a:cs typeface="Times New Roman" pitchFamily="18" charset="0"/>
                  </a:endParaRPr>
                </a:p>
                <a:p>
                  <a:pPr>
                    <a:tabLst>
                      <a:tab pos="-571500" algn="l"/>
                    </a:tabLst>
                  </a:pPr>
                  <a:endParaRPr lang="es-MX" sz="1600" b="1" dirty="0">
                    <a:latin typeface="Book Antiqua" pitchFamily="18" charset="0"/>
                  </a:endParaRPr>
                </a:p>
              </p:txBody>
            </p:sp>
            <p:sp>
              <p:nvSpPr>
                <p:cNvPr id="37945" name="Rectangle 39"/>
                <p:cNvSpPr>
                  <a:spLocks noChangeArrowheads="1"/>
                </p:cNvSpPr>
                <p:nvPr/>
              </p:nvSpPr>
              <p:spPr bwMode="auto">
                <a:xfrm>
                  <a:off x="1130" y="2152"/>
                  <a:ext cx="1094" cy="606"/>
                </a:xfrm>
                <a:prstGeom prst="rect">
                  <a:avLst/>
                </a:prstGeom>
                <a:noFill/>
                <a:ln w="7">
                  <a:solidFill>
                    <a:srgbClr val="A0A0A0"/>
                  </a:solidFill>
                  <a:miter lim="800000"/>
                  <a:headEnd/>
                  <a:tailEnd/>
                </a:ln>
                <a:effectLst/>
              </p:spPr>
              <p:txBody>
                <a:bodyPr/>
                <a:lstStyle/>
                <a:p>
                  <a:endParaRPr lang="es-MX"/>
                </a:p>
              </p:txBody>
            </p:sp>
          </p:grpSp>
          <p:grpSp>
            <p:nvGrpSpPr>
              <p:cNvPr id="37902" name="Group 42"/>
              <p:cNvGrpSpPr>
                <a:grpSpLocks/>
              </p:cNvGrpSpPr>
              <p:nvPr/>
            </p:nvGrpSpPr>
            <p:grpSpPr bwMode="auto">
              <a:xfrm>
                <a:off x="0" y="2758"/>
                <a:ext cx="1130" cy="606"/>
                <a:chOff x="0" y="2758"/>
                <a:chExt cx="1130" cy="606"/>
              </a:xfrm>
            </p:grpSpPr>
            <p:sp>
              <p:nvSpPr>
                <p:cNvPr id="37942" name="Rectangle 11"/>
                <p:cNvSpPr>
                  <a:spLocks noChangeArrowheads="1"/>
                </p:cNvSpPr>
                <p:nvPr/>
              </p:nvSpPr>
              <p:spPr bwMode="auto">
                <a:xfrm>
                  <a:off x="43" y="2758"/>
                  <a:ext cx="1044" cy="606"/>
                </a:xfrm>
                <a:prstGeom prst="rect">
                  <a:avLst/>
                </a:prstGeom>
                <a:noFill/>
                <a:ln w="9525">
                  <a:noFill/>
                  <a:miter lim="800000"/>
                  <a:headEnd/>
                  <a:tailEnd/>
                </a:ln>
                <a:effectLst/>
              </p:spPr>
              <p:txBody>
                <a:bodyPr/>
                <a:lstStyle/>
                <a:p>
                  <a:pPr>
                    <a:tabLst>
                      <a:tab pos="-571500" algn="l"/>
                    </a:tabLst>
                  </a:pPr>
                  <a:r>
                    <a:rPr lang="es-MX" sz="1600" b="1" dirty="0" smtClean="0">
                      <a:latin typeface="Book Antiqua" pitchFamily="18" charset="0"/>
                      <a:cs typeface="Times New Roman" pitchFamily="18" charset="0"/>
                    </a:rPr>
                    <a:t>Dejando su lugar con el Rey de Egipto p/ morar con los Judíos.</a:t>
                  </a:r>
                  <a:endParaRPr lang="es-MX" sz="1600" b="1" i="1" dirty="0">
                    <a:latin typeface="Book Antiqua" pitchFamily="18" charset="0"/>
                    <a:cs typeface="Times New Roman" pitchFamily="18" charset="0"/>
                  </a:endParaRPr>
                </a:p>
                <a:p>
                  <a:pPr>
                    <a:tabLst>
                      <a:tab pos="-571500" algn="l"/>
                    </a:tabLst>
                  </a:pPr>
                  <a:endParaRPr lang="es-MX" sz="1600" b="1" dirty="0">
                    <a:latin typeface="Book Antiqua" pitchFamily="18" charset="0"/>
                  </a:endParaRPr>
                </a:p>
              </p:txBody>
            </p:sp>
            <p:sp>
              <p:nvSpPr>
                <p:cNvPr id="37943" name="Rectangle 41"/>
                <p:cNvSpPr>
                  <a:spLocks noChangeArrowheads="1"/>
                </p:cNvSpPr>
                <p:nvPr/>
              </p:nvSpPr>
              <p:spPr bwMode="auto">
                <a:xfrm>
                  <a:off x="0" y="2758"/>
                  <a:ext cx="1130" cy="606"/>
                </a:xfrm>
                <a:prstGeom prst="rect">
                  <a:avLst/>
                </a:prstGeom>
                <a:noFill/>
                <a:ln w="7">
                  <a:solidFill>
                    <a:srgbClr val="A0A0A0"/>
                  </a:solidFill>
                  <a:miter lim="800000"/>
                  <a:headEnd/>
                  <a:tailEnd/>
                </a:ln>
                <a:effectLst/>
              </p:spPr>
              <p:txBody>
                <a:bodyPr/>
                <a:lstStyle/>
                <a:p>
                  <a:endParaRPr lang="es-MX"/>
                </a:p>
              </p:txBody>
            </p:sp>
          </p:grpSp>
          <p:grpSp>
            <p:nvGrpSpPr>
              <p:cNvPr id="37903" name="Group 44"/>
              <p:cNvGrpSpPr>
                <a:grpSpLocks/>
              </p:cNvGrpSpPr>
              <p:nvPr/>
            </p:nvGrpSpPr>
            <p:grpSpPr bwMode="auto">
              <a:xfrm>
                <a:off x="1130" y="2758"/>
                <a:ext cx="1094" cy="606"/>
                <a:chOff x="1130" y="2758"/>
                <a:chExt cx="1094" cy="606"/>
              </a:xfrm>
            </p:grpSpPr>
            <p:sp>
              <p:nvSpPr>
                <p:cNvPr id="37940" name="Rectangle 12"/>
                <p:cNvSpPr>
                  <a:spLocks noChangeArrowheads="1"/>
                </p:cNvSpPr>
                <p:nvPr/>
              </p:nvSpPr>
              <p:spPr bwMode="auto">
                <a:xfrm>
                  <a:off x="1173" y="2758"/>
                  <a:ext cx="1008" cy="606"/>
                </a:xfrm>
                <a:prstGeom prst="rect">
                  <a:avLst/>
                </a:prstGeom>
                <a:noFill/>
                <a:ln w="9525">
                  <a:noFill/>
                  <a:miter lim="800000"/>
                  <a:headEnd/>
                  <a:tailEnd/>
                </a:ln>
                <a:effectLst/>
              </p:spPr>
              <p:txBody>
                <a:bodyPr/>
                <a:lstStyle/>
                <a:p>
                  <a:pPr>
                    <a:tabLst>
                      <a:tab pos="-571500" algn="l"/>
                    </a:tabLst>
                  </a:pPr>
                  <a:r>
                    <a:rPr lang="es-MX" sz="1600" b="1" dirty="0" smtClean="0">
                      <a:latin typeface="Book Antiqua" pitchFamily="18" charset="0"/>
                      <a:cs typeface="Times New Roman" pitchFamily="18" charset="0"/>
                    </a:rPr>
                    <a:t>Dejando la mano derecha del Padre p/ morar con los Judíos</a:t>
                  </a:r>
                  <a:endParaRPr lang="es-MX" sz="1600" b="1" dirty="0">
                    <a:latin typeface="Book Antiqua" pitchFamily="18" charset="0"/>
                    <a:cs typeface="Times New Roman" pitchFamily="18" charset="0"/>
                  </a:endParaRPr>
                </a:p>
                <a:p>
                  <a:pPr>
                    <a:tabLst>
                      <a:tab pos="-571500" algn="l"/>
                    </a:tabLst>
                  </a:pPr>
                  <a:endParaRPr lang="es-MX" sz="2400" dirty="0">
                    <a:latin typeface="Times New Roman" pitchFamily="18" charset="0"/>
                  </a:endParaRPr>
                </a:p>
              </p:txBody>
            </p:sp>
            <p:sp>
              <p:nvSpPr>
                <p:cNvPr id="37941" name="Rectangle 43"/>
                <p:cNvSpPr>
                  <a:spLocks noChangeArrowheads="1"/>
                </p:cNvSpPr>
                <p:nvPr/>
              </p:nvSpPr>
              <p:spPr bwMode="auto">
                <a:xfrm>
                  <a:off x="1130" y="2758"/>
                  <a:ext cx="1094" cy="606"/>
                </a:xfrm>
                <a:prstGeom prst="rect">
                  <a:avLst/>
                </a:prstGeom>
                <a:noFill/>
                <a:ln w="7">
                  <a:solidFill>
                    <a:srgbClr val="A0A0A0"/>
                  </a:solidFill>
                  <a:miter lim="800000"/>
                  <a:headEnd/>
                  <a:tailEnd/>
                </a:ln>
                <a:effectLst/>
              </p:spPr>
              <p:txBody>
                <a:bodyPr/>
                <a:lstStyle/>
                <a:p>
                  <a:endParaRPr lang="es-MX"/>
                </a:p>
              </p:txBody>
            </p:sp>
          </p:grpSp>
          <p:grpSp>
            <p:nvGrpSpPr>
              <p:cNvPr id="37904" name="Group 46"/>
              <p:cNvGrpSpPr>
                <a:grpSpLocks/>
              </p:cNvGrpSpPr>
              <p:nvPr/>
            </p:nvGrpSpPr>
            <p:grpSpPr bwMode="auto">
              <a:xfrm>
                <a:off x="0" y="3364"/>
                <a:ext cx="1130" cy="500"/>
                <a:chOff x="0" y="3364"/>
                <a:chExt cx="1130" cy="500"/>
              </a:xfrm>
            </p:grpSpPr>
            <p:sp>
              <p:nvSpPr>
                <p:cNvPr id="37938" name="Rectangle 13"/>
                <p:cNvSpPr>
                  <a:spLocks noChangeArrowheads="1"/>
                </p:cNvSpPr>
                <p:nvPr/>
              </p:nvSpPr>
              <p:spPr bwMode="auto">
                <a:xfrm>
                  <a:off x="43" y="3364"/>
                  <a:ext cx="1044" cy="500"/>
                </a:xfrm>
                <a:prstGeom prst="rect">
                  <a:avLst/>
                </a:prstGeom>
                <a:noFill/>
                <a:ln w="9525">
                  <a:noFill/>
                  <a:miter lim="800000"/>
                  <a:headEnd/>
                  <a:tailEnd/>
                </a:ln>
                <a:effectLst/>
              </p:spPr>
              <p:txBody>
                <a:bodyPr/>
                <a:lstStyle/>
                <a:p>
                  <a:pPr>
                    <a:tabLst>
                      <a:tab pos="-571500" algn="l"/>
                    </a:tabLst>
                  </a:pPr>
                  <a:r>
                    <a:rPr lang="es-MX" sz="1400" b="1" dirty="0" smtClean="0">
                      <a:latin typeface="Book Antiqua" pitchFamily="18" charset="0"/>
                      <a:cs typeface="Times New Roman" pitchFamily="18" charset="0"/>
                    </a:rPr>
                    <a:t>Guiando a Israel fuera de la esclavitud en Egipto</a:t>
                  </a:r>
                  <a:endParaRPr lang="es-MX" sz="1400" b="1" dirty="0">
                    <a:latin typeface="Book Antiqua" pitchFamily="18" charset="0"/>
                    <a:cs typeface="Times New Roman" pitchFamily="18" charset="0"/>
                  </a:endParaRPr>
                </a:p>
                <a:p>
                  <a:pPr>
                    <a:tabLst>
                      <a:tab pos="-571500" algn="l"/>
                    </a:tabLst>
                  </a:pPr>
                  <a:endParaRPr lang="es-MX" sz="2400" dirty="0">
                    <a:latin typeface="Times New Roman" pitchFamily="18" charset="0"/>
                  </a:endParaRPr>
                </a:p>
              </p:txBody>
            </p:sp>
            <p:sp>
              <p:nvSpPr>
                <p:cNvPr id="37939" name="Rectangle 45"/>
                <p:cNvSpPr>
                  <a:spLocks noChangeArrowheads="1"/>
                </p:cNvSpPr>
                <p:nvPr/>
              </p:nvSpPr>
              <p:spPr bwMode="auto">
                <a:xfrm>
                  <a:off x="0" y="3364"/>
                  <a:ext cx="1130" cy="500"/>
                </a:xfrm>
                <a:prstGeom prst="rect">
                  <a:avLst/>
                </a:prstGeom>
                <a:noFill/>
                <a:ln w="7">
                  <a:solidFill>
                    <a:srgbClr val="A0A0A0"/>
                  </a:solidFill>
                  <a:miter lim="800000"/>
                  <a:headEnd/>
                  <a:tailEnd/>
                </a:ln>
                <a:effectLst/>
              </p:spPr>
              <p:txBody>
                <a:bodyPr/>
                <a:lstStyle/>
                <a:p>
                  <a:endParaRPr lang="es-MX"/>
                </a:p>
              </p:txBody>
            </p:sp>
          </p:grpSp>
          <p:grpSp>
            <p:nvGrpSpPr>
              <p:cNvPr id="37905" name="Group 48"/>
              <p:cNvGrpSpPr>
                <a:grpSpLocks/>
              </p:cNvGrpSpPr>
              <p:nvPr/>
            </p:nvGrpSpPr>
            <p:grpSpPr bwMode="auto">
              <a:xfrm>
                <a:off x="1130" y="3364"/>
                <a:ext cx="1094" cy="500"/>
                <a:chOff x="1130" y="3364"/>
                <a:chExt cx="1094" cy="500"/>
              </a:xfrm>
            </p:grpSpPr>
            <p:sp>
              <p:nvSpPr>
                <p:cNvPr id="37936" name="Rectangle 14"/>
                <p:cNvSpPr>
                  <a:spLocks noChangeArrowheads="1"/>
                </p:cNvSpPr>
                <p:nvPr/>
              </p:nvSpPr>
              <p:spPr bwMode="auto">
                <a:xfrm>
                  <a:off x="1173" y="3364"/>
                  <a:ext cx="1008" cy="500"/>
                </a:xfrm>
                <a:prstGeom prst="rect">
                  <a:avLst/>
                </a:prstGeom>
                <a:noFill/>
                <a:ln w="9525">
                  <a:noFill/>
                  <a:miter lim="800000"/>
                  <a:headEnd/>
                  <a:tailEnd/>
                </a:ln>
                <a:effectLst/>
              </p:spPr>
              <p:txBody>
                <a:bodyPr/>
                <a:lstStyle/>
                <a:p>
                  <a:pPr>
                    <a:tabLst>
                      <a:tab pos="-571500" algn="l"/>
                    </a:tabLst>
                  </a:pPr>
                  <a:r>
                    <a:rPr lang="es-MX" sz="1400" b="1" dirty="0" smtClean="0">
                      <a:latin typeface="Book Antiqua" pitchFamily="18" charset="0"/>
                      <a:cs typeface="Times New Roman" pitchFamily="18" charset="0"/>
                    </a:rPr>
                    <a:t>Guiando al Israel espiritual fuera del pecado</a:t>
                  </a:r>
                  <a:endParaRPr lang="es-MX" sz="1400" b="1" dirty="0">
                    <a:latin typeface="Book Antiqua" pitchFamily="18" charset="0"/>
                    <a:cs typeface="Times New Roman" pitchFamily="18" charset="0"/>
                  </a:endParaRPr>
                </a:p>
                <a:p>
                  <a:pPr>
                    <a:tabLst>
                      <a:tab pos="-571500" algn="l"/>
                    </a:tabLst>
                  </a:pPr>
                  <a:endParaRPr lang="es-MX" sz="1400" dirty="0">
                    <a:latin typeface="Times New Roman" pitchFamily="18" charset="0"/>
                  </a:endParaRPr>
                </a:p>
              </p:txBody>
            </p:sp>
            <p:sp>
              <p:nvSpPr>
                <p:cNvPr id="37937" name="Rectangle 47"/>
                <p:cNvSpPr>
                  <a:spLocks noChangeArrowheads="1"/>
                </p:cNvSpPr>
                <p:nvPr/>
              </p:nvSpPr>
              <p:spPr bwMode="auto">
                <a:xfrm>
                  <a:off x="1130" y="3364"/>
                  <a:ext cx="1094" cy="500"/>
                </a:xfrm>
                <a:prstGeom prst="rect">
                  <a:avLst/>
                </a:prstGeom>
                <a:noFill/>
                <a:ln w="7">
                  <a:solidFill>
                    <a:srgbClr val="A0A0A0"/>
                  </a:solidFill>
                  <a:miter lim="800000"/>
                  <a:headEnd/>
                  <a:tailEnd/>
                </a:ln>
                <a:effectLst/>
              </p:spPr>
              <p:txBody>
                <a:bodyPr/>
                <a:lstStyle/>
                <a:p>
                  <a:endParaRPr lang="es-MX"/>
                </a:p>
              </p:txBody>
            </p:sp>
          </p:grpSp>
          <p:grpSp>
            <p:nvGrpSpPr>
              <p:cNvPr id="37906" name="Group 50"/>
              <p:cNvGrpSpPr>
                <a:grpSpLocks/>
              </p:cNvGrpSpPr>
              <p:nvPr/>
            </p:nvGrpSpPr>
            <p:grpSpPr bwMode="auto">
              <a:xfrm>
                <a:off x="0" y="3864"/>
                <a:ext cx="1130" cy="615"/>
                <a:chOff x="0" y="3864"/>
                <a:chExt cx="1130" cy="615"/>
              </a:xfrm>
            </p:grpSpPr>
            <p:sp>
              <p:nvSpPr>
                <p:cNvPr id="37934" name="Rectangle 15"/>
                <p:cNvSpPr>
                  <a:spLocks noChangeArrowheads="1"/>
                </p:cNvSpPr>
                <p:nvPr/>
              </p:nvSpPr>
              <p:spPr bwMode="auto">
                <a:xfrm>
                  <a:off x="43" y="3864"/>
                  <a:ext cx="1044" cy="615"/>
                </a:xfrm>
                <a:prstGeom prst="rect">
                  <a:avLst/>
                </a:prstGeom>
                <a:noFill/>
                <a:ln w="9525">
                  <a:noFill/>
                  <a:miter lim="800000"/>
                  <a:headEnd/>
                  <a:tailEnd/>
                </a:ln>
                <a:effectLst/>
              </p:spPr>
              <p:txBody>
                <a:bodyPr/>
                <a:lstStyle/>
                <a:p>
                  <a:pPr>
                    <a:tabLst>
                      <a:tab pos="-571500" algn="l"/>
                    </a:tabLst>
                  </a:pPr>
                  <a:r>
                    <a:rPr lang="es-MX" sz="1600" b="1" dirty="0" smtClean="0">
                      <a:latin typeface="Book Antiqua" pitchFamily="18" charset="0"/>
                      <a:cs typeface="Times New Roman" pitchFamily="18" charset="0"/>
                    </a:rPr>
                    <a:t>Aarón preparando el camino</a:t>
                  </a:r>
                  <a:endParaRPr lang="es-MX" sz="1600" b="1" i="1" dirty="0">
                    <a:latin typeface="Book Antiqua" pitchFamily="18" charset="0"/>
                    <a:cs typeface="Times New Roman" pitchFamily="18" charset="0"/>
                  </a:endParaRPr>
                </a:p>
                <a:p>
                  <a:pPr>
                    <a:tabLst>
                      <a:tab pos="-571500" algn="l"/>
                    </a:tabLst>
                  </a:pPr>
                  <a:r>
                    <a:rPr lang="es-MX" sz="1600" b="1" i="1" dirty="0">
                      <a:latin typeface="Book Antiqua" pitchFamily="18" charset="0"/>
                      <a:cs typeface="Times New Roman" pitchFamily="18" charset="0"/>
                    </a:rPr>
                    <a:t> </a:t>
                  </a:r>
                </a:p>
                <a:p>
                  <a:pPr>
                    <a:tabLst>
                      <a:tab pos="-571500" algn="l"/>
                    </a:tabLst>
                  </a:pPr>
                  <a:endParaRPr lang="es-MX" sz="1600" b="1" dirty="0">
                    <a:latin typeface="Book Antiqua" pitchFamily="18" charset="0"/>
                  </a:endParaRPr>
                </a:p>
              </p:txBody>
            </p:sp>
            <p:sp>
              <p:nvSpPr>
                <p:cNvPr id="37935" name="Rectangle 49"/>
                <p:cNvSpPr>
                  <a:spLocks noChangeArrowheads="1"/>
                </p:cNvSpPr>
                <p:nvPr/>
              </p:nvSpPr>
              <p:spPr bwMode="auto">
                <a:xfrm>
                  <a:off x="0" y="3864"/>
                  <a:ext cx="1130" cy="615"/>
                </a:xfrm>
                <a:prstGeom prst="rect">
                  <a:avLst/>
                </a:prstGeom>
                <a:noFill/>
                <a:ln w="7">
                  <a:solidFill>
                    <a:srgbClr val="A0A0A0"/>
                  </a:solidFill>
                  <a:miter lim="800000"/>
                  <a:headEnd/>
                  <a:tailEnd/>
                </a:ln>
                <a:effectLst/>
              </p:spPr>
              <p:txBody>
                <a:bodyPr/>
                <a:lstStyle/>
                <a:p>
                  <a:endParaRPr lang="es-MX"/>
                </a:p>
              </p:txBody>
            </p:sp>
          </p:grpSp>
          <p:grpSp>
            <p:nvGrpSpPr>
              <p:cNvPr id="37907" name="Group 52"/>
              <p:cNvGrpSpPr>
                <a:grpSpLocks/>
              </p:cNvGrpSpPr>
              <p:nvPr/>
            </p:nvGrpSpPr>
            <p:grpSpPr bwMode="auto">
              <a:xfrm>
                <a:off x="1130" y="3864"/>
                <a:ext cx="1094" cy="615"/>
                <a:chOff x="1130" y="3864"/>
                <a:chExt cx="1094" cy="615"/>
              </a:xfrm>
            </p:grpSpPr>
            <p:sp>
              <p:nvSpPr>
                <p:cNvPr id="37932" name="Rectangle 16"/>
                <p:cNvSpPr>
                  <a:spLocks noChangeArrowheads="1"/>
                </p:cNvSpPr>
                <p:nvPr/>
              </p:nvSpPr>
              <p:spPr bwMode="auto">
                <a:xfrm>
                  <a:off x="1173" y="3864"/>
                  <a:ext cx="1008" cy="615"/>
                </a:xfrm>
                <a:prstGeom prst="rect">
                  <a:avLst/>
                </a:prstGeom>
                <a:noFill/>
                <a:ln w="9525">
                  <a:noFill/>
                  <a:miter lim="800000"/>
                  <a:headEnd/>
                  <a:tailEnd/>
                </a:ln>
                <a:effectLst/>
              </p:spPr>
              <p:txBody>
                <a:bodyPr/>
                <a:lstStyle/>
                <a:p>
                  <a:pPr>
                    <a:tabLst>
                      <a:tab pos="-571500" algn="l"/>
                    </a:tabLst>
                  </a:pPr>
                  <a:r>
                    <a:rPr lang="es-MX" sz="1600" b="1" dirty="0" smtClean="0">
                      <a:latin typeface="Book Antiqua" pitchFamily="18" charset="0"/>
                      <a:cs typeface="Times New Roman" pitchFamily="18" charset="0"/>
                    </a:rPr>
                    <a:t>Juan el Bautista preparando el camino</a:t>
                  </a:r>
                  <a:endParaRPr lang="es-MX" sz="1600" b="1" i="1" dirty="0">
                    <a:latin typeface="Book Antiqua" pitchFamily="18" charset="0"/>
                    <a:cs typeface="Times New Roman" pitchFamily="18" charset="0"/>
                  </a:endParaRPr>
                </a:p>
                <a:p>
                  <a:pPr>
                    <a:tabLst>
                      <a:tab pos="-571500" algn="l"/>
                    </a:tabLst>
                  </a:pPr>
                  <a:endParaRPr lang="es-MX" sz="1600" b="1" dirty="0">
                    <a:latin typeface="Book Antiqua" pitchFamily="18" charset="0"/>
                  </a:endParaRPr>
                </a:p>
              </p:txBody>
            </p:sp>
            <p:sp>
              <p:nvSpPr>
                <p:cNvPr id="37933" name="Rectangle 51"/>
                <p:cNvSpPr>
                  <a:spLocks noChangeArrowheads="1"/>
                </p:cNvSpPr>
                <p:nvPr/>
              </p:nvSpPr>
              <p:spPr bwMode="auto">
                <a:xfrm>
                  <a:off x="1130" y="3864"/>
                  <a:ext cx="1094" cy="615"/>
                </a:xfrm>
                <a:prstGeom prst="rect">
                  <a:avLst/>
                </a:prstGeom>
                <a:noFill/>
                <a:ln w="7">
                  <a:solidFill>
                    <a:srgbClr val="A0A0A0"/>
                  </a:solidFill>
                  <a:miter lim="800000"/>
                  <a:headEnd/>
                  <a:tailEnd/>
                </a:ln>
                <a:effectLst/>
              </p:spPr>
              <p:txBody>
                <a:bodyPr/>
                <a:lstStyle/>
                <a:p>
                  <a:endParaRPr lang="es-MX"/>
                </a:p>
              </p:txBody>
            </p:sp>
          </p:grpSp>
          <p:grpSp>
            <p:nvGrpSpPr>
              <p:cNvPr id="37908" name="Group 54"/>
              <p:cNvGrpSpPr>
                <a:grpSpLocks/>
              </p:cNvGrpSpPr>
              <p:nvPr/>
            </p:nvGrpSpPr>
            <p:grpSpPr bwMode="auto">
              <a:xfrm>
                <a:off x="0" y="4479"/>
                <a:ext cx="1130" cy="606"/>
                <a:chOff x="0" y="4479"/>
                <a:chExt cx="1130" cy="606"/>
              </a:xfrm>
            </p:grpSpPr>
            <p:sp>
              <p:nvSpPr>
                <p:cNvPr id="37930" name="Rectangle 17"/>
                <p:cNvSpPr>
                  <a:spLocks noChangeArrowheads="1"/>
                </p:cNvSpPr>
                <p:nvPr/>
              </p:nvSpPr>
              <p:spPr bwMode="auto">
                <a:xfrm>
                  <a:off x="43" y="4479"/>
                  <a:ext cx="1044" cy="606"/>
                </a:xfrm>
                <a:prstGeom prst="rect">
                  <a:avLst/>
                </a:prstGeom>
                <a:noFill/>
                <a:ln w="9525">
                  <a:noFill/>
                  <a:miter lim="800000"/>
                  <a:headEnd/>
                  <a:tailEnd/>
                </a:ln>
                <a:effectLst/>
              </p:spPr>
              <p:txBody>
                <a:bodyPr/>
                <a:lstStyle/>
                <a:p>
                  <a:pPr>
                    <a:tabLst>
                      <a:tab pos="-571500" algn="l"/>
                    </a:tabLst>
                  </a:pPr>
                  <a:r>
                    <a:rPr lang="es-MX" sz="1600" b="1" dirty="0" smtClean="0">
                      <a:latin typeface="Book Antiqua" pitchFamily="18" charset="0"/>
                      <a:cs typeface="Times New Roman" pitchFamily="18" charset="0"/>
                    </a:rPr>
                    <a:t>Bautizando a Israel en el Mar Rojo para liberarlos</a:t>
                  </a:r>
                  <a:endParaRPr lang="es-MX" sz="1600" b="1" i="1" dirty="0">
                    <a:latin typeface="Book Antiqua" pitchFamily="18" charset="0"/>
                    <a:cs typeface="Times New Roman" pitchFamily="18" charset="0"/>
                  </a:endParaRPr>
                </a:p>
                <a:p>
                  <a:pPr>
                    <a:tabLst>
                      <a:tab pos="-571500" algn="l"/>
                    </a:tabLst>
                  </a:pPr>
                  <a:endParaRPr lang="es-MX" sz="1600" b="1" dirty="0">
                    <a:latin typeface="Book Antiqua" pitchFamily="18" charset="0"/>
                  </a:endParaRPr>
                </a:p>
              </p:txBody>
            </p:sp>
            <p:sp>
              <p:nvSpPr>
                <p:cNvPr id="37931" name="Rectangle 53"/>
                <p:cNvSpPr>
                  <a:spLocks noChangeArrowheads="1"/>
                </p:cNvSpPr>
                <p:nvPr/>
              </p:nvSpPr>
              <p:spPr bwMode="auto">
                <a:xfrm>
                  <a:off x="0" y="4479"/>
                  <a:ext cx="1130" cy="606"/>
                </a:xfrm>
                <a:prstGeom prst="rect">
                  <a:avLst/>
                </a:prstGeom>
                <a:noFill/>
                <a:ln w="7">
                  <a:solidFill>
                    <a:srgbClr val="A0A0A0"/>
                  </a:solidFill>
                  <a:miter lim="800000"/>
                  <a:headEnd/>
                  <a:tailEnd/>
                </a:ln>
                <a:effectLst/>
              </p:spPr>
              <p:txBody>
                <a:bodyPr/>
                <a:lstStyle/>
                <a:p>
                  <a:endParaRPr lang="es-MX"/>
                </a:p>
              </p:txBody>
            </p:sp>
          </p:grpSp>
          <p:grpSp>
            <p:nvGrpSpPr>
              <p:cNvPr id="37909" name="Group 56"/>
              <p:cNvGrpSpPr>
                <a:grpSpLocks/>
              </p:cNvGrpSpPr>
              <p:nvPr/>
            </p:nvGrpSpPr>
            <p:grpSpPr bwMode="auto">
              <a:xfrm>
                <a:off x="1130" y="4479"/>
                <a:ext cx="1094" cy="606"/>
                <a:chOff x="1130" y="4479"/>
                <a:chExt cx="1094" cy="606"/>
              </a:xfrm>
            </p:grpSpPr>
            <p:sp>
              <p:nvSpPr>
                <p:cNvPr id="37928" name="Rectangle 18"/>
                <p:cNvSpPr>
                  <a:spLocks noChangeArrowheads="1"/>
                </p:cNvSpPr>
                <p:nvPr/>
              </p:nvSpPr>
              <p:spPr bwMode="auto">
                <a:xfrm>
                  <a:off x="1173" y="4479"/>
                  <a:ext cx="1008" cy="606"/>
                </a:xfrm>
                <a:prstGeom prst="rect">
                  <a:avLst/>
                </a:prstGeom>
                <a:noFill/>
                <a:ln w="9525">
                  <a:noFill/>
                  <a:miter lim="800000"/>
                  <a:headEnd/>
                  <a:tailEnd/>
                </a:ln>
                <a:effectLst/>
              </p:spPr>
              <p:txBody>
                <a:bodyPr/>
                <a:lstStyle/>
                <a:p>
                  <a:pPr>
                    <a:tabLst>
                      <a:tab pos="-571500" algn="l"/>
                    </a:tabLst>
                  </a:pPr>
                  <a:r>
                    <a:rPr lang="es-MX" sz="1600" b="1" dirty="0" smtClean="0">
                      <a:latin typeface="Book Antiqua" pitchFamily="18" charset="0"/>
                      <a:cs typeface="Times New Roman" pitchFamily="18" charset="0"/>
                    </a:rPr>
                    <a:t>Mandato del bautismo en agua p/ la libertad del pecado</a:t>
                  </a:r>
                  <a:endParaRPr lang="es-MX" sz="1600" b="1" dirty="0">
                    <a:latin typeface="Book Antiqua" pitchFamily="18" charset="0"/>
                    <a:cs typeface="Times New Roman" pitchFamily="18" charset="0"/>
                  </a:endParaRPr>
                </a:p>
                <a:p>
                  <a:pPr>
                    <a:tabLst>
                      <a:tab pos="-571500" algn="l"/>
                    </a:tabLst>
                  </a:pPr>
                  <a:endParaRPr lang="es-MX" sz="2400" dirty="0">
                    <a:latin typeface="Times New Roman" pitchFamily="18" charset="0"/>
                  </a:endParaRPr>
                </a:p>
              </p:txBody>
            </p:sp>
            <p:sp>
              <p:nvSpPr>
                <p:cNvPr id="37929" name="Rectangle 55"/>
                <p:cNvSpPr>
                  <a:spLocks noChangeArrowheads="1"/>
                </p:cNvSpPr>
                <p:nvPr/>
              </p:nvSpPr>
              <p:spPr bwMode="auto">
                <a:xfrm>
                  <a:off x="1130" y="4479"/>
                  <a:ext cx="1094" cy="606"/>
                </a:xfrm>
                <a:prstGeom prst="rect">
                  <a:avLst/>
                </a:prstGeom>
                <a:noFill/>
                <a:ln w="7">
                  <a:solidFill>
                    <a:srgbClr val="A0A0A0"/>
                  </a:solidFill>
                  <a:miter lim="800000"/>
                  <a:headEnd/>
                  <a:tailEnd/>
                </a:ln>
                <a:effectLst/>
              </p:spPr>
              <p:txBody>
                <a:bodyPr/>
                <a:lstStyle/>
                <a:p>
                  <a:endParaRPr lang="es-MX"/>
                </a:p>
              </p:txBody>
            </p:sp>
          </p:grpSp>
          <p:grpSp>
            <p:nvGrpSpPr>
              <p:cNvPr id="37910" name="Group 58"/>
              <p:cNvGrpSpPr>
                <a:grpSpLocks/>
              </p:cNvGrpSpPr>
              <p:nvPr/>
            </p:nvGrpSpPr>
            <p:grpSpPr bwMode="auto">
              <a:xfrm>
                <a:off x="0" y="5085"/>
                <a:ext cx="1130" cy="500"/>
                <a:chOff x="0" y="5085"/>
                <a:chExt cx="1130" cy="500"/>
              </a:xfrm>
            </p:grpSpPr>
            <p:sp>
              <p:nvSpPr>
                <p:cNvPr id="37926" name="Rectangle 19"/>
                <p:cNvSpPr>
                  <a:spLocks noChangeArrowheads="1"/>
                </p:cNvSpPr>
                <p:nvPr/>
              </p:nvSpPr>
              <p:spPr bwMode="auto">
                <a:xfrm>
                  <a:off x="43" y="5085"/>
                  <a:ext cx="1044" cy="500"/>
                </a:xfrm>
                <a:prstGeom prst="rect">
                  <a:avLst/>
                </a:prstGeom>
                <a:noFill/>
                <a:ln w="9525">
                  <a:noFill/>
                  <a:miter lim="800000"/>
                  <a:headEnd/>
                  <a:tailEnd/>
                </a:ln>
                <a:effectLst/>
              </p:spPr>
              <p:txBody>
                <a:bodyPr/>
                <a:lstStyle/>
                <a:p>
                  <a:pPr>
                    <a:tabLst>
                      <a:tab pos="-571500" algn="l"/>
                    </a:tabLst>
                  </a:pPr>
                  <a:r>
                    <a:rPr lang="es-MX" sz="1600" b="1" dirty="0" smtClean="0">
                      <a:latin typeface="Book Antiqua" pitchFamily="18" charset="0"/>
                      <a:cs typeface="Times New Roman" pitchFamily="18" charset="0"/>
                    </a:rPr>
                    <a:t>Les dio mana en el desierto</a:t>
                  </a:r>
                  <a:endParaRPr lang="es-MX" sz="1600" b="1" i="1" dirty="0">
                    <a:latin typeface="Book Antiqua" pitchFamily="18" charset="0"/>
                    <a:cs typeface="Times New Roman" pitchFamily="18" charset="0"/>
                  </a:endParaRPr>
                </a:p>
                <a:p>
                  <a:pPr>
                    <a:tabLst>
                      <a:tab pos="-571500" algn="l"/>
                    </a:tabLst>
                  </a:pPr>
                  <a:endParaRPr lang="es-MX" sz="1400" b="1" dirty="0">
                    <a:latin typeface="Book Antiqua" pitchFamily="18" charset="0"/>
                  </a:endParaRPr>
                </a:p>
              </p:txBody>
            </p:sp>
            <p:sp>
              <p:nvSpPr>
                <p:cNvPr id="37927" name="Rectangle 57"/>
                <p:cNvSpPr>
                  <a:spLocks noChangeArrowheads="1"/>
                </p:cNvSpPr>
                <p:nvPr/>
              </p:nvSpPr>
              <p:spPr bwMode="auto">
                <a:xfrm>
                  <a:off x="0" y="5085"/>
                  <a:ext cx="1130" cy="500"/>
                </a:xfrm>
                <a:prstGeom prst="rect">
                  <a:avLst/>
                </a:prstGeom>
                <a:noFill/>
                <a:ln w="7">
                  <a:solidFill>
                    <a:srgbClr val="A0A0A0"/>
                  </a:solidFill>
                  <a:miter lim="800000"/>
                  <a:headEnd/>
                  <a:tailEnd/>
                </a:ln>
                <a:effectLst/>
              </p:spPr>
              <p:txBody>
                <a:bodyPr/>
                <a:lstStyle/>
                <a:p>
                  <a:endParaRPr lang="es-MX"/>
                </a:p>
              </p:txBody>
            </p:sp>
          </p:grpSp>
          <p:grpSp>
            <p:nvGrpSpPr>
              <p:cNvPr id="37911" name="Group 60"/>
              <p:cNvGrpSpPr>
                <a:grpSpLocks/>
              </p:cNvGrpSpPr>
              <p:nvPr/>
            </p:nvGrpSpPr>
            <p:grpSpPr bwMode="auto">
              <a:xfrm>
                <a:off x="1130" y="5085"/>
                <a:ext cx="1094" cy="500"/>
                <a:chOff x="1130" y="5085"/>
                <a:chExt cx="1094" cy="500"/>
              </a:xfrm>
            </p:grpSpPr>
            <p:sp>
              <p:nvSpPr>
                <p:cNvPr id="37924" name="Rectangle 20"/>
                <p:cNvSpPr>
                  <a:spLocks noChangeArrowheads="1"/>
                </p:cNvSpPr>
                <p:nvPr/>
              </p:nvSpPr>
              <p:spPr bwMode="auto">
                <a:xfrm>
                  <a:off x="1173" y="5085"/>
                  <a:ext cx="1008" cy="500"/>
                </a:xfrm>
                <a:prstGeom prst="rect">
                  <a:avLst/>
                </a:prstGeom>
                <a:noFill/>
                <a:ln w="9525">
                  <a:noFill/>
                  <a:miter lim="800000"/>
                  <a:headEnd/>
                  <a:tailEnd/>
                </a:ln>
                <a:effectLst/>
              </p:spPr>
              <p:txBody>
                <a:bodyPr/>
                <a:lstStyle/>
                <a:p>
                  <a:pPr>
                    <a:tabLst>
                      <a:tab pos="-571500" algn="l"/>
                    </a:tabLst>
                  </a:pPr>
                  <a:r>
                    <a:rPr lang="es-MX" sz="1600" b="1" dirty="0" smtClean="0">
                      <a:latin typeface="Book Antiqua" pitchFamily="18" charset="0"/>
                      <a:cs typeface="Times New Roman" pitchFamily="18" charset="0"/>
                    </a:rPr>
                    <a:t>Les dio el pan espiritual a todos los hambrientos</a:t>
                  </a:r>
                  <a:endParaRPr lang="es-MX" sz="1600" b="1" dirty="0">
                    <a:latin typeface="Book Antiqua" pitchFamily="18" charset="0"/>
                    <a:cs typeface="Times New Roman" pitchFamily="18" charset="0"/>
                  </a:endParaRPr>
                </a:p>
                <a:p>
                  <a:pPr>
                    <a:tabLst>
                      <a:tab pos="-571500" algn="l"/>
                    </a:tabLst>
                  </a:pPr>
                  <a:endParaRPr lang="es-MX" sz="2400" dirty="0">
                    <a:latin typeface="Times New Roman" pitchFamily="18" charset="0"/>
                  </a:endParaRPr>
                </a:p>
              </p:txBody>
            </p:sp>
            <p:sp>
              <p:nvSpPr>
                <p:cNvPr id="37925" name="Rectangle 59"/>
                <p:cNvSpPr>
                  <a:spLocks noChangeArrowheads="1"/>
                </p:cNvSpPr>
                <p:nvPr/>
              </p:nvSpPr>
              <p:spPr bwMode="auto">
                <a:xfrm>
                  <a:off x="1130" y="5085"/>
                  <a:ext cx="1094" cy="500"/>
                </a:xfrm>
                <a:prstGeom prst="rect">
                  <a:avLst/>
                </a:prstGeom>
                <a:noFill/>
                <a:ln w="7">
                  <a:solidFill>
                    <a:srgbClr val="A0A0A0"/>
                  </a:solidFill>
                  <a:miter lim="800000"/>
                  <a:headEnd/>
                  <a:tailEnd/>
                </a:ln>
                <a:effectLst/>
              </p:spPr>
              <p:txBody>
                <a:bodyPr/>
                <a:lstStyle/>
                <a:p>
                  <a:endParaRPr lang="es-MX"/>
                </a:p>
              </p:txBody>
            </p:sp>
          </p:grpSp>
          <p:grpSp>
            <p:nvGrpSpPr>
              <p:cNvPr id="37912" name="Group 62"/>
              <p:cNvGrpSpPr>
                <a:grpSpLocks/>
              </p:cNvGrpSpPr>
              <p:nvPr/>
            </p:nvGrpSpPr>
            <p:grpSpPr bwMode="auto">
              <a:xfrm>
                <a:off x="0" y="5585"/>
                <a:ext cx="1130" cy="500"/>
                <a:chOff x="0" y="5585"/>
                <a:chExt cx="1130" cy="500"/>
              </a:xfrm>
            </p:grpSpPr>
            <p:sp>
              <p:nvSpPr>
                <p:cNvPr id="37922" name="Rectangle 21"/>
                <p:cNvSpPr>
                  <a:spLocks noChangeArrowheads="1"/>
                </p:cNvSpPr>
                <p:nvPr/>
              </p:nvSpPr>
              <p:spPr bwMode="auto">
                <a:xfrm>
                  <a:off x="43" y="5585"/>
                  <a:ext cx="1044" cy="500"/>
                </a:xfrm>
                <a:prstGeom prst="rect">
                  <a:avLst/>
                </a:prstGeom>
                <a:noFill/>
                <a:ln w="9525">
                  <a:noFill/>
                  <a:miter lim="800000"/>
                  <a:headEnd/>
                  <a:tailEnd/>
                </a:ln>
                <a:effectLst/>
              </p:spPr>
              <p:txBody>
                <a:bodyPr/>
                <a:lstStyle/>
                <a:p>
                  <a:pPr>
                    <a:tabLst>
                      <a:tab pos="-571500" algn="l"/>
                    </a:tabLst>
                  </a:pPr>
                  <a:r>
                    <a:rPr lang="es-MX" sz="1600" b="1" dirty="0" smtClean="0">
                      <a:latin typeface="Book Antiqua" pitchFamily="18" charset="0"/>
                      <a:cs typeface="Times New Roman" pitchFamily="18" charset="0"/>
                    </a:rPr>
                    <a:t>Le dio agua a la gente en el desierto</a:t>
                  </a:r>
                  <a:endParaRPr lang="es-MX" sz="1600" b="1" i="1" dirty="0">
                    <a:latin typeface="Book Antiqua" pitchFamily="18" charset="0"/>
                    <a:cs typeface="Times New Roman" pitchFamily="18" charset="0"/>
                  </a:endParaRPr>
                </a:p>
                <a:p>
                  <a:pPr>
                    <a:tabLst>
                      <a:tab pos="-571500" algn="l"/>
                    </a:tabLst>
                  </a:pPr>
                  <a:endParaRPr lang="es-MX" sz="1600" b="1" dirty="0">
                    <a:latin typeface="Book Antiqua" pitchFamily="18" charset="0"/>
                  </a:endParaRPr>
                </a:p>
              </p:txBody>
            </p:sp>
            <p:sp>
              <p:nvSpPr>
                <p:cNvPr id="37923" name="Rectangle 61"/>
                <p:cNvSpPr>
                  <a:spLocks noChangeArrowheads="1"/>
                </p:cNvSpPr>
                <p:nvPr/>
              </p:nvSpPr>
              <p:spPr bwMode="auto">
                <a:xfrm>
                  <a:off x="0" y="5585"/>
                  <a:ext cx="1130" cy="500"/>
                </a:xfrm>
                <a:prstGeom prst="rect">
                  <a:avLst/>
                </a:prstGeom>
                <a:noFill/>
                <a:ln w="7">
                  <a:solidFill>
                    <a:srgbClr val="A0A0A0"/>
                  </a:solidFill>
                  <a:miter lim="800000"/>
                  <a:headEnd/>
                  <a:tailEnd/>
                </a:ln>
                <a:effectLst/>
              </p:spPr>
              <p:txBody>
                <a:bodyPr/>
                <a:lstStyle/>
                <a:p>
                  <a:endParaRPr lang="es-MX"/>
                </a:p>
              </p:txBody>
            </p:sp>
          </p:grpSp>
          <p:grpSp>
            <p:nvGrpSpPr>
              <p:cNvPr id="37913" name="Group 64"/>
              <p:cNvGrpSpPr>
                <a:grpSpLocks/>
              </p:cNvGrpSpPr>
              <p:nvPr/>
            </p:nvGrpSpPr>
            <p:grpSpPr bwMode="auto">
              <a:xfrm>
                <a:off x="1130" y="5585"/>
                <a:ext cx="1094" cy="500"/>
                <a:chOff x="1130" y="5585"/>
                <a:chExt cx="1094" cy="500"/>
              </a:xfrm>
            </p:grpSpPr>
            <p:sp>
              <p:nvSpPr>
                <p:cNvPr id="37920" name="Rectangle 22"/>
                <p:cNvSpPr>
                  <a:spLocks noChangeArrowheads="1"/>
                </p:cNvSpPr>
                <p:nvPr/>
              </p:nvSpPr>
              <p:spPr bwMode="auto">
                <a:xfrm>
                  <a:off x="1173" y="5585"/>
                  <a:ext cx="1008" cy="500"/>
                </a:xfrm>
                <a:prstGeom prst="rect">
                  <a:avLst/>
                </a:prstGeom>
                <a:noFill/>
                <a:ln w="9525">
                  <a:noFill/>
                  <a:miter lim="800000"/>
                  <a:headEnd/>
                  <a:tailEnd/>
                </a:ln>
                <a:effectLst/>
              </p:spPr>
              <p:txBody>
                <a:bodyPr/>
                <a:lstStyle/>
                <a:p>
                  <a:pPr>
                    <a:tabLst>
                      <a:tab pos="-571500" algn="l"/>
                    </a:tabLst>
                  </a:pPr>
                  <a:r>
                    <a:rPr lang="es-MX" sz="1600" b="1" dirty="0" smtClean="0">
                      <a:latin typeface="Book Antiqua" pitchFamily="18" charset="0"/>
                      <a:cs typeface="Times New Roman" pitchFamily="18" charset="0"/>
                    </a:rPr>
                    <a:t>Les dio el agua espiritual: el Espíritu Santo.</a:t>
                  </a:r>
                  <a:endParaRPr lang="es-MX" sz="1600" b="1" dirty="0">
                    <a:latin typeface="Book Antiqua" pitchFamily="18" charset="0"/>
                    <a:cs typeface="Times New Roman" pitchFamily="18" charset="0"/>
                  </a:endParaRPr>
                </a:p>
                <a:p>
                  <a:pPr>
                    <a:tabLst>
                      <a:tab pos="-571500" algn="l"/>
                    </a:tabLst>
                  </a:pPr>
                  <a:endParaRPr lang="es-MX" sz="2400" dirty="0">
                    <a:latin typeface="Times New Roman" pitchFamily="18" charset="0"/>
                  </a:endParaRPr>
                </a:p>
              </p:txBody>
            </p:sp>
            <p:sp>
              <p:nvSpPr>
                <p:cNvPr id="37921" name="Rectangle 63"/>
                <p:cNvSpPr>
                  <a:spLocks noChangeArrowheads="1"/>
                </p:cNvSpPr>
                <p:nvPr/>
              </p:nvSpPr>
              <p:spPr bwMode="auto">
                <a:xfrm>
                  <a:off x="1130" y="5585"/>
                  <a:ext cx="1094" cy="500"/>
                </a:xfrm>
                <a:prstGeom prst="rect">
                  <a:avLst/>
                </a:prstGeom>
                <a:noFill/>
                <a:ln w="7">
                  <a:solidFill>
                    <a:srgbClr val="A0A0A0"/>
                  </a:solidFill>
                  <a:miter lim="800000"/>
                  <a:headEnd/>
                  <a:tailEnd/>
                </a:ln>
                <a:effectLst/>
              </p:spPr>
              <p:txBody>
                <a:bodyPr/>
                <a:lstStyle/>
                <a:p>
                  <a:endParaRPr lang="es-MX"/>
                </a:p>
              </p:txBody>
            </p:sp>
          </p:grpSp>
          <p:grpSp>
            <p:nvGrpSpPr>
              <p:cNvPr id="37914" name="Group 66"/>
              <p:cNvGrpSpPr>
                <a:grpSpLocks/>
              </p:cNvGrpSpPr>
              <p:nvPr/>
            </p:nvGrpSpPr>
            <p:grpSpPr bwMode="auto">
              <a:xfrm>
                <a:off x="0" y="6085"/>
                <a:ext cx="1130" cy="500"/>
                <a:chOff x="0" y="6085"/>
                <a:chExt cx="1130" cy="500"/>
              </a:xfrm>
            </p:grpSpPr>
            <p:sp>
              <p:nvSpPr>
                <p:cNvPr id="37918" name="Rectangle 23"/>
                <p:cNvSpPr>
                  <a:spLocks noChangeArrowheads="1"/>
                </p:cNvSpPr>
                <p:nvPr/>
              </p:nvSpPr>
              <p:spPr bwMode="auto">
                <a:xfrm>
                  <a:off x="43" y="6085"/>
                  <a:ext cx="1044" cy="500"/>
                </a:xfrm>
                <a:prstGeom prst="rect">
                  <a:avLst/>
                </a:prstGeom>
                <a:noFill/>
                <a:ln w="9525">
                  <a:noFill/>
                  <a:miter lim="800000"/>
                  <a:headEnd/>
                  <a:tailEnd/>
                </a:ln>
                <a:effectLst/>
              </p:spPr>
              <p:txBody>
                <a:bodyPr/>
                <a:lstStyle/>
                <a:p>
                  <a:pPr>
                    <a:tabLst>
                      <a:tab pos="-571500" algn="l"/>
                    </a:tabLst>
                  </a:pPr>
                  <a:r>
                    <a:rPr lang="es-MX" sz="1600" b="1" dirty="0" smtClean="0">
                      <a:latin typeface="Book Antiqua" pitchFamily="18" charset="0"/>
                      <a:cs typeface="Times New Roman" pitchFamily="18" charset="0"/>
                    </a:rPr>
                    <a:t>Habló con Dios en el Monte Sinaí</a:t>
                  </a:r>
                  <a:endParaRPr lang="es-MX" sz="1600" b="1" i="1" dirty="0">
                    <a:latin typeface="Book Antiqua" pitchFamily="18" charset="0"/>
                    <a:cs typeface="Times New Roman" pitchFamily="18" charset="0"/>
                  </a:endParaRPr>
                </a:p>
                <a:p>
                  <a:pPr>
                    <a:tabLst>
                      <a:tab pos="-571500" algn="l"/>
                    </a:tabLst>
                  </a:pPr>
                  <a:endParaRPr lang="es-MX" sz="1600" b="1" dirty="0">
                    <a:latin typeface="Book Antiqua" pitchFamily="18" charset="0"/>
                  </a:endParaRPr>
                </a:p>
              </p:txBody>
            </p:sp>
            <p:sp>
              <p:nvSpPr>
                <p:cNvPr id="37919" name="Rectangle 65"/>
                <p:cNvSpPr>
                  <a:spLocks noChangeArrowheads="1"/>
                </p:cNvSpPr>
                <p:nvPr/>
              </p:nvSpPr>
              <p:spPr bwMode="auto">
                <a:xfrm>
                  <a:off x="0" y="6085"/>
                  <a:ext cx="1130" cy="500"/>
                </a:xfrm>
                <a:prstGeom prst="rect">
                  <a:avLst/>
                </a:prstGeom>
                <a:noFill/>
                <a:ln w="7">
                  <a:solidFill>
                    <a:srgbClr val="A0A0A0"/>
                  </a:solidFill>
                  <a:miter lim="800000"/>
                  <a:headEnd/>
                  <a:tailEnd/>
                </a:ln>
                <a:effectLst/>
              </p:spPr>
              <p:txBody>
                <a:bodyPr/>
                <a:lstStyle/>
                <a:p>
                  <a:endParaRPr lang="es-MX"/>
                </a:p>
              </p:txBody>
            </p:sp>
          </p:grpSp>
          <p:grpSp>
            <p:nvGrpSpPr>
              <p:cNvPr id="37915" name="Group 68"/>
              <p:cNvGrpSpPr>
                <a:grpSpLocks/>
              </p:cNvGrpSpPr>
              <p:nvPr/>
            </p:nvGrpSpPr>
            <p:grpSpPr bwMode="auto">
              <a:xfrm>
                <a:off x="1130" y="6085"/>
                <a:ext cx="1094" cy="500"/>
                <a:chOff x="1130" y="6085"/>
                <a:chExt cx="1094" cy="500"/>
              </a:xfrm>
            </p:grpSpPr>
            <p:sp>
              <p:nvSpPr>
                <p:cNvPr id="37916" name="Rectangle 24"/>
                <p:cNvSpPr>
                  <a:spLocks noChangeArrowheads="1"/>
                </p:cNvSpPr>
                <p:nvPr/>
              </p:nvSpPr>
              <p:spPr bwMode="auto">
                <a:xfrm>
                  <a:off x="1163" y="6085"/>
                  <a:ext cx="1008" cy="500"/>
                </a:xfrm>
                <a:prstGeom prst="rect">
                  <a:avLst/>
                </a:prstGeom>
                <a:noFill/>
                <a:ln w="9525">
                  <a:noFill/>
                  <a:miter lim="800000"/>
                  <a:headEnd/>
                  <a:tailEnd/>
                </a:ln>
                <a:effectLst/>
              </p:spPr>
              <p:txBody>
                <a:bodyPr/>
                <a:lstStyle/>
                <a:p>
                  <a:pPr>
                    <a:tabLst>
                      <a:tab pos="-571500" algn="l"/>
                    </a:tabLst>
                  </a:pPr>
                  <a:r>
                    <a:rPr lang="es-MX" sz="1600" b="1" dirty="0" smtClean="0">
                      <a:latin typeface="Book Antiqua" pitchFamily="18" charset="0"/>
                      <a:cs typeface="Times New Roman" pitchFamily="18" charset="0"/>
                    </a:rPr>
                    <a:t>Habló con Dios en el Monte </a:t>
                  </a:r>
                  <a:r>
                    <a:rPr lang="es-MX" sz="1600" b="1" dirty="0" err="1" smtClean="0">
                      <a:latin typeface="Book Antiqua" pitchFamily="18" charset="0"/>
                      <a:cs typeface="Times New Roman" pitchFamily="18" charset="0"/>
                    </a:rPr>
                    <a:t>Hermón</a:t>
                  </a:r>
                  <a:endParaRPr lang="es-MX" sz="1600" b="1" i="1" dirty="0">
                    <a:latin typeface="Book Antiqua" pitchFamily="18" charset="0"/>
                    <a:cs typeface="Times New Roman" pitchFamily="18" charset="0"/>
                  </a:endParaRPr>
                </a:p>
                <a:p>
                  <a:pPr>
                    <a:tabLst>
                      <a:tab pos="-571500" algn="l"/>
                    </a:tabLst>
                  </a:pPr>
                  <a:endParaRPr lang="es-MX" sz="1600" b="1" dirty="0">
                    <a:latin typeface="Book Antiqua" pitchFamily="18" charset="0"/>
                  </a:endParaRPr>
                </a:p>
              </p:txBody>
            </p:sp>
            <p:sp>
              <p:nvSpPr>
                <p:cNvPr id="37917" name="Rectangle 67"/>
                <p:cNvSpPr>
                  <a:spLocks noChangeArrowheads="1"/>
                </p:cNvSpPr>
                <p:nvPr/>
              </p:nvSpPr>
              <p:spPr bwMode="auto">
                <a:xfrm>
                  <a:off x="1130" y="6085"/>
                  <a:ext cx="1094" cy="500"/>
                </a:xfrm>
                <a:prstGeom prst="rect">
                  <a:avLst/>
                </a:prstGeom>
                <a:noFill/>
                <a:ln w="7">
                  <a:solidFill>
                    <a:srgbClr val="A0A0A0"/>
                  </a:solidFill>
                  <a:miter lim="800000"/>
                  <a:headEnd/>
                  <a:tailEnd/>
                </a:ln>
                <a:effectLst/>
              </p:spPr>
              <p:txBody>
                <a:bodyPr/>
                <a:lstStyle/>
                <a:p>
                  <a:endParaRPr lang="es-MX"/>
                </a:p>
              </p:txBody>
            </p:sp>
          </p:grpSp>
        </p:grpSp>
        <p:sp>
          <p:nvSpPr>
            <p:cNvPr id="37893" name="Rectangle 70"/>
            <p:cNvSpPr>
              <a:spLocks noChangeArrowheads="1"/>
            </p:cNvSpPr>
            <p:nvPr/>
          </p:nvSpPr>
          <p:spPr bwMode="auto">
            <a:xfrm>
              <a:off x="-3" y="525"/>
              <a:ext cx="2230" cy="6063"/>
            </a:xfrm>
            <a:prstGeom prst="rect">
              <a:avLst/>
            </a:prstGeom>
            <a:noFill/>
            <a:ln w="9525">
              <a:solidFill>
                <a:srgbClr val="A0A0A0"/>
              </a:solidFill>
              <a:miter lim="800000"/>
              <a:headEnd/>
              <a:tailEnd/>
            </a:ln>
            <a:effectLst/>
          </p:spPr>
          <p:txBody>
            <a:bodyPr/>
            <a:lstStyle/>
            <a:p>
              <a:endParaRPr lang="es-MX"/>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idx="4294967295"/>
          </p:nvPr>
        </p:nvSpPr>
        <p:spPr bwMode="auto">
          <a:xfrm>
            <a:off x="457200" y="254000"/>
            <a:ext cx="8229600" cy="7366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3200" dirty="0" err="1" smtClean="0">
                <a:solidFill>
                  <a:srgbClr val="FFFF00"/>
                </a:solidFill>
                <a:effectLst/>
              </a:rPr>
              <a:t>Jesús</a:t>
            </a:r>
            <a:r>
              <a:rPr lang="en-US" sz="3200" dirty="0" smtClean="0">
                <a:solidFill>
                  <a:srgbClr val="FFFF00"/>
                </a:solidFill>
                <a:effectLst/>
              </a:rPr>
              <a:t>: El </a:t>
            </a:r>
            <a:r>
              <a:rPr lang="en-US" sz="3200" dirty="0" err="1" smtClean="0">
                <a:solidFill>
                  <a:srgbClr val="FFFF00"/>
                </a:solidFill>
                <a:effectLst/>
              </a:rPr>
              <a:t>Hacedor</a:t>
            </a:r>
            <a:r>
              <a:rPr lang="en-US" sz="3200" dirty="0" smtClean="0">
                <a:solidFill>
                  <a:srgbClr val="FFFF00"/>
                </a:solidFill>
                <a:effectLst/>
              </a:rPr>
              <a:t> de Milagros</a:t>
            </a:r>
            <a:endParaRPr lang="en-US" sz="3200" dirty="0" smtClean="0">
              <a:solidFill>
                <a:srgbClr val="FFFF00"/>
              </a:solidFill>
              <a:effectLst/>
            </a:endParaRPr>
          </a:p>
        </p:txBody>
      </p:sp>
      <p:sp>
        <p:nvSpPr>
          <p:cNvPr id="38915" name="Rectangle 3"/>
          <p:cNvSpPr>
            <a:spLocks noGrp="1"/>
          </p:cNvSpPr>
          <p:nvPr>
            <p:ph type="body" idx="4294967295"/>
          </p:nvPr>
        </p:nvSpPr>
        <p:spPr>
          <a:xfrm>
            <a:off x="457200" y="2209800"/>
            <a:ext cx="8229600" cy="3352800"/>
          </a:xfrm>
        </p:spPr>
        <p:txBody>
          <a:bodyPr/>
          <a:lstStyle/>
          <a:p>
            <a:r>
              <a:rPr lang="en-US" sz="2400" dirty="0" err="1" smtClean="0"/>
              <a:t>Hechos</a:t>
            </a:r>
            <a:r>
              <a:rPr lang="en-US" sz="2400" dirty="0" smtClean="0"/>
              <a:t> </a:t>
            </a:r>
            <a:r>
              <a:rPr lang="en-US" sz="2400" dirty="0" smtClean="0"/>
              <a:t>2:22   </a:t>
            </a:r>
            <a:r>
              <a:rPr lang="en-US" sz="2400" dirty="0" smtClean="0"/>
              <a:t>“…</a:t>
            </a:r>
            <a:r>
              <a:rPr lang="es-MX" sz="2400" dirty="0" smtClean="0"/>
              <a:t>Jesús </a:t>
            </a:r>
            <a:r>
              <a:rPr lang="es-MX" sz="2400" dirty="0" smtClean="0"/>
              <a:t>de Nazaret fue un hombre acreditado por Dios ante ustedes con milagros, señales y prodigios, los cuales realizó Dios entre ustedes por medio de él, </a:t>
            </a:r>
            <a:r>
              <a:rPr lang="es-MX" sz="2400" dirty="0" smtClean="0">
                <a:solidFill>
                  <a:srgbClr val="FFFF00"/>
                </a:solidFill>
              </a:rPr>
              <a:t>como bien lo saben</a:t>
            </a:r>
            <a:r>
              <a:rPr lang="en-US" sz="2400" dirty="0" smtClean="0"/>
              <a:t>”</a:t>
            </a:r>
            <a:endParaRPr lang="en-US" sz="2400" dirty="0" smtClean="0"/>
          </a:p>
          <a:p>
            <a:endParaRPr lang="en-US" sz="2400" dirty="0" smtClean="0"/>
          </a:p>
          <a:p>
            <a:r>
              <a:rPr lang="en-US" sz="2400" dirty="0" smtClean="0"/>
              <a:t>Talmud </a:t>
            </a:r>
            <a:r>
              <a:rPr lang="en-US" sz="2400" dirty="0" err="1" smtClean="0"/>
              <a:t>Judío</a:t>
            </a:r>
            <a:r>
              <a:rPr lang="en-US" sz="2400" dirty="0" smtClean="0"/>
              <a:t> (1</a:t>
            </a:r>
            <a:r>
              <a:rPr lang="en-US" sz="2400" baseline="30000" dirty="0" smtClean="0"/>
              <a:t>er</a:t>
            </a:r>
            <a:r>
              <a:rPr lang="en-US" sz="2400" dirty="0" smtClean="0"/>
              <a:t>  </a:t>
            </a:r>
            <a:r>
              <a:rPr lang="en-US" sz="2400" dirty="0" err="1" smtClean="0"/>
              <a:t>Siglo</a:t>
            </a:r>
            <a:r>
              <a:rPr lang="en-US" sz="2400" dirty="0" smtClean="0"/>
              <a:t>)   </a:t>
            </a:r>
            <a:r>
              <a:rPr lang="en-US" sz="2400" dirty="0" smtClean="0"/>
              <a:t>“</a:t>
            </a:r>
            <a:r>
              <a:rPr lang="en-US" sz="2400" dirty="0" err="1" smtClean="0"/>
              <a:t>Yeshua</a:t>
            </a:r>
            <a:r>
              <a:rPr lang="en-US" sz="2400" dirty="0" smtClean="0"/>
              <a:t>… ha </a:t>
            </a:r>
            <a:r>
              <a:rPr lang="en-US" sz="2400" dirty="0" err="1" smtClean="0"/>
              <a:t>practicado</a:t>
            </a:r>
            <a:r>
              <a:rPr lang="en-US" sz="2400" dirty="0" smtClean="0"/>
              <a:t> la </a:t>
            </a:r>
            <a:r>
              <a:rPr lang="en-US" sz="2400" dirty="0" err="1" smtClean="0"/>
              <a:t>hechicería</a:t>
            </a:r>
            <a:r>
              <a:rPr lang="en-US" sz="2400" dirty="0" smtClean="0"/>
              <a:t>”</a:t>
            </a:r>
            <a:endParaRPr lang="en-US"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bwMode="auto">
          <a:xfrm>
            <a:off x="457200" y="254000"/>
            <a:ext cx="8229600" cy="9652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3200" dirty="0" err="1" smtClean="0">
                <a:solidFill>
                  <a:srgbClr val="FFFF00"/>
                </a:solidFill>
                <a:effectLst/>
              </a:rPr>
              <a:t>Jesús</a:t>
            </a:r>
            <a:r>
              <a:rPr lang="en-US" sz="3200" dirty="0" smtClean="0">
                <a:solidFill>
                  <a:srgbClr val="FFFF00"/>
                </a:solidFill>
                <a:effectLst/>
              </a:rPr>
              <a:t>: </a:t>
            </a:r>
            <a:r>
              <a:rPr lang="en-US" sz="3200" dirty="0" smtClean="0">
                <a:solidFill>
                  <a:srgbClr val="FFFF00"/>
                </a:solidFill>
                <a:effectLst/>
              </a:rPr>
              <a:t>El </a:t>
            </a:r>
            <a:r>
              <a:rPr lang="en-US" sz="3200" dirty="0" err="1" smtClean="0">
                <a:solidFill>
                  <a:srgbClr val="FFFF00"/>
                </a:solidFill>
                <a:effectLst/>
              </a:rPr>
              <a:t>Hacedor</a:t>
            </a:r>
            <a:r>
              <a:rPr lang="en-US" sz="3200" dirty="0" smtClean="0">
                <a:solidFill>
                  <a:srgbClr val="FFFF00"/>
                </a:solidFill>
                <a:effectLst/>
              </a:rPr>
              <a:t> de Milagros</a:t>
            </a:r>
            <a:endParaRPr lang="en-US" sz="3200" dirty="0" smtClean="0">
              <a:solidFill>
                <a:srgbClr val="FFFF00"/>
              </a:solidFill>
              <a:effectLst/>
            </a:endParaRPr>
          </a:p>
        </p:txBody>
      </p:sp>
      <p:sp>
        <p:nvSpPr>
          <p:cNvPr id="39939" name="Rectangle 3"/>
          <p:cNvSpPr>
            <a:spLocks noGrp="1"/>
          </p:cNvSpPr>
          <p:nvPr>
            <p:ph type="body" idx="4294967295"/>
          </p:nvPr>
        </p:nvSpPr>
        <p:spPr/>
        <p:txBody>
          <a:bodyPr/>
          <a:lstStyle/>
          <a:p>
            <a:r>
              <a:rPr lang="en-US" dirty="0" smtClean="0"/>
              <a:t>Juan 10:30-38</a:t>
            </a:r>
            <a:r>
              <a:rPr lang="en-US" dirty="0" smtClean="0"/>
              <a:t>.</a:t>
            </a:r>
          </a:p>
          <a:p>
            <a:endParaRPr lang="en-US" dirty="0" smtClean="0"/>
          </a:p>
          <a:p>
            <a:r>
              <a:rPr lang="en-US" dirty="0" smtClean="0"/>
              <a:t>¿Es </a:t>
            </a:r>
            <a:r>
              <a:rPr lang="en-US" dirty="0" err="1" smtClean="0"/>
              <a:t>éste</a:t>
            </a:r>
            <a:r>
              <a:rPr lang="en-US" dirty="0" smtClean="0"/>
              <a:t> un simple hombre?  </a:t>
            </a:r>
            <a:r>
              <a:rPr lang="en-US" dirty="0" err="1" smtClean="0"/>
              <a:t>Ve</a:t>
            </a:r>
            <a:r>
              <a:rPr lang="en-US" dirty="0" smtClean="0"/>
              <a:t> la </a:t>
            </a:r>
            <a:r>
              <a:rPr lang="en-US" dirty="0" err="1" smtClean="0"/>
              <a:t>respuesta</a:t>
            </a:r>
            <a:r>
              <a:rPr lang="en-US" dirty="0" smtClean="0"/>
              <a:t>.</a:t>
            </a:r>
            <a:endParaRPr lang="en-US" dirty="0" smtClean="0"/>
          </a:p>
          <a:p>
            <a:endParaRPr lang="en-US" dirty="0" smtClean="0"/>
          </a:p>
          <a:p>
            <a:r>
              <a:rPr lang="en-US" dirty="0" err="1" smtClean="0"/>
              <a:t>Aún</a:t>
            </a:r>
            <a:r>
              <a:rPr lang="en-US" dirty="0" smtClean="0"/>
              <a:t> </a:t>
            </a:r>
            <a:r>
              <a:rPr lang="en-US" dirty="0" err="1" smtClean="0"/>
              <a:t>si</a:t>
            </a:r>
            <a:r>
              <a:rPr lang="en-US" dirty="0" smtClean="0"/>
              <a:t> no </a:t>
            </a:r>
            <a:r>
              <a:rPr lang="en-US" dirty="0" err="1" smtClean="0"/>
              <a:t>crees</a:t>
            </a:r>
            <a:r>
              <a:rPr lang="en-US" dirty="0" smtClean="0"/>
              <a:t> en </a:t>
            </a:r>
            <a:r>
              <a:rPr lang="en-US" dirty="0" err="1" smtClean="0"/>
              <a:t>mí</a:t>
            </a:r>
            <a:r>
              <a:rPr lang="en-US" dirty="0" smtClean="0"/>
              <a:t>, </a:t>
            </a:r>
            <a:r>
              <a:rPr lang="en-US" dirty="0" err="1" smtClean="0"/>
              <a:t>cree</a:t>
            </a:r>
            <a:r>
              <a:rPr lang="en-US" dirty="0" smtClean="0"/>
              <a:t> en lo </a:t>
            </a:r>
            <a:r>
              <a:rPr lang="en-US" dirty="0" err="1" smtClean="0"/>
              <a:t>milagros</a:t>
            </a:r>
            <a:r>
              <a:rPr lang="en-US" dirty="0" smtClean="0"/>
              <a:t>…</a:t>
            </a:r>
            <a:endParaRPr lang="en-US" dirty="0" smtClean="0"/>
          </a:p>
          <a:p>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1219200"/>
            <a:ext cx="8229600" cy="4906963"/>
          </a:xfrm>
        </p:spPr>
        <p:txBody>
          <a:bodyPr/>
          <a:lstStyle/>
          <a:p>
            <a:pPr eaLnBrk="1" hangingPunct="1">
              <a:buFontTx/>
              <a:buNone/>
            </a:pPr>
            <a:r>
              <a:rPr lang="en-US" dirty="0" smtClean="0"/>
              <a:t>   </a:t>
            </a:r>
          </a:p>
          <a:p>
            <a:pPr eaLnBrk="1" hangingPunct="1">
              <a:buFontTx/>
              <a:buNone/>
            </a:pPr>
            <a:endParaRPr lang="en-US" sz="2800" dirty="0" smtClean="0">
              <a:solidFill>
                <a:srgbClr val="FFFF66"/>
              </a:solidFill>
            </a:endParaRPr>
          </a:p>
          <a:p>
            <a:pPr eaLnBrk="1" hangingPunct="1">
              <a:buFontTx/>
              <a:buNone/>
            </a:pPr>
            <a:r>
              <a:rPr lang="en-US" sz="2800" dirty="0" smtClean="0">
                <a:solidFill>
                  <a:srgbClr val="FFFF66"/>
                </a:solidFill>
              </a:rPr>
              <a:t> </a:t>
            </a:r>
            <a:r>
              <a:rPr lang="en-US" sz="2800" dirty="0" smtClean="0">
                <a:solidFill>
                  <a:srgbClr val="FFFF66"/>
                </a:solidFill>
              </a:rPr>
              <a:t>  </a:t>
            </a:r>
            <a:r>
              <a:rPr lang="en-US" sz="2800" dirty="0" err="1" smtClean="0">
                <a:solidFill>
                  <a:srgbClr val="FFFF66"/>
                </a:solidFill>
              </a:rPr>
              <a:t>Luego</a:t>
            </a:r>
            <a:r>
              <a:rPr lang="en-US" sz="2800" dirty="0" smtClean="0">
                <a:solidFill>
                  <a:srgbClr val="FFFF66"/>
                </a:solidFill>
              </a:rPr>
              <a:t> les </a:t>
            </a:r>
            <a:r>
              <a:rPr lang="en-US" sz="2800" dirty="0" err="1" smtClean="0">
                <a:solidFill>
                  <a:srgbClr val="FFFF66"/>
                </a:solidFill>
              </a:rPr>
              <a:t>dijo</a:t>
            </a:r>
            <a:r>
              <a:rPr lang="en-US" sz="2800" dirty="0" smtClean="0">
                <a:solidFill>
                  <a:srgbClr val="FFFF66"/>
                </a:solidFill>
              </a:rPr>
              <a:t>: “Lo </a:t>
            </a:r>
            <a:r>
              <a:rPr lang="en-US" sz="2800" dirty="0" err="1" smtClean="0">
                <a:solidFill>
                  <a:srgbClr val="FFFF66"/>
                </a:solidFill>
              </a:rPr>
              <a:t>que</a:t>
            </a:r>
            <a:r>
              <a:rPr lang="en-US" sz="2800" dirty="0" smtClean="0">
                <a:solidFill>
                  <a:srgbClr val="FFFF66"/>
                </a:solidFill>
              </a:rPr>
              <a:t> me ha </a:t>
            </a:r>
            <a:r>
              <a:rPr lang="en-US" sz="2800" dirty="0" err="1" smtClean="0">
                <a:solidFill>
                  <a:srgbClr val="FFFF66"/>
                </a:solidFill>
              </a:rPr>
              <a:t>pasado</a:t>
            </a:r>
            <a:r>
              <a:rPr lang="en-US" sz="2800" dirty="0" smtClean="0">
                <a:solidFill>
                  <a:srgbClr val="FFFF66"/>
                </a:solidFill>
              </a:rPr>
              <a:t> </a:t>
            </a:r>
            <a:r>
              <a:rPr lang="en-US" sz="2800" dirty="0" err="1" smtClean="0">
                <a:solidFill>
                  <a:srgbClr val="FFFF66"/>
                </a:solidFill>
              </a:rPr>
              <a:t>es</a:t>
            </a:r>
            <a:r>
              <a:rPr lang="en-US" sz="2800" dirty="0" smtClean="0">
                <a:solidFill>
                  <a:srgbClr val="FFFF66"/>
                </a:solidFill>
              </a:rPr>
              <a:t> </a:t>
            </a:r>
            <a:r>
              <a:rPr lang="en-US" sz="2800" dirty="0" err="1" smtClean="0">
                <a:solidFill>
                  <a:srgbClr val="FFFF66"/>
                </a:solidFill>
              </a:rPr>
              <a:t>aquello</a:t>
            </a:r>
            <a:r>
              <a:rPr lang="en-US" sz="2800" dirty="0" smtClean="0">
                <a:solidFill>
                  <a:srgbClr val="FFFF66"/>
                </a:solidFill>
              </a:rPr>
              <a:t> </a:t>
            </a:r>
            <a:r>
              <a:rPr lang="en-US" sz="2800" dirty="0" err="1" smtClean="0">
                <a:solidFill>
                  <a:srgbClr val="FFFF66"/>
                </a:solidFill>
              </a:rPr>
              <a:t>que</a:t>
            </a:r>
            <a:r>
              <a:rPr lang="en-US" sz="2800" dirty="0" smtClean="0">
                <a:solidFill>
                  <a:srgbClr val="FFFF66"/>
                </a:solidFill>
              </a:rPr>
              <a:t> les </a:t>
            </a:r>
            <a:r>
              <a:rPr lang="en-US" sz="2800" dirty="0" err="1" smtClean="0">
                <a:solidFill>
                  <a:srgbClr val="FFFF66"/>
                </a:solidFill>
              </a:rPr>
              <a:t>anuncié</a:t>
            </a:r>
            <a:r>
              <a:rPr lang="en-US" sz="2800" dirty="0" smtClean="0">
                <a:solidFill>
                  <a:srgbClr val="FFFF66"/>
                </a:solidFill>
              </a:rPr>
              <a:t> </a:t>
            </a:r>
            <a:r>
              <a:rPr lang="en-US" sz="2800" dirty="0" err="1" smtClean="0">
                <a:solidFill>
                  <a:srgbClr val="FFFF66"/>
                </a:solidFill>
              </a:rPr>
              <a:t>cuando</a:t>
            </a:r>
            <a:r>
              <a:rPr lang="en-US" sz="2800" dirty="0" smtClean="0">
                <a:solidFill>
                  <a:srgbClr val="FFFF66"/>
                </a:solidFill>
              </a:rPr>
              <a:t> </a:t>
            </a:r>
            <a:r>
              <a:rPr lang="en-US" sz="2800" dirty="0" err="1" smtClean="0">
                <a:solidFill>
                  <a:srgbClr val="FFFF66"/>
                </a:solidFill>
              </a:rPr>
              <a:t>estaba</a:t>
            </a:r>
            <a:r>
              <a:rPr lang="en-US" sz="2800" dirty="0" smtClean="0">
                <a:solidFill>
                  <a:srgbClr val="FFFF66"/>
                </a:solidFill>
              </a:rPr>
              <a:t> </a:t>
            </a:r>
            <a:r>
              <a:rPr lang="en-US" sz="2800" dirty="0" err="1" smtClean="0">
                <a:solidFill>
                  <a:srgbClr val="FFFF66"/>
                </a:solidFill>
              </a:rPr>
              <a:t>todavía</a:t>
            </a:r>
            <a:r>
              <a:rPr lang="en-US" sz="2800" dirty="0" smtClean="0">
                <a:solidFill>
                  <a:srgbClr val="FFFF66"/>
                </a:solidFill>
              </a:rPr>
              <a:t> con </a:t>
            </a:r>
            <a:r>
              <a:rPr lang="en-US" sz="2800" dirty="0" err="1" smtClean="0">
                <a:solidFill>
                  <a:srgbClr val="FFFF66"/>
                </a:solidFill>
              </a:rPr>
              <a:t>ustedes</a:t>
            </a:r>
            <a:r>
              <a:rPr lang="en-US" sz="2800" dirty="0" smtClean="0">
                <a:solidFill>
                  <a:srgbClr val="FFFF66"/>
                </a:solidFill>
              </a:rPr>
              <a:t>: </a:t>
            </a:r>
            <a:r>
              <a:rPr lang="en-US" sz="2800" dirty="0" err="1" smtClean="0">
                <a:solidFill>
                  <a:srgbClr val="FFFF66"/>
                </a:solidFill>
              </a:rPr>
              <a:t>que</a:t>
            </a:r>
            <a:r>
              <a:rPr lang="en-US" sz="2800" dirty="0" smtClean="0">
                <a:solidFill>
                  <a:srgbClr val="FFFF66"/>
                </a:solidFill>
              </a:rPr>
              <a:t> </a:t>
            </a:r>
            <a:r>
              <a:rPr lang="en-US" sz="2800" dirty="0" err="1" smtClean="0">
                <a:solidFill>
                  <a:srgbClr val="FFFF66"/>
                </a:solidFill>
              </a:rPr>
              <a:t>había</a:t>
            </a:r>
            <a:r>
              <a:rPr lang="en-US" sz="2800" dirty="0" smtClean="0">
                <a:solidFill>
                  <a:srgbClr val="FFFF66"/>
                </a:solidFill>
              </a:rPr>
              <a:t> de </a:t>
            </a:r>
            <a:r>
              <a:rPr lang="en-US" sz="2800" dirty="0" err="1" smtClean="0">
                <a:solidFill>
                  <a:srgbClr val="FFFF66"/>
                </a:solidFill>
              </a:rPr>
              <a:t>cumplirse</a:t>
            </a:r>
            <a:r>
              <a:rPr lang="en-US" sz="2800" dirty="0" smtClean="0">
                <a:solidFill>
                  <a:srgbClr val="FFFF66"/>
                </a:solidFill>
              </a:rPr>
              <a:t> </a:t>
            </a:r>
            <a:r>
              <a:rPr lang="en-US" sz="2800" dirty="0" err="1" smtClean="0">
                <a:solidFill>
                  <a:srgbClr val="FFFF66"/>
                </a:solidFill>
              </a:rPr>
              <a:t>todo</a:t>
            </a:r>
            <a:r>
              <a:rPr lang="en-US" sz="2800" dirty="0" smtClean="0">
                <a:solidFill>
                  <a:srgbClr val="FFFF66"/>
                </a:solidFill>
              </a:rPr>
              <a:t> lo </a:t>
            </a:r>
            <a:r>
              <a:rPr lang="en-US" sz="2800" dirty="0" err="1" smtClean="0">
                <a:solidFill>
                  <a:srgbClr val="FFFF66"/>
                </a:solidFill>
              </a:rPr>
              <a:t>que</a:t>
            </a:r>
            <a:r>
              <a:rPr lang="en-US" sz="2800" dirty="0" smtClean="0">
                <a:solidFill>
                  <a:srgbClr val="FFFF66"/>
                </a:solidFill>
              </a:rPr>
              <a:t> </a:t>
            </a:r>
            <a:r>
              <a:rPr lang="en-US" sz="2800" dirty="0" err="1" smtClean="0">
                <a:solidFill>
                  <a:srgbClr val="FFFF66"/>
                </a:solidFill>
              </a:rPr>
              <a:t>está</a:t>
            </a:r>
            <a:r>
              <a:rPr lang="en-US" sz="2800" dirty="0" smtClean="0">
                <a:solidFill>
                  <a:srgbClr val="FFFF66"/>
                </a:solidFill>
              </a:rPr>
              <a:t> </a:t>
            </a:r>
            <a:r>
              <a:rPr lang="en-US" sz="2800" dirty="0" err="1" smtClean="0">
                <a:solidFill>
                  <a:srgbClr val="FFFF66"/>
                </a:solidFill>
              </a:rPr>
              <a:t>escrito</a:t>
            </a:r>
            <a:r>
              <a:rPr lang="en-US" sz="2800" dirty="0" smtClean="0">
                <a:solidFill>
                  <a:srgbClr val="FFFF66"/>
                </a:solidFill>
              </a:rPr>
              <a:t> de </a:t>
            </a:r>
            <a:r>
              <a:rPr lang="en-US" sz="2800" dirty="0" err="1" smtClean="0">
                <a:solidFill>
                  <a:srgbClr val="FFFF66"/>
                </a:solidFill>
              </a:rPr>
              <a:t>mí</a:t>
            </a:r>
            <a:r>
              <a:rPr lang="en-US" sz="2800" dirty="0" smtClean="0">
                <a:solidFill>
                  <a:srgbClr val="FFFF66"/>
                </a:solidFill>
              </a:rPr>
              <a:t> en la </a:t>
            </a:r>
            <a:r>
              <a:rPr lang="en-US" sz="2800" dirty="0" err="1" smtClean="0">
                <a:solidFill>
                  <a:srgbClr val="FFFF66"/>
                </a:solidFill>
              </a:rPr>
              <a:t>ley</a:t>
            </a:r>
            <a:r>
              <a:rPr lang="en-US" sz="2800" dirty="0" smtClean="0">
                <a:solidFill>
                  <a:srgbClr val="FFFF66"/>
                </a:solidFill>
              </a:rPr>
              <a:t> de </a:t>
            </a:r>
            <a:r>
              <a:rPr lang="en-US" sz="2800" dirty="0" err="1" smtClean="0">
                <a:solidFill>
                  <a:srgbClr val="FFFF66"/>
                </a:solidFill>
              </a:rPr>
              <a:t>Moisés</a:t>
            </a:r>
            <a:r>
              <a:rPr lang="en-US" sz="2800" dirty="0" smtClean="0">
                <a:solidFill>
                  <a:srgbClr val="FFFF66"/>
                </a:solidFill>
              </a:rPr>
              <a:t>, en los </a:t>
            </a:r>
            <a:r>
              <a:rPr lang="en-US" sz="2800" dirty="0" err="1" smtClean="0">
                <a:solidFill>
                  <a:srgbClr val="FFFF66"/>
                </a:solidFill>
              </a:rPr>
              <a:t>libros</a:t>
            </a:r>
            <a:r>
              <a:rPr lang="en-US" sz="2800" dirty="0" smtClean="0">
                <a:solidFill>
                  <a:srgbClr val="FFFF66"/>
                </a:solidFill>
              </a:rPr>
              <a:t> de los </a:t>
            </a:r>
            <a:r>
              <a:rPr lang="en-US" sz="2800" dirty="0" err="1" smtClean="0">
                <a:solidFill>
                  <a:srgbClr val="FFFF66"/>
                </a:solidFill>
              </a:rPr>
              <a:t>profetas</a:t>
            </a:r>
            <a:r>
              <a:rPr lang="en-US" sz="2800" dirty="0" smtClean="0">
                <a:solidFill>
                  <a:srgbClr val="FFFF66"/>
                </a:solidFill>
              </a:rPr>
              <a:t> y en los </a:t>
            </a:r>
            <a:r>
              <a:rPr lang="en-US" sz="2800" dirty="0" err="1" smtClean="0">
                <a:solidFill>
                  <a:srgbClr val="FFFF66"/>
                </a:solidFill>
              </a:rPr>
              <a:t>salmos</a:t>
            </a:r>
            <a:r>
              <a:rPr lang="en-US" sz="2800" dirty="0" smtClean="0">
                <a:solidFill>
                  <a:srgbClr val="FFFF66"/>
                </a:solidFill>
              </a:rPr>
              <a:t>. </a:t>
            </a:r>
          </a:p>
          <a:p>
            <a:pPr eaLnBrk="1" hangingPunct="1">
              <a:buFontTx/>
              <a:buNone/>
            </a:pPr>
            <a:r>
              <a:rPr lang="en-US" sz="2800" dirty="0" smtClean="0">
                <a:solidFill>
                  <a:srgbClr val="FFFF66"/>
                </a:solidFill>
              </a:rPr>
              <a:t> </a:t>
            </a:r>
            <a:r>
              <a:rPr lang="en-US" sz="2800" dirty="0" smtClean="0">
                <a:solidFill>
                  <a:srgbClr val="FFFF66"/>
                </a:solidFill>
              </a:rPr>
              <a:t>   Lucas </a:t>
            </a:r>
            <a:r>
              <a:rPr lang="en-US" sz="2800" dirty="0" smtClean="0">
                <a:solidFill>
                  <a:srgbClr val="FFFF66"/>
                </a:solidFill>
              </a:rPr>
              <a:t>24:44</a:t>
            </a:r>
          </a:p>
        </p:txBody>
      </p:sp>
      <p:sp>
        <p:nvSpPr>
          <p:cNvPr id="13315" name="Text Box 6"/>
          <p:cNvSpPr txBox="1">
            <a:spLocks noChangeArrowheads="1"/>
          </p:cNvSpPr>
          <p:nvPr/>
        </p:nvSpPr>
        <p:spPr bwMode="auto">
          <a:xfrm>
            <a:off x="1447800" y="533400"/>
            <a:ext cx="6324600" cy="519113"/>
          </a:xfrm>
          <a:prstGeom prst="rect">
            <a:avLst/>
          </a:prstGeom>
          <a:noFill/>
          <a:ln w="9525">
            <a:noFill/>
            <a:miter lim="800000"/>
            <a:headEnd/>
            <a:tailEnd/>
          </a:ln>
          <a:effectLst/>
        </p:spPr>
        <p:txBody>
          <a:bodyPr>
            <a:spAutoFit/>
          </a:bodyPr>
          <a:lstStyle/>
          <a:p>
            <a:pPr algn="ctr">
              <a:spcBef>
                <a:spcPct val="50000"/>
              </a:spcBef>
            </a:pPr>
            <a:r>
              <a:rPr lang="en-US" dirty="0" err="1" smtClean="0"/>
              <a:t>Profecías</a:t>
            </a:r>
            <a:r>
              <a:rPr lang="en-US" dirty="0" smtClean="0"/>
              <a:t> </a:t>
            </a:r>
            <a:r>
              <a:rPr lang="en-US" dirty="0" err="1" smtClean="0"/>
              <a:t>Mesiánicas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idx="4294967295"/>
          </p:nvPr>
        </p:nvSpPr>
        <p:spPr bwMode="auto">
          <a:xfrm>
            <a:off x="457200" y="254000"/>
            <a:ext cx="8229600" cy="8128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3600" dirty="0" err="1" smtClean="0">
                <a:solidFill>
                  <a:srgbClr val="FFFF00"/>
                </a:solidFill>
                <a:effectLst/>
              </a:rPr>
              <a:t>Jesús</a:t>
            </a:r>
            <a:r>
              <a:rPr lang="en-US" sz="3600" dirty="0" smtClean="0">
                <a:solidFill>
                  <a:srgbClr val="FFFF00"/>
                </a:solidFill>
                <a:effectLst/>
              </a:rPr>
              <a:t>, </a:t>
            </a:r>
            <a:r>
              <a:rPr lang="en-US" sz="3600" dirty="0" smtClean="0">
                <a:solidFill>
                  <a:srgbClr val="FFFF00"/>
                </a:solidFill>
                <a:effectLst/>
              </a:rPr>
              <a:t> El </a:t>
            </a:r>
            <a:r>
              <a:rPr lang="en-US" sz="3600" dirty="0" err="1" smtClean="0">
                <a:solidFill>
                  <a:srgbClr val="FFFF00"/>
                </a:solidFill>
                <a:effectLst/>
              </a:rPr>
              <a:t>Hacedor</a:t>
            </a:r>
            <a:r>
              <a:rPr lang="en-US" sz="3600" dirty="0" smtClean="0">
                <a:solidFill>
                  <a:srgbClr val="FFFF00"/>
                </a:solidFill>
                <a:effectLst/>
              </a:rPr>
              <a:t> de Milagros</a:t>
            </a:r>
            <a:endParaRPr lang="en-US" sz="3600" dirty="0" smtClean="0">
              <a:solidFill>
                <a:srgbClr val="FFFF00"/>
              </a:solidFill>
              <a:effectLst/>
            </a:endParaRPr>
          </a:p>
        </p:txBody>
      </p:sp>
      <p:sp>
        <p:nvSpPr>
          <p:cNvPr id="40963" name="Rectangle 3"/>
          <p:cNvSpPr>
            <a:spLocks noGrp="1"/>
          </p:cNvSpPr>
          <p:nvPr>
            <p:ph type="body" idx="4294967295"/>
          </p:nvPr>
        </p:nvSpPr>
        <p:spPr>
          <a:xfrm>
            <a:off x="457200" y="2057400"/>
            <a:ext cx="3962400" cy="4068763"/>
          </a:xfrm>
        </p:spPr>
        <p:txBody>
          <a:bodyPr/>
          <a:lstStyle/>
          <a:p>
            <a:r>
              <a:rPr lang="en-US" sz="2000" dirty="0" smtClean="0"/>
              <a:t>Juan </a:t>
            </a:r>
            <a:r>
              <a:rPr lang="en-US" sz="2000" dirty="0" smtClean="0"/>
              <a:t>6:35  </a:t>
            </a:r>
            <a:r>
              <a:rPr lang="en-US" sz="2000" dirty="0" smtClean="0"/>
              <a:t>“</a:t>
            </a:r>
            <a:r>
              <a:rPr lang="en-US" sz="2000" dirty="0" err="1" smtClean="0"/>
              <a:t>Yo</a:t>
            </a:r>
            <a:r>
              <a:rPr lang="en-US" sz="2000" dirty="0" smtClean="0"/>
              <a:t> soy el pan de  </a:t>
            </a:r>
            <a:r>
              <a:rPr lang="en-US" sz="2000" dirty="0" err="1" smtClean="0"/>
              <a:t>vida</a:t>
            </a:r>
            <a:r>
              <a:rPr lang="en-US" sz="2000" dirty="0" smtClean="0"/>
              <a:t>. </a:t>
            </a:r>
            <a:r>
              <a:rPr lang="es-MX" sz="2000" dirty="0" smtClean="0"/>
              <a:t>El </a:t>
            </a:r>
            <a:r>
              <a:rPr lang="es-MX" sz="2000" dirty="0" smtClean="0"/>
              <a:t>que a mí viene nunca pasará hambre, y el que en mí cree nunca más volverá a tener sed.</a:t>
            </a:r>
            <a:r>
              <a:rPr lang="en-US" sz="2000" dirty="0" smtClean="0"/>
              <a:t>”</a:t>
            </a:r>
            <a:endParaRPr lang="en-US" sz="2000" dirty="0" smtClean="0"/>
          </a:p>
          <a:p>
            <a:endParaRPr lang="en-US" sz="2000" dirty="0" smtClean="0"/>
          </a:p>
          <a:p>
            <a:r>
              <a:rPr lang="en-US" sz="2000" dirty="0" smtClean="0"/>
              <a:t>Juan </a:t>
            </a:r>
            <a:r>
              <a:rPr lang="en-US" sz="2000" dirty="0" smtClean="0"/>
              <a:t>6:1-15   </a:t>
            </a:r>
            <a:r>
              <a:rPr lang="en-US" sz="2000" dirty="0" err="1" smtClean="0"/>
              <a:t>Jesús</a:t>
            </a:r>
            <a:r>
              <a:rPr lang="en-US" sz="2000" dirty="0" smtClean="0"/>
              <a:t> </a:t>
            </a:r>
            <a:r>
              <a:rPr lang="en-US" sz="2000" dirty="0" err="1" smtClean="0"/>
              <a:t>alimenta</a:t>
            </a:r>
            <a:r>
              <a:rPr lang="en-US" sz="2000" dirty="0" smtClean="0"/>
              <a:t> a </a:t>
            </a:r>
            <a:r>
              <a:rPr lang="en-US" sz="2000" dirty="0" smtClean="0"/>
              <a:t>5000 </a:t>
            </a:r>
            <a:r>
              <a:rPr lang="en-US" sz="2000" dirty="0" smtClean="0"/>
              <a:t>hombres,  </a:t>
            </a:r>
            <a:r>
              <a:rPr lang="en-US" sz="2000" dirty="0" err="1" smtClean="0"/>
              <a:t>más</a:t>
            </a:r>
            <a:r>
              <a:rPr lang="en-US" sz="2000" dirty="0" smtClean="0"/>
              <a:t> </a:t>
            </a:r>
            <a:r>
              <a:rPr lang="en-US" sz="2000" dirty="0" err="1" smtClean="0"/>
              <a:t>mujeres</a:t>
            </a:r>
            <a:r>
              <a:rPr lang="en-US" sz="2000" dirty="0" smtClean="0"/>
              <a:t> y </a:t>
            </a:r>
            <a:r>
              <a:rPr lang="en-US" sz="2000" dirty="0" err="1" smtClean="0"/>
              <a:t>niños</a:t>
            </a:r>
            <a:r>
              <a:rPr lang="en-US" sz="2000" dirty="0" smtClean="0"/>
              <a:t>.</a:t>
            </a:r>
            <a:endParaRPr lang="en-US" sz="2000" dirty="0" smtClean="0"/>
          </a:p>
          <a:p>
            <a:endParaRPr lang="en-US" sz="2000" dirty="0" smtClean="0"/>
          </a:p>
          <a:p>
            <a:endParaRPr lang="en-US" dirty="0" smtClean="0"/>
          </a:p>
          <a:p>
            <a:endParaRPr lang="en-US" dirty="0" smtClean="0"/>
          </a:p>
        </p:txBody>
      </p:sp>
      <p:pic>
        <p:nvPicPr>
          <p:cNvPr id="40964" name="Picture 5" descr="Loaves%20&amp;%20Fishes"/>
          <p:cNvPicPr>
            <a:picLocks noChangeAspect="1" noChangeArrowheads="1"/>
          </p:cNvPicPr>
          <p:nvPr/>
        </p:nvPicPr>
        <p:blipFill>
          <a:blip r:embed="rId3" cstate="print"/>
          <a:srcRect/>
          <a:stretch>
            <a:fillRect/>
          </a:stretch>
        </p:blipFill>
        <p:spPr bwMode="auto">
          <a:xfrm>
            <a:off x="4495800" y="2286000"/>
            <a:ext cx="4648200" cy="34861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idx="4294967295"/>
          </p:nvPr>
        </p:nvSpPr>
        <p:spPr bwMode="auto">
          <a:xfrm>
            <a:off x="457200" y="254000"/>
            <a:ext cx="8229600" cy="10414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3200" dirty="0" err="1" smtClean="0">
                <a:solidFill>
                  <a:srgbClr val="FFFF00"/>
                </a:solidFill>
                <a:effectLst/>
              </a:rPr>
              <a:t>Jesús</a:t>
            </a:r>
            <a:r>
              <a:rPr lang="en-US" sz="3200" dirty="0" smtClean="0">
                <a:solidFill>
                  <a:srgbClr val="FFFF00"/>
                </a:solidFill>
                <a:effectLst/>
              </a:rPr>
              <a:t>, El </a:t>
            </a:r>
            <a:r>
              <a:rPr lang="en-US" sz="3200" dirty="0" err="1" smtClean="0">
                <a:solidFill>
                  <a:srgbClr val="FFFF00"/>
                </a:solidFill>
                <a:effectLst/>
              </a:rPr>
              <a:t>Hacedor</a:t>
            </a:r>
            <a:r>
              <a:rPr lang="en-US" sz="3200" dirty="0" smtClean="0">
                <a:solidFill>
                  <a:srgbClr val="FFFF00"/>
                </a:solidFill>
                <a:effectLst/>
              </a:rPr>
              <a:t> de Milagros</a:t>
            </a:r>
            <a:endParaRPr lang="en-US" sz="3200" dirty="0" smtClean="0">
              <a:solidFill>
                <a:srgbClr val="FFFF00"/>
              </a:solidFill>
              <a:effectLst/>
            </a:endParaRPr>
          </a:p>
        </p:txBody>
      </p:sp>
      <p:sp>
        <p:nvSpPr>
          <p:cNvPr id="41987" name="Rectangle 3"/>
          <p:cNvSpPr>
            <a:spLocks noGrp="1"/>
          </p:cNvSpPr>
          <p:nvPr>
            <p:ph type="body" idx="4294967295"/>
          </p:nvPr>
        </p:nvSpPr>
        <p:spPr>
          <a:xfrm>
            <a:off x="457200" y="2286000"/>
            <a:ext cx="8229600" cy="3886200"/>
          </a:xfrm>
        </p:spPr>
        <p:txBody>
          <a:bodyPr/>
          <a:lstStyle/>
          <a:p>
            <a:r>
              <a:rPr lang="en-US" sz="2400" dirty="0" smtClean="0"/>
              <a:t>Juan </a:t>
            </a:r>
            <a:r>
              <a:rPr lang="en-US" sz="2400" dirty="0" smtClean="0"/>
              <a:t>11:25  </a:t>
            </a:r>
            <a:r>
              <a:rPr lang="en-US" sz="2400" dirty="0" smtClean="0"/>
              <a:t>“</a:t>
            </a:r>
            <a:r>
              <a:rPr lang="es-MX" sz="2400" dirty="0" smtClean="0"/>
              <a:t>Yo soy la resurrección y la vida. El que cree en mí vivirá, aunque muera</a:t>
            </a:r>
            <a:r>
              <a:rPr lang="en-US" sz="2400" dirty="0" smtClean="0"/>
              <a:t>.”</a:t>
            </a:r>
            <a:endParaRPr lang="en-US" sz="2400" dirty="0" smtClean="0"/>
          </a:p>
          <a:p>
            <a:endParaRPr lang="en-US" sz="2400" dirty="0" smtClean="0"/>
          </a:p>
          <a:p>
            <a:r>
              <a:rPr lang="en-US" sz="2400" dirty="0" smtClean="0"/>
              <a:t>Juan </a:t>
            </a:r>
            <a:r>
              <a:rPr lang="en-US" sz="2400" dirty="0" smtClean="0"/>
              <a:t>11:17-44 </a:t>
            </a:r>
            <a:r>
              <a:rPr lang="en-US" sz="2400" dirty="0" err="1" smtClean="0"/>
              <a:t>Jesús</a:t>
            </a:r>
            <a:r>
              <a:rPr lang="en-US" sz="2400" dirty="0" smtClean="0"/>
              <a:t> </a:t>
            </a:r>
            <a:r>
              <a:rPr lang="en-US" sz="2400" dirty="0" err="1" smtClean="0"/>
              <a:t>levanta</a:t>
            </a:r>
            <a:r>
              <a:rPr lang="en-US" sz="2400" dirty="0" smtClean="0"/>
              <a:t> a </a:t>
            </a:r>
            <a:r>
              <a:rPr lang="en-US" sz="2400" dirty="0" err="1" smtClean="0"/>
              <a:t>Lázaro</a:t>
            </a:r>
            <a:r>
              <a:rPr lang="en-US" sz="2400" dirty="0" smtClean="0"/>
              <a:t> de la </a:t>
            </a:r>
            <a:r>
              <a:rPr lang="en-US" sz="2400" dirty="0" err="1" smtClean="0"/>
              <a:t>muerte</a:t>
            </a:r>
            <a:r>
              <a:rPr lang="en-US" sz="2400" dirty="0" smtClean="0"/>
              <a:t>.</a:t>
            </a:r>
            <a:endParaRPr lang="en-US" sz="2400" dirty="0" smtClean="0"/>
          </a:p>
          <a:p>
            <a:endParaRPr lang="en-US" sz="2400" dirty="0" smtClean="0"/>
          </a:p>
          <a:p>
            <a:r>
              <a:rPr lang="en-US" sz="2400" dirty="0" smtClean="0"/>
              <a:t>Juan </a:t>
            </a:r>
            <a:r>
              <a:rPr lang="en-US" sz="2400" dirty="0" smtClean="0"/>
              <a:t>11:45-54 </a:t>
            </a:r>
            <a:r>
              <a:rPr lang="en-US" sz="2400" dirty="0" smtClean="0"/>
              <a:t> Dos </a:t>
            </a:r>
            <a:r>
              <a:rPr lang="en-US" sz="2400" dirty="0" err="1" smtClean="0"/>
              <a:t>respuestas</a:t>
            </a:r>
            <a:r>
              <a:rPr lang="en-US" sz="2400" dirty="0" smtClean="0"/>
              <a:t> </a:t>
            </a:r>
            <a:r>
              <a:rPr lang="en-US" sz="2400" dirty="0" err="1" smtClean="0"/>
              <a:t>razonables</a:t>
            </a:r>
            <a:r>
              <a:rPr lang="en-US" sz="2400" dirty="0" smtClean="0"/>
              <a:t> </a:t>
            </a:r>
            <a:r>
              <a:rPr lang="en-US" sz="2400" dirty="0" err="1" smtClean="0"/>
              <a:t>hacia</a:t>
            </a:r>
            <a:r>
              <a:rPr lang="en-US" sz="2400" dirty="0" smtClean="0"/>
              <a:t> </a:t>
            </a:r>
            <a:r>
              <a:rPr lang="en-US" sz="2400" dirty="0" err="1" smtClean="0"/>
              <a:t>Jesús</a:t>
            </a:r>
            <a:r>
              <a:rPr lang="en-US" sz="2400" dirty="0" smtClean="0"/>
              <a:t>.</a:t>
            </a:r>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GraveTypicalFirstCentury2"/>
          <p:cNvPicPr>
            <a:picLocks noChangeAspect="1" noChangeArrowheads="1"/>
          </p:cNvPicPr>
          <p:nvPr/>
        </p:nvPicPr>
        <p:blipFill>
          <a:blip r:embed="rId3" cstate="print"/>
          <a:srcRect/>
          <a:stretch>
            <a:fillRect/>
          </a:stretch>
        </p:blipFill>
        <p:spPr bwMode="auto">
          <a:xfrm>
            <a:off x="381000" y="638175"/>
            <a:ext cx="8382000" cy="558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idx="4294967295"/>
          </p:nvPr>
        </p:nvSpPr>
        <p:spPr bwMode="auto">
          <a:xfrm>
            <a:off x="457200" y="254000"/>
            <a:ext cx="8229600" cy="8128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3200" dirty="0" smtClean="0">
                <a:solidFill>
                  <a:srgbClr val="FFFF00"/>
                </a:solidFill>
                <a:effectLst/>
              </a:rPr>
              <a:t>¿</a:t>
            </a:r>
            <a:r>
              <a:rPr lang="en-US" sz="3200" dirty="0" err="1" smtClean="0">
                <a:solidFill>
                  <a:srgbClr val="FFFF00"/>
                </a:solidFill>
                <a:effectLst/>
              </a:rPr>
              <a:t>Cuál</a:t>
            </a:r>
            <a:r>
              <a:rPr lang="en-US" sz="3200" dirty="0" smtClean="0">
                <a:solidFill>
                  <a:srgbClr val="FFFF00"/>
                </a:solidFill>
                <a:effectLst/>
              </a:rPr>
              <a:t> </a:t>
            </a:r>
            <a:r>
              <a:rPr lang="en-US" sz="3200" dirty="0" err="1" smtClean="0">
                <a:solidFill>
                  <a:srgbClr val="FFFF00"/>
                </a:solidFill>
                <a:effectLst/>
              </a:rPr>
              <a:t>es</a:t>
            </a:r>
            <a:r>
              <a:rPr lang="en-US" sz="3200" dirty="0" smtClean="0">
                <a:solidFill>
                  <a:srgbClr val="FFFF00"/>
                </a:solidFill>
                <a:effectLst/>
              </a:rPr>
              <a:t> </a:t>
            </a:r>
            <a:r>
              <a:rPr lang="en-US" sz="3200" dirty="0" err="1" smtClean="0">
                <a:solidFill>
                  <a:srgbClr val="FFFF00"/>
                </a:solidFill>
                <a:effectLst/>
              </a:rPr>
              <a:t>tu</a:t>
            </a:r>
            <a:r>
              <a:rPr lang="en-US" sz="3200" dirty="0" smtClean="0">
                <a:solidFill>
                  <a:srgbClr val="FFFF00"/>
                </a:solidFill>
                <a:effectLst/>
              </a:rPr>
              <a:t> </a:t>
            </a:r>
            <a:r>
              <a:rPr lang="en-US" sz="3200" dirty="0" err="1" smtClean="0">
                <a:solidFill>
                  <a:srgbClr val="FFFF00"/>
                </a:solidFill>
                <a:effectLst/>
              </a:rPr>
              <a:t>Respuesta</a:t>
            </a:r>
            <a:r>
              <a:rPr lang="en-US" sz="3200" dirty="0" smtClean="0">
                <a:solidFill>
                  <a:srgbClr val="FFFF00"/>
                </a:solidFill>
                <a:effectLst/>
              </a:rPr>
              <a:t>?</a:t>
            </a:r>
            <a:endParaRPr lang="en-US" sz="3200" dirty="0" smtClean="0">
              <a:solidFill>
                <a:srgbClr val="FFFF00"/>
              </a:solidFill>
              <a:effectLst/>
            </a:endParaRPr>
          </a:p>
        </p:txBody>
      </p:sp>
      <p:sp>
        <p:nvSpPr>
          <p:cNvPr id="44035" name="Rectangle 3"/>
          <p:cNvSpPr>
            <a:spLocks noGrp="1"/>
          </p:cNvSpPr>
          <p:nvPr>
            <p:ph type="body" idx="4294967295"/>
          </p:nvPr>
        </p:nvSpPr>
        <p:spPr/>
        <p:txBody>
          <a:bodyPr/>
          <a:lstStyle/>
          <a:p>
            <a:r>
              <a:rPr lang="en-US" sz="2400" dirty="0" smtClean="0"/>
              <a:t>Matthew </a:t>
            </a:r>
            <a:r>
              <a:rPr lang="en-US" sz="2400" dirty="0" smtClean="0"/>
              <a:t>16:15  “Y </a:t>
            </a:r>
            <a:r>
              <a:rPr lang="en-US" sz="2400" dirty="0" err="1" smtClean="0"/>
              <a:t>ustedes</a:t>
            </a:r>
            <a:r>
              <a:rPr lang="en-US" sz="2400" dirty="0" smtClean="0"/>
              <a:t>, ¿</a:t>
            </a:r>
            <a:r>
              <a:rPr lang="en-US" sz="2400" dirty="0" err="1" smtClean="0"/>
              <a:t>Quién</a:t>
            </a:r>
            <a:r>
              <a:rPr lang="en-US" sz="2400" dirty="0" smtClean="0"/>
              <a:t> </a:t>
            </a:r>
            <a:r>
              <a:rPr lang="en-US" sz="2400" dirty="0" err="1" smtClean="0"/>
              <a:t>dicen</a:t>
            </a:r>
            <a:r>
              <a:rPr lang="en-US" sz="2400" dirty="0" smtClean="0"/>
              <a:t> </a:t>
            </a:r>
            <a:r>
              <a:rPr lang="en-US" sz="2400" dirty="0" err="1" smtClean="0"/>
              <a:t>que</a:t>
            </a:r>
            <a:r>
              <a:rPr lang="en-US" sz="2400" dirty="0" smtClean="0"/>
              <a:t> soy?” les </a:t>
            </a:r>
            <a:r>
              <a:rPr lang="en-US" sz="2400" dirty="0" err="1" smtClean="0"/>
              <a:t>pregutó</a:t>
            </a:r>
            <a:r>
              <a:rPr lang="en-US" sz="2400" dirty="0" smtClean="0"/>
              <a:t>, “¿</a:t>
            </a:r>
            <a:r>
              <a:rPr lang="en-US" sz="2400" dirty="0" err="1" smtClean="0"/>
              <a:t>Quién</a:t>
            </a:r>
            <a:r>
              <a:rPr lang="en-US" sz="2400" dirty="0" smtClean="0"/>
              <a:t> </a:t>
            </a:r>
            <a:r>
              <a:rPr lang="en-US" sz="2400" dirty="0" err="1" smtClean="0"/>
              <a:t>dicen</a:t>
            </a:r>
            <a:r>
              <a:rPr lang="en-US" sz="2400" dirty="0" smtClean="0"/>
              <a:t> </a:t>
            </a:r>
            <a:r>
              <a:rPr lang="en-US" sz="2400" dirty="0" err="1" smtClean="0"/>
              <a:t>que</a:t>
            </a:r>
            <a:r>
              <a:rPr lang="en-US" sz="2400" dirty="0" smtClean="0"/>
              <a:t> soy?</a:t>
            </a:r>
            <a:endParaRPr lang="en-US" sz="2400" dirty="0" smtClean="0"/>
          </a:p>
          <a:p>
            <a:pPr>
              <a:buFont typeface="Wingdings 2" pitchFamily="18" charset="2"/>
              <a:buNone/>
            </a:pPr>
            <a:r>
              <a:rPr lang="en-US" sz="2400" dirty="0" smtClean="0"/>
              <a:t>		</a:t>
            </a:r>
          </a:p>
          <a:p>
            <a:pPr>
              <a:buFont typeface="Wingdings 2" pitchFamily="18" charset="2"/>
              <a:buNone/>
            </a:pPr>
            <a:r>
              <a:rPr lang="en-US" sz="2400" dirty="0" smtClean="0"/>
              <a:t>		</a:t>
            </a:r>
            <a:r>
              <a:rPr lang="en-US" sz="2400" dirty="0" smtClean="0"/>
              <a:t>¿Un simple hombre?</a:t>
            </a:r>
            <a:endParaRPr lang="en-US" sz="2400" dirty="0" smtClean="0"/>
          </a:p>
          <a:p>
            <a:pPr>
              <a:buFont typeface="Wingdings 2" pitchFamily="18" charset="2"/>
              <a:buNone/>
            </a:pPr>
            <a:endParaRPr lang="en-US" sz="2400" dirty="0" smtClean="0"/>
          </a:p>
          <a:p>
            <a:pPr>
              <a:buFont typeface="Wingdings 2" pitchFamily="18" charset="2"/>
              <a:buNone/>
            </a:pPr>
            <a:r>
              <a:rPr lang="en-US" sz="2400" dirty="0" smtClean="0"/>
              <a:t>		</a:t>
            </a:r>
            <a:r>
              <a:rPr lang="en-US" sz="2400" dirty="0" smtClean="0"/>
              <a:t>¿Un hombre </a:t>
            </a:r>
            <a:r>
              <a:rPr lang="en-US" sz="2400" dirty="0" err="1" smtClean="0"/>
              <a:t>peligroso</a:t>
            </a:r>
            <a:r>
              <a:rPr lang="en-US" sz="2400" dirty="0" smtClean="0"/>
              <a:t>?</a:t>
            </a:r>
            <a:endParaRPr lang="en-US" sz="2400" dirty="0" smtClean="0"/>
          </a:p>
          <a:p>
            <a:pPr>
              <a:buFont typeface="Wingdings 2" pitchFamily="18" charset="2"/>
              <a:buNone/>
            </a:pPr>
            <a:endParaRPr lang="en-US" sz="2400" dirty="0" smtClean="0"/>
          </a:p>
          <a:p>
            <a:pPr>
              <a:buFont typeface="Wingdings 2" pitchFamily="18" charset="2"/>
              <a:buNone/>
            </a:pPr>
            <a:r>
              <a:rPr lang="en-US" sz="2400" dirty="0" smtClean="0"/>
              <a:t>		</a:t>
            </a:r>
            <a:r>
              <a:rPr lang="en-US" sz="2400" dirty="0" err="1" smtClean="0"/>
              <a:t>Mesías</a:t>
            </a:r>
            <a:r>
              <a:rPr lang="en-US" sz="2400" dirty="0" smtClean="0"/>
              <a:t>, </a:t>
            </a:r>
            <a:r>
              <a:rPr lang="en-US" sz="2400" dirty="0" err="1" smtClean="0"/>
              <a:t>Señor</a:t>
            </a:r>
            <a:r>
              <a:rPr lang="en-US" sz="2400" dirty="0" smtClean="0"/>
              <a:t> y Salvador </a:t>
            </a:r>
            <a:r>
              <a:rPr lang="en-US" sz="2400" dirty="0" err="1" smtClean="0"/>
              <a:t>quien</a:t>
            </a:r>
            <a:r>
              <a:rPr lang="en-US" sz="2400" dirty="0" smtClean="0"/>
              <a:t> </a:t>
            </a:r>
            <a:r>
              <a:rPr lang="en-US" sz="2400" dirty="0" err="1" smtClean="0"/>
              <a:t>te</a:t>
            </a:r>
            <a:r>
              <a:rPr lang="en-US" sz="2400" dirty="0" smtClean="0"/>
              <a:t> </a:t>
            </a:r>
            <a:r>
              <a:rPr lang="en-US" sz="2400" dirty="0" err="1" smtClean="0"/>
              <a:t>está</a:t>
            </a:r>
            <a:r>
              <a:rPr lang="en-US" sz="2400" dirty="0" smtClean="0"/>
              <a:t> </a:t>
            </a:r>
            <a:r>
              <a:rPr lang="en-US" sz="2400" dirty="0" err="1" smtClean="0"/>
              <a:t>llamando</a:t>
            </a:r>
            <a:r>
              <a:rPr lang="en-US" sz="2400" dirty="0" smtClean="0"/>
              <a:t> al </a:t>
            </a:r>
            <a:r>
              <a:rPr lang="en-US" sz="2400" dirty="0" err="1" smtClean="0"/>
              <a:t>arrepentimiento</a:t>
            </a:r>
            <a:r>
              <a:rPr lang="en-US" sz="2400" dirty="0" smtClean="0"/>
              <a:t>.</a:t>
            </a:r>
            <a:endParaRPr lang="en-US" sz="24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idx="429496729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3200" dirty="0" smtClean="0">
                <a:solidFill>
                  <a:srgbClr val="FFFF00"/>
                </a:solidFill>
                <a:effectLst/>
              </a:rPr>
              <a:t>The </a:t>
            </a:r>
            <a:r>
              <a:rPr lang="en-US" sz="3200" dirty="0" err="1" smtClean="0">
                <a:solidFill>
                  <a:srgbClr val="FFFF00"/>
                </a:solidFill>
                <a:effectLst/>
              </a:rPr>
              <a:t>Resurreción</a:t>
            </a:r>
            <a:r>
              <a:rPr lang="en-US" sz="3200" dirty="0" smtClean="0">
                <a:solidFill>
                  <a:srgbClr val="FFFF00"/>
                </a:solidFill>
                <a:effectLst/>
              </a:rPr>
              <a:t> de </a:t>
            </a:r>
            <a:r>
              <a:rPr lang="en-US" sz="3200" dirty="0" err="1" smtClean="0">
                <a:solidFill>
                  <a:srgbClr val="FFFF00"/>
                </a:solidFill>
                <a:effectLst/>
              </a:rPr>
              <a:t>Jesús</a:t>
            </a:r>
            <a:endParaRPr lang="en-US" sz="3200" dirty="0" smtClean="0">
              <a:solidFill>
                <a:srgbClr val="FFFF00"/>
              </a:solidFill>
              <a:effectLst/>
            </a:endParaRPr>
          </a:p>
        </p:txBody>
      </p:sp>
      <p:sp>
        <p:nvSpPr>
          <p:cNvPr id="45059" name="Rectangle 3"/>
          <p:cNvSpPr>
            <a:spLocks noGrp="1"/>
          </p:cNvSpPr>
          <p:nvPr>
            <p:ph type="body" idx="4294967295"/>
          </p:nvPr>
        </p:nvSpPr>
        <p:spPr>
          <a:xfrm>
            <a:off x="4953000" y="2514600"/>
            <a:ext cx="3733800" cy="3657600"/>
          </a:xfrm>
        </p:spPr>
        <p:txBody>
          <a:bodyPr/>
          <a:lstStyle/>
          <a:p>
            <a:r>
              <a:rPr lang="en-US" sz="2000" dirty="0" err="1" smtClean="0"/>
              <a:t>Romanos</a:t>
            </a:r>
            <a:r>
              <a:rPr lang="en-US" sz="2000" dirty="0" smtClean="0"/>
              <a:t> </a:t>
            </a:r>
            <a:r>
              <a:rPr lang="en-US" sz="2000" dirty="0" smtClean="0"/>
              <a:t>6:5,11  </a:t>
            </a:r>
            <a:r>
              <a:rPr lang="en-US" sz="2000" dirty="0" smtClean="0"/>
              <a:t>“Si </a:t>
            </a:r>
            <a:r>
              <a:rPr lang="en-US" sz="2000" dirty="0" err="1" smtClean="0"/>
              <a:t>nos</a:t>
            </a:r>
            <a:r>
              <a:rPr lang="en-US" sz="2000" dirty="0" smtClean="0"/>
              <a:t> </a:t>
            </a:r>
            <a:r>
              <a:rPr lang="en-US" sz="2000" dirty="0" err="1" smtClean="0"/>
              <a:t>hemos</a:t>
            </a:r>
            <a:r>
              <a:rPr lang="en-US" sz="2000" dirty="0" smtClean="0"/>
              <a:t> </a:t>
            </a:r>
            <a:r>
              <a:rPr lang="en-US" sz="2000" dirty="0" err="1" smtClean="0"/>
              <a:t>unido</a:t>
            </a:r>
            <a:r>
              <a:rPr lang="en-US" sz="2000" dirty="0" smtClean="0"/>
              <a:t> con </a:t>
            </a:r>
            <a:r>
              <a:rPr lang="en-US" sz="2000" dirty="0" err="1" smtClean="0"/>
              <a:t>él</a:t>
            </a:r>
            <a:r>
              <a:rPr lang="en-US" sz="2000" dirty="0" smtClean="0"/>
              <a:t> en </a:t>
            </a:r>
            <a:r>
              <a:rPr lang="en-US" sz="2000" dirty="0" err="1" smtClean="0"/>
              <a:t>su</a:t>
            </a:r>
            <a:r>
              <a:rPr lang="en-US" sz="2000" dirty="0" smtClean="0"/>
              <a:t> </a:t>
            </a:r>
            <a:r>
              <a:rPr lang="en-US" sz="2000" dirty="0" err="1" smtClean="0"/>
              <a:t>muerte</a:t>
            </a:r>
            <a:r>
              <a:rPr lang="en-US" sz="2000" dirty="0" smtClean="0"/>
              <a:t>,  </a:t>
            </a:r>
            <a:r>
              <a:rPr lang="en-US" sz="2000" dirty="0" err="1" smtClean="0"/>
              <a:t>ciertamente</a:t>
            </a:r>
            <a:r>
              <a:rPr lang="en-US" sz="2000" dirty="0" smtClean="0"/>
              <a:t> </a:t>
            </a:r>
            <a:r>
              <a:rPr lang="en-US" sz="2000" dirty="0" err="1" smtClean="0"/>
              <a:t>también</a:t>
            </a:r>
            <a:r>
              <a:rPr lang="en-US" sz="2000" dirty="0" smtClean="0"/>
              <a:t> </a:t>
            </a:r>
            <a:r>
              <a:rPr lang="en-US" sz="2000" dirty="0" err="1" smtClean="0"/>
              <a:t>estaremos</a:t>
            </a:r>
            <a:r>
              <a:rPr lang="en-US" sz="2000" dirty="0" smtClean="0"/>
              <a:t> </a:t>
            </a:r>
            <a:r>
              <a:rPr lang="en-US" sz="2000" dirty="0" err="1" smtClean="0"/>
              <a:t>unidos</a:t>
            </a:r>
            <a:r>
              <a:rPr lang="en-US" sz="2000" dirty="0" smtClean="0"/>
              <a:t> a </a:t>
            </a:r>
            <a:r>
              <a:rPr lang="en-US" sz="2000" dirty="0" err="1" smtClean="0"/>
              <a:t>él</a:t>
            </a:r>
            <a:r>
              <a:rPr lang="en-US" sz="2000" dirty="0" smtClean="0"/>
              <a:t> en </a:t>
            </a:r>
            <a:r>
              <a:rPr lang="en-US" sz="2000" dirty="0" err="1" smtClean="0"/>
              <a:t>su</a:t>
            </a:r>
            <a:r>
              <a:rPr lang="en-US" sz="2000" dirty="0" smtClean="0"/>
              <a:t> </a:t>
            </a:r>
            <a:r>
              <a:rPr lang="en-US" sz="2000" dirty="0" err="1" smtClean="0"/>
              <a:t>resurrección</a:t>
            </a:r>
            <a:r>
              <a:rPr lang="en-US" sz="2000" dirty="0" smtClean="0"/>
              <a:t>…  De la </a:t>
            </a:r>
            <a:r>
              <a:rPr lang="en-US" sz="2000" dirty="0" err="1" smtClean="0"/>
              <a:t>misma</a:t>
            </a:r>
            <a:r>
              <a:rPr lang="en-US" sz="2000" dirty="0" smtClean="0"/>
              <a:t> forma, considerate </a:t>
            </a:r>
            <a:r>
              <a:rPr lang="en-US" sz="2000" dirty="0" err="1" smtClean="0"/>
              <a:t>muerto</a:t>
            </a:r>
            <a:r>
              <a:rPr lang="en-US" sz="2000" dirty="0" smtClean="0"/>
              <a:t> </a:t>
            </a:r>
            <a:r>
              <a:rPr lang="en-US" sz="2000" dirty="0" err="1" smtClean="0"/>
              <a:t>para</a:t>
            </a:r>
            <a:r>
              <a:rPr lang="en-US" sz="2000" dirty="0" smtClean="0"/>
              <a:t> </a:t>
            </a:r>
            <a:r>
              <a:rPr lang="en-US" sz="2000" dirty="0" err="1" smtClean="0"/>
              <a:t>pecar</a:t>
            </a:r>
            <a:r>
              <a:rPr lang="en-US" sz="2000" dirty="0" smtClean="0"/>
              <a:t> </a:t>
            </a:r>
            <a:r>
              <a:rPr lang="en-US" sz="2000" dirty="0" err="1" smtClean="0"/>
              <a:t>pero</a:t>
            </a:r>
            <a:r>
              <a:rPr lang="en-US" sz="2000" dirty="0" smtClean="0"/>
              <a:t> vivo </a:t>
            </a:r>
            <a:r>
              <a:rPr lang="en-US" sz="2000" dirty="0" err="1" smtClean="0"/>
              <a:t>para</a:t>
            </a:r>
            <a:r>
              <a:rPr lang="en-US" sz="2000" dirty="0" smtClean="0"/>
              <a:t> Dios en Cristo.</a:t>
            </a:r>
            <a:endParaRPr lang="en-US" sz="2000" dirty="0" smtClean="0"/>
          </a:p>
        </p:txBody>
      </p:sp>
      <p:pic>
        <p:nvPicPr>
          <p:cNvPr id="45060" name="Picture 6" descr="empty_tomb_point_blank[1]"/>
          <p:cNvPicPr>
            <a:picLocks noChangeAspect="1" noChangeArrowheads="1"/>
          </p:cNvPicPr>
          <p:nvPr/>
        </p:nvPicPr>
        <p:blipFill>
          <a:blip r:embed="rId3" cstate="print"/>
          <a:srcRect/>
          <a:stretch>
            <a:fillRect/>
          </a:stretch>
        </p:blipFill>
        <p:spPr bwMode="auto">
          <a:xfrm>
            <a:off x="152400" y="2286000"/>
            <a:ext cx="4953000" cy="37147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idx="4294967295"/>
          </p:nvPr>
        </p:nvSpPr>
        <p:spPr bwMode="auto">
          <a:xfrm>
            <a:off x="1600200" y="228600"/>
            <a:ext cx="6096000" cy="9906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4000" dirty="0" smtClean="0">
                <a:solidFill>
                  <a:srgbClr val="FFFF00"/>
                </a:solidFill>
                <a:effectLst/>
              </a:rPr>
              <a:t>¿</a:t>
            </a:r>
            <a:r>
              <a:rPr lang="en-US" sz="4000" smtClean="0">
                <a:solidFill>
                  <a:srgbClr val="FFFF00"/>
                </a:solidFill>
                <a:effectLst/>
              </a:rPr>
              <a:t>Preguntas?</a:t>
            </a:r>
            <a:endParaRPr lang="en-US" sz="4000" dirty="0" smtClean="0">
              <a:solidFill>
                <a:srgbClr val="FFFF00"/>
              </a:solidFill>
              <a:effectLst/>
            </a:endParaRPr>
          </a:p>
        </p:txBody>
      </p:sp>
      <p:sp>
        <p:nvSpPr>
          <p:cNvPr id="46083" name="Rectangle 3"/>
          <p:cNvSpPr>
            <a:spLocks noGrp="1"/>
          </p:cNvSpPr>
          <p:nvPr>
            <p:ph type="body" idx="4294967295"/>
          </p:nvPr>
        </p:nvSpPr>
        <p:spPr/>
        <p:txBody>
          <a:bodyPr/>
          <a:lstStyle/>
          <a:p>
            <a:endParaRPr lang="en-US" smtClean="0"/>
          </a:p>
          <a:p>
            <a:endParaRPr lang="en-US" smtClean="0"/>
          </a:p>
        </p:txBody>
      </p:sp>
      <p:sp>
        <p:nvSpPr>
          <p:cNvPr id="46084" name="Text Box 4"/>
          <p:cNvSpPr txBox="1">
            <a:spLocks noChangeArrowheads="1"/>
          </p:cNvSpPr>
          <p:nvPr/>
        </p:nvSpPr>
        <p:spPr bwMode="auto">
          <a:xfrm>
            <a:off x="914400" y="2819400"/>
            <a:ext cx="7086600" cy="584200"/>
          </a:xfrm>
          <a:prstGeom prst="rect">
            <a:avLst/>
          </a:prstGeom>
          <a:noFill/>
          <a:ln w="9525">
            <a:noFill/>
            <a:miter lim="800000"/>
            <a:headEnd/>
            <a:tailEnd/>
          </a:ln>
          <a:effectLst/>
        </p:spPr>
        <p:txBody>
          <a:bodyPr>
            <a:spAutoFit/>
          </a:bodyPr>
          <a:lstStyle/>
          <a:p>
            <a:pPr algn="ctr">
              <a:spcBef>
                <a:spcPct val="50000"/>
              </a:spcBef>
            </a:pPr>
            <a:r>
              <a:rPr lang="en-US" sz="3200">
                <a:solidFill>
                  <a:srgbClr val="FFFF00"/>
                </a:solidFill>
              </a:rPr>
              <a:t>www.evidenceforchristianity.org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idx="429496729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bIns="45720" numCol="1" anchorCtr="0" compatLnSpc="1">
            <a:prstTxWarp prst="textNoShape">
              <a:avLst/>
            </a:prstTxWarp>
            <a:normAutofit fontScale="90000"/>
          </a:bodyPr>
          <a:lstStyle/>
          <a:p>
            <a:pPr algn="l">
              <a:defRPr/>
            </a:pPr>
            <a:r>
              <a:rPr lang="en-US" sz="2400" dirty="0" err="1" smtClean="0">
                <a:solidFill>
                  <a:srgbClr val="FFFF00"/>
                </a:solidFill>
                <a:effectLst/>
              </a:rPr>
              <a:t>Pregunta</a:t>
            </a:r>
            <a:r>
              <a:rPr lang="en-US" sz="2400" dirty="0" smtClean="0">
                <a:solidFill>
                  <a:srgbClr val="FFFF00"/>
                </a:solidFill>
                <a:effectLst/>
              </a:rPr>
              <a:t> </a:t>
            </a:r>
            <a:r>
              <a:rPr lang="en-US" sz="2400" dirty="0" smtClean="0">
                <a:solidFill>
                  <a:srgbClr val="FFFF00"/>
                </a:solidFill>
                <a:effectLst/>
              </a:rPr>
              <a:t>#1:  </a:t>
            </a:r>
            <a:r>
              <a:rPr lang="en-US" sz="2400" dirty="0" smtClean="0">
                <a:solidFill>
                  <a:srgbClr val="FFFF00"/>
                </a:solidFill>
                <a:effectLst/>
              </a:rPr>
              <a:t>¿</a:t>
            </a:r>
            <a:r>
              <a:rPr lang="en-US" sz="2400" dirty="0" err="1" smtClean="0">
                <a:solidFill>
                  <a:srgbClr val="FFFF00"/>
                </a:solidFill>
                <a:effectLst/>
              </a:rPr>
              <a:t>Cómo</a:t>
            </a:r>
            <a:r>
              <a:rPr lang="en-US" sz="2400" dirty="0" smtClean="0">
                <a:solidFill>
                  <a:srgbClr val="FFFF00"/>
                </a:solidFill>
                <a:effectLst/>
              </a:rPr>
              <a:t> se </a:t>
            </a:r>
            <a:r>
              <a:rPr lang="en-US" sz="2400" dirty="0" err="1" smtClean="0">
                <a:solidFill>
                  <a:srgbClr val="FFFF00"/>
                </a:solidFill>
                <a:effectLst/>
              </a:rPr>
              <a:t>que</a:t>
            </a:r>
            <a:r>
              <a:rPr lang="en-US" sz="2400" dirty="0" smtClean="0">
                <a:solidFill>
                  <a:srgbClr val="FFFF00"/>
                </a:solidFill>
                <a:effectLst/>
              </a:rPr>
              <a:t> </a:t>
            </a:r>
            <a:r>
              <a:rPr lang="en-US" sz="2400" dirty="0" err="1" smtClean="0">
                <a:solidFill>
                  <a:srgbClr val="FFFF00"/>
                </a:solidFill>
                <a:effectLst/>
              </a:rPr>
              <a:t>estas</a:t>
            </a:r>
            <a:r>
              <a:rPr lang="en-US" sz="2400" dirty="0" smtClean="0">
                <a:solidFill>
                  <a:srgbClr val="FFFF00"/>
                </a:solidFill>
                <a:effectLst/>
              </a:rPr>
              <a:t> </a:t>
            </a:r>
            <a:r>
              <a:rPr lang="en-US" sz="2400" dirty="0" err="1" smtClean="0">
                <a:solidFill>
                  <a:srgbClr val="FFFF00"/>
                </a:solidFill>
                <a:effectLst/>
              </a:rPr>
              <a:t>profecías</a:t>
            </a:r>
            <a:r>
              <a:rPr lang="en-US" sz="2400" dirty="0" smtClean="0">
                <a:solidFill>
                  <a:srgbClr val="FFFF00"/>
                </a:solidFill>
                <a:effectLst/>
              </a:rPr>
              <a:t> </a:t>
            </a:r>
            <a:r>
              <a:rPr lang="en-US" sz="2400" dirty="0" err="1" smtClean="0">
                <a:solidFill>
                  <a:srgbClr val="FFFF00"/>
                </a:solidFill>
                <a:effectLst/>
              </a:rPr>
              <a:t>realmente</a:t>
            </a:r>
            <a:r>
              <a:rPr lang="en-US" sz="2400" dirty="0" smtClean="0">
                <a:solidFill>
                  <a:srgbClr val="FFFF00"/>
                </a:solidFill>
                <a:effectLst/>
              </a:rPr>
              <a:t> se </a:t>
            </a:r>
            <a:r>
              <a:rPr lang="en-US" sz="2400" dirty="0" err="1" smtClean="0">
                <a:solidFill>
                  <a:srgbClr val="FFFF00"/>
                </a:solidFill>
                <a:effectLst/>
              </a:rPr>
              <a:t>escribieron</a:t>
            </a:r>
            <a:r>
              <a:rPr lang="en-US" sz="2400" dirty="0" smtClean="0">
                <a:solidFill>
                  <a:srgbClr val="FFFF00"/>
                </a:solidFill>
                <a:effectLst/>
              </a:rPr>
              <a:t> </a:t>
            </a:r>
            <a:r>
              <a:rPr lang="en-US" sz="2400" dirty="0" err="1" smtClean="0">
                <a:solidFill>
                  <a:srgbClr val="FFFF00"/>
                </a:solidFill>
                <a:effectLst/>
              </a:rPr>
              <a:t>cientos</a:t>
            </a:r>
            <a:r>
              <a:rPr lang="en-US" sz="2400" dirty="0" smtClean="0">
                <a:solidFill>
                  <a:srgbClr val="FFFF00"/>
                </a:solidFill>
                <a:effectLst/>
              </a:rPr>
              <a:t> de </a:t>
            </a:r>
            <a:r>
              <a:rPr lang="en-US" sz="2400" dirty="0" err="1" smtClean="0">
                <a:solidFill>
                  <a:srgbClr val="FFFF00"/>
                </a:solidFill>
                <a:effectLst/>
              </a:rPr>
              <a:t>años</a:t>
            </a:r>
            <a:r>
              <a:rPr lang="en-US" sz="2400" dirty="0" smtClean="0">
                <a:solidFill>
                  <a:srgbClr val="FFFF00"/>
                </a:solidFill>
                <a:effectLst/>
              </a:rPr>
              <a:t> antes de </a:t>
            </a:r>
            <a:r>
              <a:rPr lang="en-US" sz="2400" dirty="0" err="1" smtClean="0">
                <a:solidFill>
                  <a:srgbClr val="FFFF00"/>
                </a:solidFill>
                <a:effectLst/>
              </a:rPr>
              <a:t>que</a:t>
            </a:r>
            <a:r>
              <a:rPr lang="en-US" sz="2400" dirty="0" smtClean="0">
                <a:solidFill>
                  <a:srgbClr val="FFFF00"/>
                </a:solidFill>
                <a:effectLst/>
              </a:rPr>
              <a:t> </a:t>
            </a:r>
            <a:r>
              <a:rPr lang="en-US" sz="2400" dirty="0" err="1" smtClean="0">
                <a:solidFill>
                  <a:srgbClr val="FFFF00"/>
                </a:solidFill>
                <a:effectLst/>
              </a:rPr>
              <a:t>esto</a:t>
            </a:r>
            <a:r>
              <a:rPr lang="en-US" sz="2400" dirty="0" smtClean="0">
                <a:solidFill>
                  <a:srgbClr val="FFFF00"/>
                </a:solidFill>
                <a:effectLst/>
              </a:rPr>
              <a:t> </a:t>
            </a:r>
            <a:r>
              <a:rPr lang="en-US" sz="2400" dirty="0" err="1" smtClean="0">
                <a:solidFill>
                  <a:srgbClr val="FFFF00"/>
                </a:solidFill>
                <a:effectLst/>
              </a:rPr>
              <a:t>sucediera</a:t>
            </a:r>
            <a:r>
              <a:rPr lang="en-US" sz="2400" dirty="0" smtClean="0">
                <a:solidFill>
                  <a:srgbClr val="FFFF00"/>
                </a:solidFill>
                <a:effectLst/>
              </a:rPr>
              <a:t>?</a:t>
            </a:r>
            <a:endParaRPr lang="en-US" sz="2400" dirty="0" smtClean="0">
              <a:solidFill>
                <a:srgbClr val="FFFF00"/>
              </a:solidFill>
              <a:effectLst/>
            </a:endParaRPr>
          </a:p>
        </p:txBody>
      </p:sp>
      <p:sp>
        <p:nvSpPr>
          <p:cNvPr id="14339" name="Rectangle 3"/>
          <p:cNvSpPr>
            <a:spLocks noGrp="1"/>
          </p:cNvSpPr>
          <p:nvPr>
            <p:ph type="body" idx="4294967295"/>
          </p:nvPr>
        </p:nvSpPr>
        <p:spPr>
          <a:xfrm>
            <a:off x="457200" y="2667000"/>
            <a:ext cx="8229600" cy="3505200"/>
          </a:xfrm>
        </p:spPr>
        <p:txBody>
          <a:bodyPr/>
          <a:lstStyle/>
          <a:p>
            <a:r>
              <a:rPr lang="en-US" sz="2400" dirty="0" smtClean="0">
                <a:solidFill>
                  <a:srgbClr val="FFFF66"/>
                </a:solidFill>
              </a:rPr>
              <a:t>La </a:t>
            </a:r>
            <a:r>
              <a:rPr lang="en-US" sz="2400" dirty="0" err="1" smtClean="0">
                <a:solidFill>
                  <a:srgbClr val="FFFF66"/>
                </a:solidFill>
              </a:rPr>
              <a:t>traducción</a:t>
            </a:r>
            <a:r>
              <a:rPr lang="en-US" sz="2400" dirty="0" smtClean="0">
                <a:solidFill>
                  <a:srgbClr val="FFFF66"/>
                </a:solidFill>
              </a:rPr>
              <a:t> al </a:t>
            </a:r>
            <a:r>
              <a:rPr lang="en-US" sz="2400" dirty="0" err="1" smtClean="0">
                <a:solidFill>
                  <a:srgbClr val="FFFF66"/>
                </a:solidFill>
              </a:rPr>
              <a:t>Griego</a:t>
            </a:r>
            <a:r>
              <a:rPr lang="en-US" sz="2400" dirty="0" smtClean="0">
                <a:solidFill>
                  <a:srgbClr val="FFFF66"/>
                </a:solidFill>
              </a:rPr>
              <a:t> del </a:t>
            </a:r>
            <a:r>
              <a:rPr lang="en-US" sz="2400" dirty="0" err="1" smtClean="0">
                <a:solidFill>
                  <a:srgbClr val="FFFF66"/>
                </a:solidFill>
              </a:rPr>
              <a:t>Antigüo</a:t>
            </a:r>
            <a:r>
              <a:rPr lang="en-US" sz="2400" dirty="0" smtClean="0">
                <a:solidFill>
                  <a:srgbClr val="FFFF66"/>
                </a:solidFill>
              </a:rPr>
              <a:t> </a:t>
            </a:r>
            <a:r>
              <a:rPr lang="en-US" sz="2400" dirty="0" err="1" smtClean="0">
                <a:solidFill>
                  <a:srgbClr val="FFFF66"/>
                </a:solidFill>
              </a:rPr>
              <a:t>Testamento</a:t>
            </a:r>
            <a:r>
              <a:rPr lang="en-US" sz="2400" dirty="0" smtClean="0">
                <a:solidFill>
                  <a:srgbClr val="FFFF66"/>
                </a:solidFill>
              </a:rPr>
              <a:t> (</a:t>
            </a:r>
            <a:r>
              <a:rPr lang="en-US" sz="2400" dirty="0" err="1" smtClean="0">
                <a:solidFill>
                  <a:srgbClr val="FFFF66"/>
                </a:solidFill>
              </a:rPr>
              <a:t>Biblia</a:t>
            </a:r>
            <a:r>
              <a:rPr lang="en-US" sz="2400" dirty="0" smtClean="0">
                <a:solidFill>
                  <a:srgbClr val="FFFF66"/>
                </a:solidFill>
              </a:rPr>
              <a:t> </a:t>
            </a:r>
            <a:r>
              <a:rPr lang="en-US" sz="2400" dirty="0" err="1" smtClean="0">
                <a:solidFill>
                  <a:srgbClr val="FFFF66"/>
                </a:solidFill>
              </a:rPr>
              <a:t>Septuaginta</a:t>
            </a:r>
            <a:r>
              <a:rPr lang="en-US" sz="2400" dirty="0" smtClean="0">
                <a:solidFill>
                  <a:srgbClr val="FFFF66"/>
                </a:solidFill>
              </a:rPr>
              <a:t>) 220-150 AC</a:t>
            </a:r>
            <a:endParaRPr lang="en-US" sz="2400" dirty="0" smtClean="0">
              <a:solidFill>
                <a:srgbClr val="FFFF66"/>
              </a:solidFill>
            </a:endParaRPr>
          </a:p>
          <a:p>
            <a:endParaRPr lang="en-US" sz="2400" dirty="0" smtClean="0">
              <a:solidFill>
                <a:srgbClr val="FFFF66"/>
              </a:solidFill>
            </a:endParaRPr>
          </a:p>
          <a:p>
            <a:endParaRPr lang="en-US" sz="2400" dirty="0" smtClean="0">
              <a:solidFill>
                <a:srgbClr val="FFFF66"/>
              </a:solidFill>
            </a:endParaRPr>
          </a:p>
          <a:p>
            <a:r>
              <a:rPr lang="en-US" sz="2400" dirty="0" err="1" smtClean="0">
                <a:solidFill>
                  <a:srgbClr val="FFFF66"/>
                </a:solidFill>
              </a:rPr>
              <a:t>Rollos</a:t>
            </a:r>
            <a:r>
              <a:rPr lang="en-US" sz="2400" dirty="0" smtClean="0">
                <a:solidFill>
                  <a:srgbClr val="FFFF66"/>
                </a:solidFill>
              </a:rPr>
              <a:t> del Mar </a:t>
            </a:r>
            <a:r>
              <a:rPr lang="en-US" sz="2400" dirty="0" err="1" smtClean="0">
                <a:solidFill>
                  <a:srgbClr val="FFFF66"/>
                </a:solidFill>
              </a:rPr>
              <a:t>Muerto</a:t>
            </a:r>
            <a:r>
              <a:rPr lang="en-US" sz="2400" dirty="0" smtClean="0">
                <a:solidFill>
                  <a:srgbClr val="FFFF66"/>
                </a:solidFill>
              </a:rPr>
              <a:t> 250-50 AC</a:t>
            </a:r>
            <a:endParaRPr lang="en-US" sz="2400" dirty="0" smtClean="0">
              <a:solidFill>
                <a:srgbClr val="FFFF6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QumranCave4"/>
          <p:cNvPicPr>
            <a:picLocks noChangeAspect="1" noChangeArrowheads="1"/>
          </p:cNvPicPr>
          <p:nvPr/>
        </p:nvPicPr>
        <p:blipFill>
          <a:blip r:embed="rId3" cstate="print"/>
          <a:srcRect/>
          <a:stretch>
            <a:fillRect/>
          </a:stretch>
        </p:blipFill>
        <p:spPr bwMode="auto">
          <a:xfrm>
            <a:off x="688975" y="228600"/>
            <a:ext cx="4568825" cy="6400800"/>
          </a:xfrm>
          <a:prstGeom prst="rect">
            <a:avLst/>
          </a:prstGeom>
          <a:noFill/>
          <a:ln w="19050">
            <a:solidFill>
              <a:srgbClr val="000000"/>
            </a:solidFill>
            <a:miter lim="800000"/>
            <a:headEnd/>
            <a:tailEnd/>
          </a:ln>
        </p:spPr>
      </p:pic>
      <p:sp>
        <p:nvSpPr>
          <p:cNvPr id="15363" name="Rectangle 3"/>
          <p:cNvSpPr>
            <a:spLocks noChangeArrowheads="1"/>
          </p:cNvSpPr>
          <p:nvPr/>
        </p:nvSpPr>
        <p:spPr bwMode="auto">
          <a:xfrm>
            <a:off x="0" y="-547688"/>
            <a:ext cx="9144000" cy="0"/>
          </a:xfrm>
          <a:prstGeom prst="rect">
            <a:avLst/>
          </a:prstGeom>
          <a:noFill/>
          <a:ln w="9525">
            <a:noFill/>
            <a:miter lim="800000"/>
            <a:headEnd/>
            <a:tailEnd/>
          </a:ln>
        </p:spPr>
        <p:txBody>
          <a:bodyPr>
            <a:spAutoFit/>
          </a:bodyPr>
          <a:lstStyle/>
          <a:p>
            <a:endParaRPr lang="es-MX"/>
          </a:p>
        </p:txBody>
      </p:sp>
      <p:sp>
        <p:nvSpPr>
          <p:cNvPr id="15364" name="Rectangle 4"/>
          <p:cNvSpPr>
            <a:spLocks noChangeArrowheads="1"/>
          </p:cNvSpPr>
          <p:nvPr/>
        </p:nvSpPr>
        <p:spPr bwMode="auto">
          <a:xfrm>
            <a:off x="6629400" y="2209800"/>
            <a:ext cx="1828800" cy="954107"/>
          </a:xfrm>
          <a:prstGeom prst="rect">
            <a:avLst/>
          </a:prstGeom>
          <a:noFill/>
          <a:ln w="9525">
            <a:noFill/>
            <a:miter lim="800000"/>
            <a:headEnd/>
            <a:tailEnd/>
          </a:ln>
        </p:spPr>
        <p:txBody>
          <a:bodyPr wrap="square">
            <a:spAutoFit/>
          </a:bodyPr>
          <a:lstStyle/>
          <a:p>
            <a:r>
              <a:rPr lang="en-US" b="1" dirty="0">
                <a:solidFill>
                  <a:schemeClr val="tx1"/>
                </a:solidFill>
                <a:latin typeface="Times New Roman" pitchFamily="18" charset="0"/>
                <a:cs typeface="Times New Roman" pitchFamily="18" charset="0"/>
              </a:rPr>
              <a:t>Qumran</a:t>
            </a:r>
          </a:p>
          <a:p>
            <a:r>
              <a:rPr lang="en-US" b="1" dirty="0" err="1" smtClean="0">
                <a:solidFill>
                  <a:schemeClr val="tx1"/>
                </a:solidFill>
                <a:latin typeface="Times New Roman" pitchFamily="18" charset="0"/>
                <a:cs typeface="Times New Roman" pitchFamily="18" charset="0"/>
              </a:rPr>
              <a:t>Cueva</a:t>
            </a:r>
            <a:r>
              <a:rPr lang="en-US" b="1" dirty="0" smtClean="0">
                <a:solidFill>
                  <a:schemeClr val="tx1"/>
                </a:solidFill>
                <a:latin typeface="Times New Roman" pitchFamily="18" charset="0"/>
                <a:cs typeface="Times New Roman" pitchFamily="18" charset="0"/>
              </a:rPr>
              <a:t> </a:t>
            </a:r>
            <a:r>
              <a:rPr lang="en-US" b="1" dirty="0">
                <a:solidFill>
                  <a:schemeClr val="tx1"/>
                </a:solidFill>
                <a:latin typeface="Times New Roman" pitchFamily="18" charset="0"/>
                <a:cs typeface="Times New Roman" pitchFamily="18" charset="0"/>
              </a:rPr>
              <a:t>#4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943600" y="2286000"/>
            <a:ext cx="2286000" cy="1785007"/>
          </a:xfrm>
          <a:prstGeom prst="rect">
            <a:avLst/>
          </a:prstGeom>
          <a:noFill/>
          <a:ln w="9525">
            <a:noFill/>
            <a:miter lim="800000"/>
            <a:headEnd/>
            <a:tailEnd/>
          </a:ln>
        </p:spPr>
        <p:txBody>
          <a:bodyPr lIns="0" tIns="190440" rIns="0" bIns="114264">
            <a:spAutoFit/>
          </a:bodyPr>
          <a:lstStyle/>
          <a:p>
            <a:pPr algn="ctr"/>
            <a:r>
              <a:rPr lang="en-US" sz="2400" b="1" dirty="0" err="1" smtClean="0">
                <a:latin typeface="Times New Roman" pitchFamily="18" charset="0"/>
                <a:cs typeface="Times New Roman" pitchFamily="18" charset="0"/>
              </a:rPr>
              <a:t>Columna</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I </a:t>
            </a:r>
          </a:p>
          <a:p>
            <a:pPr algn="ctr" eaLnBrk="0" hangingPunct="0"/>
            <a:r>
              <a:rPr lang="en-US" sz="2400" b="1" dirty="0" smtClean="0">
                <a:latin typeface="Times New Roman" pitchFamily="18" charset="0"/>
                <a:cs typeface="Times New Roman" pitchFamily="18" charset="0"/>
              </a:rPr>
              <a:t>El Gran Rollo de </a:t>
            </a:r>
            <a:r>
              <a:rPr lang="en-US" sz="2400" b="1" dirty="0" err="1" smtClean="0">
                <a:latin typeface="Times New Roman" pitchFamily="18" charset="0"/>
                <a:cs typeface="Times New Roman" pitchFamily="18" charset="0"/>
              </a:rPr>
              <a:t>Isaías</a:t>
            </a:r>
            <a:endParaRPr lang="en-US" sz="2400" b="1" dirty="0">
              <a:latin typeface="Times New Roman" pitchFamily="18" charset="0"/>
              <a:cs typeface="Times New Roman" pitchFamily="18" charset="0"/>
            </a:endParaRPr>
          </a:p>
          <a:p>
            <a:pPr algn="ctr" eaLnBrk="0" hangingPunct="0"/>
            <a:r>
              <a:rPr lang="en-US" sz="2400" b="1" dirty="0">
                <a:latin typeface="Times New Roman" pitchFamily="18" charset="0"/>
                <a:cs typeface="Times New Roman" pitchFamily="18" charset="0"/>
              </a:rPr>
              <a:t>150 </a:t>
            </a:r>
            <a:r>
              <a:rPr lang="en-US" sz="2400" b="1" dirty="0" smtClean="0">
                <a:latin typeface="Times New Roman" pitchFamily="18" charset="0"/>
                <a:cs typeface="Times New Roman" pitchFamily="18" charset="0"/>
              </a:rPr>
              <a:t>AC</a:t>
            </a:r>
            <a:endParaRPr lang="en-US" sz="2400" b="1" dirty="0">
              <a:latin typeface="Times New Roman" pitchFamily="18" charset="0"/>
              <a:cs typeface="Times New Roman" pitchFamily="18" charset="0"/>
            </a:endParaRPr>
          </a:p>
        </p:txBody>
      </p:sp>
      <p:pic>
        <p:nvPicPr>
          <p:cNvPr id="16387" name="Picture 3" descr="http://www.ao.net/~fmoeller/qumran1.jpg"/>
          <p:cNvPicPr>
            <a:picLocks noChangeAspect="1" noChangeArrowheads="1"/>
          </p:cNvPicPr>
          <p:nvPr/>
        </p:nvPicPr>
        <p:blipFill>
          <a:blip r:embed="rId3" r:link="rId4" cstate="print"/>
          <a:srcRect/>
          <a:stretch>
            <a:fillRect/>
          </a:stretch>
        </p:blipFill>
        <p:spPr bwMode="auto">
          <a:xfrm>
            <a:off x="381000" y="228600"/>
            <a:ext cx="48006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463550" y="199373"/>
            <a:ext cx="8229600" cy="1085589"/>
          </a:xfrm>
        </p:spPr>
        <p:txBody>
          <a:bodyPr/>
          <a:lstStyle/>
          <a:p>
            <a:pPr marL="54864" indent="0" eaLnBrk="1" fontAlgn="auto" hangingPunct="1">
              <a:spcAft>
                <a:spcPts val="0"/>
              </a:spcAft>
              <a:defRPr/>
            </a:pPr>
            <a:r>
              <a:rPr lang="en-US" sz="2800" dirty="0" err="1" smtClean="0">
                <a:solidFill>
                  <a:srgbClr val="FFFF66"/>
                </a:solidFill>
              </a:rPr>
              <a:t>Pregunta</a:t>
            </a:r>
            <a:r>
              <a:rPr lang="en-US" sz="2800" dirty="0" smtClean="0">
                <a:solidFill>
                  <a:srgbClr val="FFFF66"/>
                </a:solidFill>
              </a:rPr>
              <a:t> #2</a:t>
            </a:r>
            <a:r>
              <a:rPr lang="en-US" sz="2800" dirty="0">
                <a:solidFill>
                  <a:srgbClr val="FFFF66"/>
                </a:solidFill>
              </a:rPr>
              <a:t>:  </a:t>
            </a:r>
            <a:r>
              <a:rPr lang="en-US" sz="2800" dirty="0" smtClean="0">
                <a:solidFill>
                  <a:srgbClr val="FFFF66"/>
                </a:solidFill>
              </a:rPr>
              <a:t>¿</a:t>
            </a:r>
            <a:r>
              <a:rPr lang="en-US" sz="2800" dirty="0" err="1" smtClean="0">
                <a:solidFill>
                  <a:srgbClr val="FFFF66"/>
                </a:solidFill>
              </a:rPr>
              <a:t>Cómo</a:t>
            </a:r>
            <a:r>
              <a:rPr lang="en-US" sz="2800" dirty="0" smtClean="0">
                <a:solidFill>
                  <a:srgbClr val="FFFF66"/>
                </a:solidFill>
              </a:rPr>
              <a:t> se </a:t>
            </a:r>
            <a:r>
              <a:rPr lang="en-US" sz="2800" dirty="0" err="1" smtClean="0">
                <a:solidFill>
                  <a:srgbClr val="FFFF66"/>
                </a:solidFill>
              </a:rPr>
              <a:t>que</a:t>
            </a:r>
            <a:r>
              <a:rPr lang="en-US" sz="2800" dirty="0" smtClean="0">
                <a:solidFill>
                  <a:srgbClr val="FFFF66"/>
                </a:solidFill>
              </a:rPr>
              <a:t> </a:t>
            </a:r>
            <a:r>
              <a:rPr lang="en-US" sz="2800" dirty="0" err="1" smtClean="0">
                <a:solidFill>
                  <a:srgbClr val="FFFF66"/>
                </a:solidFill>
              </a:rPr>
              <a:t>estas</a:t>
            </a:r>
            <a:r>
              <a:rPr lang="en-US" sz="2800" dirty="0" smtClean="0">
                <a:solidFill>
                  <a:srgbClr val="FFFF66"/>
                </a:solidFill>
              </a:rPr>
              <a:t> </a:t>
            </a:r>
            <a:r>
              <a:rPr lang="en-US" sz="2800" dirty="0" err="1" smtClean="0">
                <a:solidFill>
                  <a:srgbClr val="FFFF66"/>
                </a:solidFill>
              </a:rPr>
              <a:t>cosas</a:t>
            </a:r>
            <a:r>
              <a:rPr lang="en-US" sz="2800" dirty="0" smtClean="0">
                <a:solidFill>
                  <a:srgbClr val="FFFF66"/>
                </a:solidFill>
              </a:rPr>
              <a:t> </a:t>
            </a:r>
            <a:r>
              <a:rPr lang="en-US" sz="2800" dirty="0" err="1" smtClean="0">
                <a:solidFill>
                  <a:srgbClr val="FFFF66"/>
                </a:solidFill>
              </a:rPr>
              <a:t>realmente</a:t>
            </a:r>
            <a:r>
              <a:rPr lang="en-US" sz="2800" dirty="0" smtClean="0">
                <a:solidFill>
                  <a:srgbClr val="FFFF66"/>
                </a:solidFill>
              </a:rPr>
              <a:t> </a:t>
            </a:r>
            <a:r>
              <a:rPr lang="en-US" sz="2800" dirty="0" err="1" smtClean="0">
                <a:solidFill>
                  <a:srgbClr val="FFFF66"/>
                </a:solidFill>
              </a:rPr>
              <a:t>pasaron</a:t>
            </a:r>
            <a:r>
              <a:rPr lang="en-US" sz="2800" dirty="0" smtClean="0">
                <a:solidFill>
                  <a:srgbClr val="FFFF66"/>
                </a:solidFill>
              </a:rPr>
              <a:t>?</a:t>
            </a:r>
            <a:endParaRPr lang="en-US" sz="2800" dirty="0">
              <a:solidFill>
                <a:srgbClr val="FFFF66"/>
              </a:solidFill>
            </a:endParaRPr>
          </a:p>
        </p:txBody>
      </p:sp>
      <p:sp>
        <p:nvSpPr>
          <p:cNvPr id="17411" name="Rectangle 3"/>
          <p:cNvSpPr>
            <a:spLocks noGrp="1" noChangeArrowheads="1"/>
          </p:cNvSpPr>
          <p:nvPr>
            <p:ph idx="1"/>
          </p:nvPr>
        </p:nvSpPr>
        <p:spPr>
          <a:xfrm>
            <a:off x="457200" y="1676400"/>
            <a:ext cx="8229600" cy="4876800"/>
          </a:xfrm>
        </p:spPr>
        <p:txBody>
          <a:bodyPr/>
          <a:lstStyle/>
          <a:p>
            <a:pPr eaLnBrk="1" hangingPunct="1"/>
            <a:r>
              <a:rPr lang="en-US" sz="2000" dirty="0" err="1" smtClean="0">
                <a:solidFill>
                  <a:srgbClr val="FFFF66"/>
                </a:solidFill>
              </a:rPr>
              <a:t>Josefo</a:t>
            </a:r>
            <a:r>
              <a:rPr lang="en-US" sz="2000" dirty="0" smtClean="0">
                <a:solidFill>
                  <a:srgbClr val="FFFF66"/>
                </a:solidFill>
              </a:rPr>
              <a:t>:   “</a:t>
            </a:r>
            <a:r>
              <a:rPr lang="en-US" sz="2000" dirty="0" err="1" smtClean="0">
                <a:solidFill>
                  <a:srgbClr val="FFFF66"/>
                </a:solidFill>
              </a:rPr>
              <a:t>Cuando</a:t>
            </a:r>
            <a:r>
              <a:rPr lang="en-US" sz="2000" dirty="0" smtClean="0">
                <a:solidFill>
                  <a:srgbClr val="FFFF66"/>
                </a:solidFill>
              </a:rPr>
              <a:t> </a:t>
            </a:r>
            <a:r>
              <a:rPr lang="en-US" sz="2000" dirty="0" err="1" smtClean="0">
                <a:solidFill>
                  <a:srgbClr val="FFFF66"/>
                </a:solidFill>
              </a:rPr>
              <a:t>Pilato</a:t>
            </a:r>
            <a:r>
              <a:rPr lang="en-US" sz="2000" dirty="0" smtClean="0">
                <a:solidFill>
                  <a:srgbClr val="FFFF66"/>
                </a:solidFill>
              </a:rPr>
              <a:t>, </a:t>
            </a:r>
            <a:r>
              <a:rPr lang="en-US" sz="2000" dirty="0" err="1" smtClean="0">
                <a:solidFill>
                  <a:srgbClr val="FFFF66"/>
                </a:solidFill>
              </a:rPr>
              <a:t>por</a:t>
            </a:r>
            <a:r>
              <a:rPr lang="en-US" sz="2000" dirty="0" smtClean="0">
                <a:solidFill>
                  <a:srgbClr val="FFFF66"/>
                </a:solidFill>
              </a:rPr>
              <a:t> </a:t>
            </a:r>
            <a:r>
              <a:rPr lang="en-US" sz="2000" dirty="0" err="1" smtClean="0">
                <a:solidFill>
                  <a:srgbClr val="FFFF66"/>
                </a:solidFill>
              </a:rPr>
              <a:t>sugerencia</a:t>
            </a:r>
            <a:r>
              <a:rPr lang="en-US" sz="2000" dirty="0" smtClean="0">
                <a:solidFill>
                  <a:srgbClr val="FFFF66"/>
                </a:solidFill>
              </a:rPr>
              <a:t> del hombre </a:t>
            </a:r>
            <a:r>
              <a:rPr lang="en-US" sz="2000" dirty="0" err="1" smtClean="0">
                <a:solidFill>
                  <a:srgbClr val="FFFF66"/>
                </a:solidFill>
              </a:rPr>
              <a:t>más</a:t>
            </a:r>
            <a:r>
              <a:rPr lang="en-US" sz="2000" dirty="0" smtClean="0">
                <a:solidFill>
                  <a:srgbClr val="FFFF66"/>
                </a:solidFill>
              </a:rPr>
              <a:t> </a:t>
            </a:r>
            <a:r>
              <a:rPr lang="en-US" sz="2000" dirty="0" err="1" smtClean="0">
                <a:solidFill>
                  <a:srgbClr val="FFFF66"/>
                </a:solidFill>
              </a:rPr>
              <a:t>importante</a:t>
            </a:r>
            <a:r>
              <a:rPr lang="en-US" sz="2000" dirty="0" smtClean="0">
                <a:solidFill>
                  <a:srgbClr val="FFFF66"/>
                </a:solidFill>
              </a:rPr>
              <a:t> entre </a:t>
            </a:r>
            <a:r>
              <a:rPr lang="en-US" sz="2000" dirty="0" err="1" smtClean="0">
                <a:solidFill>
                  <a:srgbClr val="FFFF66"/>
                </a:solidFill>
              </a:rPr>
              <a:t>nosotros</a:t>
            </a:r>
            <a:r>
              <a:rPr lang="en-US" sz="2000" dirty="0" smtClean="0">
                <a:solidFill>
                  <a:srgbClr val="FFFF66"/>
                </a:solidFill>
              </a:rPr>
              <a:t>, lo ha </a:t>
            </a:r>
            <a:r>
              <a:rPr lang="en-US" sz="2000" dirty="0" err="1" smtClean="0">
                <a:solidFill>
                  <a:srgbClr val="FFFF66"/>
                </a:solidFill>
              </a:rPr>
              <a:t>condenado</a:t>
            </a:r>
            <a:r>
              <a:rPr lang="en-US" sz="2000" dirty="0" smtClean="0">
                <a:solidFill>
                  <a:srgbClr val="FFFF66"/>
                </a:solidFill>
              </a:rPr>
              <a:t> a la </a:t>
            </a:r>
            <a:r>
              <a:rPr lang="en-US" sz="2000" dirty="0" err="1" smtClean="0">
                <a:solidFill>
                  <a:srgbClr val="FFFF66"/>
                </a:solidFill>
              </a:rPr>
              <a:t>cruz</a:t>
            </a:r>
            <a:r>
              <a:rPr lang="en-US" sz="2000" dirty="0" smtClean="0">
                <a:solidFill>
                  <a:srgbClr val="FFFF66"/>
                </a:solidFill>
              </a:rPr>
              <a:t>, </a:t>
            </a:r>
            <a:r>
              <a:rPr lang="en-US" sz="2000" dirty="0" err="1" smtClean="0">
                <a:solidFill>
                  <a:srgbClr val="FFFF66"/>
                </a:solidFill>
              </a:rPr>
              <a:t>aquéllos</a:t>
            </a:r>
            <a:r>
              <a:rPr lang="en-US" sz="2000" dirty="0" smtClean="0">
                <a:solidFill>
                  <a:srgbClr val="FFFF66"/>
                </a:solidFill>
              </a:rPr>
              <a:t> </a:t>
            </a:r>
            <a:r>
              <a:rPr lang="en-US" sz="2000" dirty="0" err="1" smtClean="0">
                <a:solidFill>
                  <a:srgbClr val="FFFF66"/>
                </a:solidFill>
              </a:rPr>
              <a:t>que</a:t>
            </a:r>
            <a:r>
              <a:rPr lang="en-US" sz="2000" dirty="0" smtClean="0">
                <a:solidFill>
                  <a:srgbClr val="FFFF66"/>
                </a:solidFill>
              </a:rPr>
              <a:t> lo </a:t>
            </a:r>
            <a:r>
              <a:rPr lang="en-US" sz="2000" dirty="0" err="1" smtClean="0">
                <a:solidFill>
                  <a:srgbClr val="FFFF66"/>
                </a:solidFill>
              </a:rPr>
              <a:t>amaron</a:t>
            </a:r>
            <a:r>
              <a:rPr lang="en-US" sz="2000" dirty="0" smtClean="0">
                <a:solidFill>
                  <a:srgbClr val="FFFF66"/>
                </a:solidFill>
              </a:rPr>
              <a:t>  al principio no lo </a:t>
            </a:r>
            <a:r>
              <a:rPr lang="en-US" sz="2000" dirty="0" err="1" smtClean="0">
                <a:solidFill>
                  <a:srgbClr val="FFFF66"/>
                </a:solidFill>
              </a:rPr>
              <a:t>abandonaron</a:t>
            </a:r>
            <a:r>
              <a:rPr lang="en-US" sz="2000" dirty="0" smtClean="0">
                <a:solidFill>
                  <a:srgbClr val="FFFF66"/>
                </a:solidFill>
              </a:rPr>
              <a:t>….Y la </a:t>
            </a:r>
            <a:r>
              <a:rPr lang="en-US" sz="2000" dirty="0" err="1" smtClean="0">
                <a:solidFill>
                  <a:srgbClr val="FFFF66"/>
                </a:solidFill>
              </a:rPr>
              <a:t>tribu</a:t>
            </a:r>
            <a:r>
              <a:rPr lang="en-US" sz="2000" dirty="0" smtClean="0">
                <a:solidFill>
                  <a:srgbClr val="FFFF66"/>
                </a:solidFill>
              </a:rPr>
              <a:t> de los </a:t>
            </a:r>
            <a:r>
              <a:rPr lang="en-US" sz="2000" dirty="0" err="1" smtClean="0">
                <a:solidFill>
                  <a:srgbClr val="FFFF66"/>
                </a:solidFill>
              </a:rPr>
              <a:t>Cristianos</a:t>
            </a:r>
            <a:r>
              <a:rPr lang="en-US" sz="2000" dirty="0" smtClean="0">
                <a:solidFill>
                  <a:srgbClr val="FFFF66"/>
                </a:solidFill>
              </a:rPr>
              <a:t> </a:t>
            </a:r>
            <a:r>
              <a:rPr lang="en-US" sz="2000" dirty="0" err="1" smtClean="0">
                <a:solidFill>
                  <a:srgbClr val="FFFF66"/>
                </a:solidFill>
              </a:rPr>
              <a:t>nombrada</a:t>
            </a:r>
            <a:r>
              <a:rPr lang="en-US" sz="2000" dirty="0" smtClean="0">
                <a:solidFill>
                  <a:srgbClr val="FFFF66"/>
                </a:solidFill>
              </a:rPr>
              <a:t> </a:t>
            </a:r>
            <a:r>
              <a:rPr lang="en-US" sz="2000" dirty="0" err="1" smtClean="0">
                <a:solidFill>
                  <a:srgbClr val="FFFF66"/>
                </a:solidFill>
              </a:rPr>
              <a:t>por</a:t>
            </a:r>
            <a:r>
              <a:rPr lang="en-US" sz="2000" dirty="0" smtClean="0">
                <a:solidFill>
                  <a:srgbClr val="FFFF66"/>
                </a:solidFill>
              </a:rPr>
              <a:t> </a:t>
            </a:r>
            <a:r>
              <a:rPr lang="en-US" sz="2000" dirty="0" err="1" smtClean="0">
                <a:solidFill>
                  <a:srgbClr val="FFFF66"/>
                </a:solidFill>
              </a:rPr>
              <a:t>él</a:t>
            </a:r>
            <a:r>
              <a:rPr lang="en-US" sz="2000" dirty="0" smtClean="0">
                <a:solidFill>
                  <a:srgbClr val="FFFF66"/>
                </a:solidFill>
              </a:rPr>
              <a:t> no se ha </a:t>
            </a:r>
            <a:r>
              <a:rPr lang="en-US" sz="2000" dirty="0" err="1" smtClean="0">
                <a:solidFill>
                  <a:srgbClr val="FFFF66"/>
                </a:solidFill>
              </a:rPr>
              <a:t>extinguido</a:t>
            </a:r>
            <a:r>
              <a:rPr lang="en-US" sz="2000" dirty="0" smtClean="0">
                <a:solidFill>
                  <a:srgbClr val="FFFF66"/>
                </a:solidFill>
              </a:rPr>
              <a:t> </a:t>
            </a:r>
            <a:r>
              <a:rPr lang="en-US" sz="2000" dirty="0" err="1" smtClean="0">
                <a:solidFill>
                  <a:srgbClr val="FFFF66"/>
                </a:solidFill>
              </a:rPr>
              <a:t>hasta</a:t>
            </a:r>
            <a:r>
              <a:rPr lang="en-US" sz="2000" dirty="0" smtClean="0">
                <a:solidFill>
                  <a:srgbClr val="FFFF66"/>
                </a:solidFill>
              </a:rPr>
              <a:t> </a:t>
            </a:r>
            <a:r>
              <a:rPr lang="en-US" sz="2000" dirty="0" err="1" smtClean="0">
                <a:solidFill>
                  <a:srgbClr val="FFFF66"/>
                </a:solidFill>
              </a:rPr>
              <a:t>este</a:t>
            </a:r>
            <a:r>
              <a:rPr lang="en-US" sz="2000" dirty="0" smtClean="0">
                <a:solidFill>
                  <a:srgbClr val="FFFF66"/>
                </a:solidFill>
              </a:rPr>
              <a:t> </a:t>
            </a:r>
            <a:r>
              <a:rPr lang="en-US" sz="2000" dirty="0" err="1" smtClean="0">
                <a:solidFill>
                  <a:srgbClr val="FFFF66"/>
                </a:solidFill>
              </a:rPr>
              <a:t>día</a:t>
            </a:r>
            <a:r>
              <a:rPr lang="en-US" sz="2000" dirty="0" smtClean="0">
                <a:solidFill>
                  <a:srgbClr val="FFFF66"/>
                </a:solidFill>
              </a:rPr>
              <a:t>.”</a:t>
            </a:r>
            <a:endParaRPr lang="en-US" sz="2000" dirty="0" smtClean="0">
              <a:solidFill>
                <a:srgbClr val="FFFF66"/>
              </a:solidFill>
            </a:endParaRPr>
          </a:p>
          <a:p>
            <a:pPr eaLnBrk="1" hangingPunct="1">
              <a:buFontTx/>
              <a:buNone/>
            </a:pPr>
            <a:r>
              <a:rPr lang="en-US" sz="2000" dirty="0" smtClean="0">
                <a:solidFill>
                  <a:srgbClr val="FFFF66"/>
                </a:solidFill>
              </a:rPr>
              <a:t> </a:t>
            </a:r>
          </a:p>
          <a:p>
            <a:pPr eaLnBrk="1" hangingPunct="1"/>
            <a:r>
              <a:rPr lang="en-US" sz="2000" dirty="0" smtClean="0">
                <a:solidFill>
                  <a:srgbClr val="FFFF66"/>
                </a:solidFill>
              </a:rPr>
              <a:t>Cornelio </a:t>
            </a:r>
            <a:r>
              <a:rPr lang="en-US" sz="2000" dirty="0" err="1" smtClean="0">
                <a:solidFill>
                  <a:srgbClr val="FFFF66"/>
                </a:solidFill>
              </a:rPr>
              <a:t>Tácito</a:t>
            </a:r>
            <a:r>
              <a:rPr lang="en-US" sz="2000" dirty="0" smtClean="0">
                <a:solidFill>
                  <a:srgbClr val="FFFF66"/>
                </a:solidFill>
              </a:rPr>
              <a:t>:  “</a:t>
            </a:r>
            <a:r>
              <a:rPr lang="en-US" sz="2000" dirty="0" err="1" smtClean="0">
                <a:solidFill>
                  <a:srgbClr val="FFFF66"/>
                </a:solidFill>
              </a:rPr>
              <a:t>Por</a:t>
            </a:r>
            <a:r>
              <a:rPr lang="en-US" sz="2000" dirty="0" smtClean="0">
                <a:solidFill>
                  <a:srgbClr val="FFFF66"/>
                </a:solidFill>
              </a:rPr>
              <a:t> lo </a:t>
            </a:r>
            <a:r>
              <a:rPr lang="en-US" sz="2000" dirty="0" err="1" smtClean="0">
                <a:solidFill>
                  <a:srgbClr val="FFFF66"/>
                </a:solidFill>
              </a:rPr>
              <a:t>tanto</a:t>
            </a:r>
            <a:r>
              <a:rPr lang="en-US" sz="2000" dirty="0" smtClean="0">
                <a:solidFill>
                  <a:srgbClr val="FFFF66"/>
                </a:solidFill>
              </a:rPr>
              <a:t>, </a:t>
            </a:r>
            <a:r>
              <a:rPr lang="en-US" sz="2000" dirty="0" err="1" smtClean="0">
                <a:solidFill>
                  <a:srgbClr val="FFFF66"/>
                </a:solidFill>
              </a:rPr>
              <a:t>para</a:t>
            </a:r>
            <a:r>
              <a:rPr lang="en-US" sz="2000" dirty="0" smtClean="0">
                <a:solidFill>
                  <a:srgbClr val="FFFF66"/>
                </a:solidFill>
              </a:rPr>
              <a:t> </a:t>
            </a:r>
            <a:r>
              <a:rPr lang="en-US" sz="2000" dirty="0" err="1" smtClean="0">
                <a:solidFill>
                  <a:srgbClr val="FFFF66"/>
                </a:solidFill>
              </a:rPr>
              <a:t>suprimir</a:t>
            </a:r>
            <a:r>
              <a:rPr lang="en-US" sz="2000" dirty="0" smtClean="0">
                <a:solidFill>
                  <a:srgbClr val="FFFF66"/>
                </a:solidFill>
              </a:rPr>
              <a:t> el rumor, (</a:t>
            </a:r>
            <a:r>
              <a:rPr lang="en-US" sz="2000" dirty="0" err="1" smtClean="0">
                <a:solidFill>
                  <a:srgbClr val="FFFF66"/>
                </a:solidFill>
              </a:rPr>
              <a:t>Nerón</a:t>
            </a:r>
            <a:r>
              <a:rPr lang="en-US" sz="2000" dirty="0" smtClean="0">
                <a:solidFill>
                  <a:srgbClr val="FFFF66"/>
                </a:solidFill>
              </a:rPr>
              <a:t>) </a:t>
            </a:r>
            <a:r>
              <a:rPr lang="en-US" sz="2000" dirty="0" err="1" smtClean="0">
                <a:solidFill>
                  <a:srgbClr val="FFFF66"/>
                </a:solidFill>
              </a:rPr>
              <a:t>falsamente</a:t>
            </a:r>
            <a:r>
              <a:rPr lang="en-US" sz="2000" dirty="0" smtClean="0">
                <a:solidFill>
                  <a:srgbClr val="FFFF66"/>
                </a:solidFill>
              </a:rPr>
              <a:t> </a:t>
            </a:r>
            <a:r>
              <a:rPr lang="en-US" sz="2000" dirty="0" err="1" smtClean="0">
                <a:solidFill>
                  <a:srgbClr val="FFFF66"/>
                </a:solidFill>
              </a:rPr>
              <a:t>cargó</a:t>
            </a:r>
            <a:r>
              <a:rPr lang="en-US" sz="2000" dirty="0" smtClean="0">
                <a:solidFill>
                  <a:srgbClr val="FFFF66"/>
                </a:solidFill>
              </a:rPr>
              <a:t> con la culpa y el </a:t>
            </a:r>
            <a:r>
              <a:rPr lang="en-US" sz="2000" dirty="0" err="1" smtClean="0">
                <a:solidFill>
                  <a:srgbClr val="FFFF66"/>
                </a:solidFill>
              </a:rPr>
              <a:t>castigo</a:t>
            </a:r>
            <a:r>
              <a:rPr lang="en-US" sz="2000" dirty="0" smtClean="0">
                <a:solidFill>
                  <a:srgbClr val="FFFF66"/>
                </a:solidFill>
              </a:rPr>
              <a:t> con la </a:t>
            </a:r>
            <a:r>
              <a:rPr lang="en-US" sz="2000" dirty="0" err="1" smtClean="0">
                <a:solidFill>
                  <a:srgbClr val="FFFF66"/>
                </a:solidFill>
              </a:rPr>
              <a:t>más</a:t>
            </a:r>
            <a:r>
              <a:rPr lang="en-US" sz="2000" dirty="0" smtClean="0">
                <a:solidFill>
                  <a:srgbClr val="FFFF66"/>
                </a:solidFill>
              </a:rPr>
              <a:t> </a:t>
            </a:r>
            <a:r>
              <a:rPr lang="en-US" sz="2000" dirty="0" err="1" smtClean="0">
                <a:solidFill>
                  <a:srgbClr val="FFFF66"/>
                </a:solidFill>
              </a:rPr>
              <a:t>exquisita</a:t>
            </a:r>
            <a:r>
              <a:rPr lang="en-US" sz="2000" dirty="0" smtClean="0">
                <a:solidFill>
                  <a:srgbClr val="FFFF66"/>
                </a:solidFill>
              </a:rPr>
              <a:t> de </a:t>
            </a:r>
            <a:r>
              <a:rPr lang="en-US" sz="2000" dirty="0" err="1" smtClean="0">
                <a:solidFill>
                  <a:srgbClr val="FFFF66"/>
                </a:solidFill>
              </a:rPr>
              <a:t>las</a:t>
            </a:r>
            <a:r>
              <a:rPr lang="en-US" sz="2000" dirty="0" smtClean="0">
                <a:solidFill>
                  <a:srgbClr val="FFFF66"/>
                </a:solidFill>
              </a:rPr>
              <a:t> </a:t>
            </a:r>
            <a:r>
              <a:rPr lang="en-US" sz="2000" dirty="0" err="1" smtClean="0">
                <a:solidFill>
                  <a:srgbClr val="FFFF66"/>
                </a:solidFill>
              </a:rPr>
              <a:t>torturas</a:t>
            </a:r>
            <a:r>
              <a:rPr lang="en-US" sz="2000" dirty="0" smtClean="0">
                <a:solidFill>
                  <a:srgbClr val="FFFF66"/>
                </a:solidFill>
              </a:rPr>
              <a:t>,  </a:t>
            </a:r>
            <a:r>
              <a:rPr lang="en-US" sz="2000" dirty="0" err="1" smtClean="0">
                <a:solidFill>
                  <a:srgbClr val="FFFF66"/>
                </a:solidFill>
              </a:rPr>
              <a:t>las</a:t>
            </a:r>
            <a:r>
              <a:rPr lang="en-US" sz="2000" dirty="0" smtClean="0">
                <a:solidFill>
                  <a:srgbClr val="FFFF66"/>
                </a:solidFill>
              </a:rPr>
              <a:t> personas </a:t>
            </a:r>
            <a:r>
              <a:rPr lang="en-US" sz="2000" dirty="0" err="1" smtClean="0">
                <a:solidFill>
                  <a:srgbClr val="FFFF66"/>
                </a:solidFill>
              </a:rPr>
              <a:t>comúnmente</a:t>
            </a:r>
            <a:r>
              <a:rPr lang="en-US" sz="2000" dirty="0" smtClean="0">
                <a:solidFill>
                  <a:srgbClr val="FFFF66"/>
                </a:solidFill>
              </a:rPr>
              <a:t> </a:t>
            </a:r>
            <a:r>
              <a:rPr lang="en-US" sz="2000" dirty="0" err="1" smtClean="0">
                <a:solidFill>
                  <a:srgbClr val="FFFF66"/>
                </a:solidFill>
              </a:rPr>
              <a:t>llamadas</a:t>
            </a:r>
            <a:r>
              <a:rPr lang="en-US" sz="2000" dirty="0" smtClean="0">
                <a:solidFill>
                  <a:srgbClr val="FFFF66"/>
                </a:solidFill>
              </a:rPr>
              <a:t> </a:t>
            </a:r>
            <a:r>
              <a:rPr lang="en-US" sz="2000" dirty="0" err="1" smtClean="0">
                <a:solidFill>
                  <a:srgbClr val="FFFF66"/>
                </a:solidFill>
              </a:rPr>
              <a:t>Cristianos</a:t>
            </a:r>
            <a:r>
              <a:rPr lang="en-US" sz="2000" dirty="0" smtClean="0">
                <a:solidFill>
                  <a:srgbClr val="FFFF66"/>
                </a:solidFill>
              </a:rPr>
              <a:t>, </a:t>
            </a:r>
            <a:r>
              <a:rPr lang="en-US" sz="2000" dirty="0" err="1" smtClean="0">
                <a:solidFill>
                  <a:srgbClr val="FFFF66"/>
                </a:solidFill>
              </a:rPr>
              <a:t>fueron</a:t>
            </a:r>
            <a:r>
              <a:rPr lang="en-US" sz="2000" dirty="0" smtClean="0">
                <a:solidFill>
                  <a:srgbClr val="FFFF66"/>
                </a:solidFill>
              </a:rPr>
              <a:t> </a:t>
            </a:r>
            <a:r>
              <a:rPr lang="en-US" sz="2000" dirty="0" err="1" smtClean="0">
                <a:solidFill>
                  <a:srgbClr val="FFFF66"/>
                </a:solidFill>
              </a:rPr>
              <a:t>odiadas</a:t>
            </a:r>
            <a:r>
              <a:rPr lang="en-US" sz="2000" dirty="0" smtClean="0">
                <a:solidFill>
                  <a:srgbClr val="FFFF66"/>
                </a:solidFill>
              </a:rPr>
              <a:t> </a:t>
            </a:r>
            <a:r>
              <a:rPr lang="en-US" sz="2000" dirty="0" err="1" smtClean="0">
                <a:solidFill>
                  <a:srgbClr val="FFFF66"/>
                </a:solidFill>
              </a:rPr>
              <a:t>por</a:t>
            </a:r>
            <a:r>
              <a:rPr lang="en-US" sz="2000" dirty="0" smtClean="0">
                <a:solidFill>
                  <a:srgbClr val="FFFF66"/>
                </a:solidFill>
              </a:rPr>
              <a:t> </a:t>
            </a:r>
            <a:r>
              <a:rPr lang="en-US" sz="2000" dirty="0" err="1" smtClean="0">
                <a:solidFill>
                  <a:srgbClr val="FFFF66"/>
                </a:solidFill>
              </a:rPr>
              <a:t>sus</a:t>
            </a:r>
            <a:r>
              <a:rPr lang="en-US" sz="2000" dirty="0" smtClean="0">
                <a:solidFill>
                  <a:srgbClr val="FFFF66"/>
                </a:solidFill>
              </a:rPr>
              <a:t> </a:t>
            </a:r>
            <a:r>
              <a:rPr lang="en-US" sz="2000" dirty="0" err="1" smtClean="0">
                <a:solidFill>
                  <a:srgbClr val="FFFF66"/>
                </a:solidFill>
              </a:rPr>
              <a:t>dimensiones</a:t>
            </a:r>
            <a:r>
              <a:rPr lang="en-US" sz="2000" dirty="0" smtClean="0">
                <a:solidFill>
                  <a:srgbClr val="FFFF66"/>
                </a:solidFill>
              </a:rPr>
              <a:t>.   Cristo, el </a:t>
            </a:r>
            <a:r>
              <a:rPr lang="en-US" sz="2000" dirty="0" err="1" smtClean="0">
                <a:solidFill>
                  <a:srgbClr val="FFFF66"/>
                </a:solidFill>
              </a:rPr>
              <a:t>fundador</a:t>
            </a:r>
            <a:r>
              <a:rPr lang="en-US" sz="2000" dirty="0" smtClean="0">
                <a:solidFill>
                  <a:srgbClr val="FFFF66"/>
                </a:solidFill>
              </a:rPr>
              <a:t> del </a:t>
            </a:r>
            <a:r>
              <a:rPr lang="en-US" sz="2000" dirty="0" err="1" smtClean="0">
                <a:solidFill>
                  <a:srgbClr val="FFFF66"/>
                </a:solidFill>
              </a:rPr>
              <a:t>nombre</a:t>
            </a:r>
            <a:r>
              <a:rPr lang="en-US" sz="2000" dirty="0" smtClean="0">
                <a:solidFill>
                  <a:srgbClr val="FFFF66"/>
                </a:solidFill>
              </a:rPr>
              <a:t>, </a:t>
            </a:r>
            <a:r>
              <a:rPr lang="en-US" sz="2000" dirty="0" err="1" smtClean="0">
                <a:solidFill>
                  <a:srgbClr val="FFFF66"/>
                </a:solidFill>
              </a:rPr>
              <a:t>fue</a:t>
            </a:r>
            <a:r>
              <a:rPr lang="en-US" sz="2000" dirty="0" smtClean="0">
                <a:solidFill>
                  <a:srgbClr val="FFFF66"/>
                </a:solidFill>
              </a:rPr>
              <a:t> </a:t>
            </a:r>
            <a:r>
              <a:rPr lang="en-US" sz="2000" dirty="0" err="1" smtClean="0">
                <a:solidFill>
                  <a:srgbClr val="FFFF66"/>
                </a:solidFill>
              </a:rPr>
              <a:t>expuesto</a:t>
            </a:r>
            <a:r>
              <a:rPr lang="en-US" sz="2000" dirty="0" smtClean="0">
                <a:solidFill>
                  <a:srgbClr val="FFFF66"/>
                </a:solidFill>
              </a:rPr>
              <a:t> a la </a:t>
            </a:r>
            <a:r>
              <a:rPr lang="en-US" sz="2000" dirty="0" err="1" smtClean="0">
                <a:solidFill>
                  <a:srgbClr val="FFFF66"/>
                </a:solidFill>
              </a:rPr>
              <a:t>muerte</a:t>
            </a:r>
            <a:r>
              <a:rPr lang="en-US" sz="2000" dirty="0" smtClean="0">
                <a:solidFill>
                  <a:srgbClr val="FFFF66"/>
                </a:solidFill>
              </a:rPr>
              <a:t> </a:t>
            </a:r>
            <a:r>
              <a:rPr lang="en-US" sz="2000" dirty="0" err="1" smtClean="0">
                <a:solidFill>
                  <a:srgbClr val="FFFF66"/>
                </a:solidFill>
              </a:rPr>
              <a:t>por</a:t>
            </a:r>
            <a:r>
              <a:rPr lang="en-US" sz="2000" dirty="0" smtClean="0">
                <a:solidFill>
                  <a:srgbClr val="FFFF66"/>
                </a:solidFill>
              </a:rPr>
              <a:t> </a:t>
            </a:r>
            <a:r>
              <a:rPr lang="en-US" sz="2000" dirty="0" err="1" smtClean="0">
                <a:solidFill>
                  <a:srgbClr val="FFFF66"/>
                </a:solidFill>
              </a:rPr>
              <a:t>Poncio</a:t>
            </a:r>
            <a:r>
              <a:rPr lang="en-US" sz="2000" dirty="0" smtClean="0">
                <a:solidFill>
                  <a:srgbClr val="FFFF66"/>
                </a:solidFill>
              </a:rPr>
              <a:t> </a:t>
            </a:r>
            <a:r>
              <a:rPr lang="en-US" sz="2000" dirty="0" err="1" smtClean="0">
                <a:solidFill>
                  <a:srgbClr val="FFFF66"/>
                </a:solidFill>
              </a:rPr>
              <a:t>Pilato</a:t>
            </a:r>
            <a:r>
              <a:rPr lang="en-US" sz="2000" dirty="0" smtClean="0">
                <a:solidFill>
                  <a:srgbClr val="FFFF66"/>
                </a:solidFill>
              </a:rPr>
              <a:t>, </a:t>
            </a:r>
            <a:r>
              <a:rPr lang="en-US" sz="2000" dirty="0" err="1" smtClean="0">
                <a:solidFill>
                  <a:srgbClr val="FFFF66"/>
                </a:solidFill>
              </a:rPr>
              <a:t>procurador</a:t>
            </a:r>
            <a:r>
              <a:rPr lang="en-US" sz="2000" dirty="0" smtClean="0">
                <a:solidFill>
                  <a:srgbClr val="FFFF66"/>
                </a:solidFill>
              </a:rPr>
              <a:t> de Judea en el </a:t>
            </a:r>
            <a:r>
              <a:rPr lang="en-US" sz="2000" dirty="0" err="1" smtClean="0">
                <a:solidFill>
                  <a:srgbClr val="FFFF66"/>
                </a:solidFill>
              </a:rPr>
              <a:t>reinado</a:t>
            </a:r>
            <a:r>
              <a:rPr lang="en-US" sz="2000" dirty="0" smtClean="0">
                <a:solidFill>
                  <a:srgbClr val="FFFF66"/>
                </a:solidFill>
              </a:rPr>
              <a:t> de </a:t>
            </a:r>
            <a:r>
              <a:rPr lang="en-US" sz="2000" dirty="0" err="1" smtClean="0">
                <a:solidFill>
                  <a:srgbClr val="FFFF66"/>
                </a:solidFill>
              </a:rPr>
              <a:t>Tiberio</a:t>
            </a:r>
            <a:r>
              <a:rPr lang="en-US" sz="2000" dirty="0" smtClean="0">
                <a:solidFill>
                  <a:srgbClr val="FFFF66"/>
                </a:solidFill>
              </a:rPr>
              <a:t>…</a:t>
            </a:r>
            <a:endParaRPr lang="en-US" sz="2000" dirty="0" smtClean="0">
              <a:solidFill>
                <a:srgbClr val="FFFF66"/>
              </a:solidFill>
            </a:endParaRPr>
          </a:p>
          <a:p>
            <a:pPr eaLnBrk="1" hangingPunct="1">
              <a:buFontTx/>
              <a:buNone/>
            </a:pPr>
            <a:endParaRPr lang="en-US" sz="2000" dirty="0" smtClean="0">
              <a:solidFill>
                <a:srgbClr val="FFFF66"/>
              </a:solidFill>
            </a:endParaRPr>
          </a:p>
          <a:p>
            <a:pPr eaLnBrk="1" hangingPunct="1"/>
            <a:r>
              <a:rPr lang="en-US" sz="2000" dirty="0" smtClean="0">
                <a:solidFill>
                  <a:srgbClr val="FFFF66"/>
                </a:solidFill>
              </a:rPr>
              <a:t>Talmud  </a:t>
            </a:r>
            <a:r>
              <a:rPr lang="en-US" sz="2000" dirty="0" err="1" smtClean="0">
                <a:solidFill>
                  <a:srgbClr val="FFFF66"/>
                </a:solidFill>
              </a:rPr>
              <a:t>Judío</a:t>
            </a:r>
            <a:r>
              <a:rPr lang="en-US" sz="2000" dirty="0" smtClean="0">
                <a:solidFill>
                  <a:srgbClr val="FFFF66"/>
                </a:solidFill>
              </a:rPr>
              <a:t> “En la </a:t>
            </a:r>
            <a:r>
              <a:rPr lang="en-US" sz="2000" dirty="0" err="1" smtClean="0">
                <a:solidFill>
                  <a:srgbClr val="FFFF66"/>
                </a:solidFill>
              </a:rPr>
              <a:t>víspera</a:t>
            </a:r>
            <a:r>
              <a:rPr lang="en-US" sz="2000" dirty="0" smtClean="0">
                <a:solidFill>
                  <a:srgbClr val="FFFF66"/>
                </a:solidFill>
              </a:rPr>
              <a:t> de la Pascua </a:t>
            </a:r>
            <a:r>
              <a:rPr lang="en-US" sz="2000" dirty="0" err="1" smtClean="0">
                <a:solidFill>
                  <a:srgbClr val="FFFF66"/>
                </a:solidFill>
              </a:rPr>
              <a:t>colgaron</a:t>
            </a:r>
            <a:r>
              <a:rPr lang="en-US" sz="2000" dirty="0" smtClean="0">
                <a:solidFill>
                  <a:srgbClr val="FFFF66"/>
                </a:solidFill>
              </a:rPr>
              <a:t> a </a:t>
            </a:r>
            <a:r>
              <a:rPr lang="en-US" sz="2000" dirty="0" err="1" smtClean="0">
                <a:solidFill>
                  <a:srgbClr val="FFFF66"/>
                </a:solidFill>
              </a:rPr>
              <a:t>Yeshua</a:t>
            </a:r>
            <a:r>
              <a:rPr lang="en-US" sz="2000" dirty="0" smtClean="0">
                <a:solidFill>
                  <a:srgbClr val="FFFF66"/>
                </a:solidFill>
              </a:rPr>
              <a:t> y el </a:t>
            </a:r>
            <a:r>
              <a:rPr lang="en-US" sz="2000" dirty="0" err="1" smtClean="0">
                <a:solidFill>
                  <a:srgbClr val="FFFF66"/>
                </a:solidFill>
              </a:rPr>
              <a:t>proclamador</a:t>
            </a:r>
            <a:r>
              <a:rPr lang="en-US" sz="2000" dirty="0" smtClean="0">
                <a:solidFill>
                  <a:srgbClr val="FFFF66"/>
                </a:solidFill>
              </a:rPr>
              <a:t> </a:t>
            </a:r>
            <a:r>
              <a:rPr lang="en-US" sz="2000" dirty="0" err="1" smtClean="0">
                <a:solidFill>
                  <a:srgbClr val="FFFF66"/>
                </a:solidFill>
              </a:rPr>
              <a:t>fue</a:t>
            </a:r>
            <a:r>
              <a:rPr lang="en-US" sz="2000" dirty="0" smtClean="0">
                <a:solidFill>
                  <a:srgbClr val="FFFF66"/>
                </a:solidFill>
              </a:rPr>
              <a:t> antes </a:t>
            </a:r>
            <a:r>
              <a:rPr lang="en-US" sz="2000" dirty="0" err="1" smtClean="0">
                <a:solidFill>
                  <a:srgbClr val="FFFF66"/>
                </a:solidFill>
              </a:rPr>
              <a:t>que</a:t>
            </a:r>
            <a:r>
              <a:rPr lang="en-US" sz="2000" dirty="0" smtClean="0">
                <a:solidFill>
                  <a:srgbClr val="FFFF66"/>
                </a:solidFill>
              </a:rPr>
              <a:t> </a:t>
            </a:r>
            <a:r>
              <a:rPr lang="en-US" sz="2000" dirty="0" err="1" smtClean="0">
                <a:solidFill>
                  <a:srgbClr val="FFFF66"/>
                </a:solidFill>
              </a:rPr>
              <a:t>él</a:t>
            </a:r>
            <a:r>
              <a:rPr lang="en-US" sz="2000" dirty="0" smtClean="0">
                <a:solidFill>
                  <a:srgbClr val="FFFF66"/>
                </a:solidFill>
              </a:rPr>
              <a:t> </a:t>
            </a:r>
            <a:r>
              <a:rPr lang="en-US" sz="2000" dirty="0" err="1" smtClean="0">
                <a:solidFill>
                  <a:srgbClr val="FFFF66"/>
                </a:solidFill>
              </a:rPr>
              <a:t>cuarenta</a:t>
            </a:r>
            <a:r>
              <a:rPr lang="en-US" sz="2000" dirty="0" smtClean="0">
                <a:solidFill>
                  <a:srgbClr val="FFFF66"/>
                </a:solidFill>
              </a:rPr>
              <a:t> </a:t>
            </a:r>
            <a:r>
              <a:rPr lang="en-US" sz="2000" dirty="0" err="1" smtClean="0">
                <a:solidFill>
                  <a:srgbClr val="FFFF66"/>
                </a:solidFill>
              </a:rPr>
              <a:t>días</a:t>
            </a:r>
            <a:r>
              <a:rPr lang="en-US" sz="2000" dirty="0" smtClean="0">
                <a:solidFill>
                  <a:srgbClr val="FFFF66"/>
                </a:solidFill>
              </a:rPr>
              <a:t> </a:t>
            </a:r>
            <a:r>
              <a:rPr lang="en-US" sz="2000" dirty="0" err="1" smtClean="0">
                <a:solidFill>
                  <a:srgbClr val="FFFF66"/>
                </a:solidFill>
              </a:rPr>
              <a:t>diciendo</a:t>
            </a:r>
            <a:r>
              <a:rPr lang="en-US" sz="2000" dirty="0" smtClean="0">
                <a:solidFill>
                  <a:srgbClr val="FFFF66"/>
                </a:solidFill>
              </a:rPr>
              <a:t> </a:t>
            </a:r>
            <a:r>
              <a:rPr lang="en-US" sz="2000" dirty="0" err="1" smtClean="0">
                <a:solidFill>
                  <a:srgbClr val="FFFF66"/>
                </a:solidFill>
              </a:rPr>
              <a:t>Yeshua</a:t>
            </a:r>
            <a:r>
              <a:rPr lang="en-US" sz="2000" dirty="0" smtClean="0">
                <a:solidFill>
                  <a:srgbClr val="FFFF66"/>
                </a:solidFill>
              </a:rPr>
              <a:t>… </a:t>
            </a:r>
            <a:r>
              <a:rPr lang="en-US" sz="2000" dirty="0" err="1" smtClean="0">
                <a:solidFill>
                  <a:srgbClr val="FFFF66"/>
                </a:solidFill>
              </a:rPr>
              <a:t>haz</a:t>
            </a:r>
            <a:r>
              <a:rPr lang="en-US" sz="2000" dirty="0" smtClean="0">
                <a:solidFill>
                  <a:srgbClr val="FFFF66"/>
                </a:solidFill>
              </a:rPr>
              <a:t> </a:t>
            </a:r>
            <a:r>
              <a:rPr lang="en-US" sz="2000" dirty="0" err="1" smtClean="0">
                <a:solidFill>
                  <a:srgbClr val="FFFF66"/>
                </a:solidFill>
              </a:rPr>
              <a:t>practicado</a:t>
            </a:r>
            <a:r>
              <a:rPr lang="en-US" sz="2000" dirty="0" smtClean="0">
                <a:solidFill>
                  <a:srgbClr val="FFFF66"/>
                </a:solidFill>
              </a:rPr>
              <a:t> la </a:t>
            </a:r>
            <a:r>
              <a:rPr lang="en-US" sz="2000" dirty="0" err="1" smtClean="0">
                <a:solidFill>
                  <a:srgbClr val="FFFF66"/>
                </a:solidFill>
              </a:rPr>
              <a:t>hechiceria</a:t>
            </a:r>
            <a:r>
              <a:rPr lang="en-US" sz="2000" dirty="0" smtClean="0">
                <a:solidFill>
                  <a:srgbClr val="FFFF66"/>
                </a:solidFill>
              </a:rPr>
              <a:t> y el </a:t>
            </a:r>
            <a:r>
              <a:rPr lang="en-US" sz="2000" dirty="0" err="1" smtClean="0">
                <a:solidFill>
                  <a:srgbClr val="FFFF66"/>
                </a:solidFill>
              </a:rPr>
              <a:t>engaño</a:t>
            </a:r>
            <a:r>
              <a:rPr lang="en-US" sz="2000" dirty="0" smtClean="0">
                <a:solidFill>
                  <a:srgbClr val="FFFF66"/>
                </a:solidFill>
              </a:rPr>
              <a:t> y </a:t>
            </a:r>
            <a:r>
              <a:rPr lang="en-US" sz="2000" dirty="0" err="1" smtClean="0">
                <a:solidFill>
                  <a:srgbClr val="FFFF66"/>
                </a:solidFill>
              </a:rPr>
              <a:t>extraviado</a:t>
            </a:r>
            <a:r>
              <a:rPr lang="en-US" sz="2000" dirty="0" smtClean="0">
                <a:solidFill>
                  <a:srgbClr val="FFFF66"/>
                </a:solidFill>
              </a:rPr>
              <a:t> a Israel.”</a:t>
            </a:r>
            <a:endParaRPr lang="en-US" sz="2000" dirty="0" smtClean="0">
              <a:solidFill>
                <a:srgbClr val="FFFF6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CaesareaMaritimaPilateInscription"/>
          <p:cNvPicPr>
            <a:picLocks noChangeAspect="1" noChangeArrowheads="1"/>
          </p:cNvPicPr>
          <p:nvPr/>
        </p:nvPicPr>
        <p:blipFill>
          <a:blip r:embed="rId3" cstate="print"/>
          <a:srcRect/>
          <a:stretch>
            <a:fillRect/>
          </a:stretch>
        </p:blipFill>
        <p:spPr bwMode="auto">
          <a:xfrm>
            <a:off x="352425" y="666750"/>
            <a:ext cx="8439150" cy="552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914400" y="1676400"/>
            <a:ext cx="6400800" cy="519113"/>
          </a:xfrm>
          <a:prstGeom prst="rect">
            <a:avLst/>
          </a:prstGeom>
          <a:noFill/>
          <a:ln w="9525">
            <a:noFill/>
            <a:miter lim="800000"/>
            <a:headEnd/>
            <a:tailEnd/>
          </a:ln>
          <a:effectLst/>
        </p:spPr>
        <p:txBody>
          <a:bodyPr>
            <a:spAutoFit/>
          </a:bodyPr>
          <a:lstStyle/>
          <a:p>
            <a:pPr>
              <a:spcBef>
                <a:spcPct val="50000"/>
              </a:spcBef>
            </a:pPr>
            <a:endParaRPr lang="es-MX"/>
          </a:p>
        </p:txBody>
      </p:sp>
      <p:sp>
        <p:nvSpPr>
          <p:cNvPr id="19459" name="Text Box 5"/>
          <p:cNvSpPr txBox="1">
            <a:spLocks noChangeArrowheads="1"/>
          </p:cNvSpPr>
          <p:nvPr/>
        </p:nvSpPr>
        <p:spPr bwMode="auto">
          <a:xfrm>
            <a:off x="914400" y="1219200"/>
            <a:ext cx="7543800" cy="3539430"/>
          </a:xfrm>
          <a:prstGeom prst="rect">
            <a:avLst/>
          </a:prstGeom>
          <a:noFill/>
          <a:ln w="9525">
            <a:noFill/>
            <a:miter lim="800000"/>
            <a:headEnd/>
            <a:tailEnd/>
          </a:ln>
          <a:effectLst/>
        </p:spPr>
        <p:txBody>
          <a:bodyPr>
            <a:spAutoFit/>
          </a:bodyPr>
          <a:lstStyle/>
          <a:p>
            <a:pPr>
              <a:spcBef>
                <a:spcPct val="50000"/>
              </a:spcBef>
            </a:pPr>
            <a:r>
              <a:rPr lang="en-US" dirty="0" err="1" smtClean="0">
                <a:solidFill>
                  <a:srgbClr val="FFFF00"/>
                </a:solidFill>
              </a:rPr>
              <a:t>Pregunta</a:t>
            </a:r>
            <a:r>
              <a:rPr lang="en-US" dirty="0" smtClean="0">
                <a:solidFill>
                  <a:srgbClr val="FFFF00"/>
                </a:solidFill>
              </a:rPr>
              <a:t> #3   ¿Son </a:t>
            </a:r>
            <a:r>
              <a:rPr lang="en-US" dirty="0" err="1" smtClean="0">
                <a:solidFill>
                  <a:srgbClr val="FFFF00"/>
                </a:solidFill>
              </a:rPr>
              <a:t>éstas</a:t>
            </a:r>
            <a:r>
              <a:rPr lang="en-US" dirty="0" smtClean="0">
                <a:solidFill>
                  <a:srgbClr val="FFFF00"/>
                </a:solidFill>
              </a:rPr>
              <a:t>, en </a:t>
            </a:r>
            <a:r>
              <a:rPr lang="en-US" dirty="0" err="1" smtClean="0">
                <a:solidFill>
                  <a:srgbClr val="FFFF00"/>
                </a:solidFill>
              </a:rPr>
              <a:t>realidad</a:t>
            </a:r>
            <a:r>
              <a:rPr lang="en-US" dirty="0" smtClean="0">
                <a:solidFill>
                  <a:srgbClr val="FFFF00"/>
                </a:solidFill>
              </a:rPr>
              <a:t>, </a:t>
            </a:r>
            <a:r>
              <a:rPr lang="en-US" dirty="0" err="1" smtClean="0">
                <a:solidFill>
                  <a:srgbClr val="FFFF00"/>
                </a:solidFill>
              </a:rPr>
              <a:t>profecías</a:t>
            </a:r>
            <a:r>
              <a:rPr lang="en-US" dirty="0" smtClean="0">
                <a:solidFill>
                  <a:srgbClr val="FFFF00"/>
                </a:solidFill>
              </a:rPr>
              <a:t> del </a:t>
            </a:r>
            <a:r>
              <a:rPr lang="en-US" dirty="0" err="1" smtClean="0">
                <a:solidFill>
                  <a:srgbClr val="FFFF00"/>
                </a:solidFill>
              </a:rPr>
              <a:t>Mesías</a:t>
            </a:r>
            <a:r>
              <a:rPr lang="en-US" dirty="0" smtClean="0">
                <a:solidFill>
                  <a:srgbClr val="FFFF00"/>
                </a:solidFill>
              </a:rPr>
              <a:t>? (o </a:t>
            </a:r>
            <a:r>
              <a:rPr lang="en-US" dirty="0" err="1" smtClean="0">
                <a:solidFill>
                  <a:srgbClr val="FFFF00"/>
                </a:solidFill>
              </a:rPr>
              <a:t>las</a:t>
            </a:r>
            <a:r>
              <a:rPr lang="en-US" dirty="0" smtClean="0">
                <a:solidFill>
                  <a:srgbClr val="FFFF00"/>
                </a:solidFill>
              </a:rPr>
              <a:t> </a:t>
            </a:r>
            <a:r>
              <a:rPr lang="en-US" dirty="0" err="1" smtClean="0">
                <a:solidFill>
                  <a:srgbClr val="FFFF00"/>
                </a:solidFill>
              </a:rPr>
              <a:t>hemos</a:t>
            </a:r>
            <a:r>
              <a:rPr lang="en-US" dirty="0" smtClean="0">
                <a:solidFill>
                  <a:srgbClr val="FFFF00"/>
                </a:solidFill>
              </a:rPr>
              <a:t> </a:t>
            </a:r>
            <a:r>
              <a:rPr lang="en-US" dirty="0" err="1" smtClean="0">
                <a:solidFill>
                  <a:srgbClr val="FFFF00"/>
                </a:solidFill>
              </a:rPr>
              <a:t>sacado</a:t>
            </a:r>
            <a:r>
              <a:rPr lang="en-US" dirty="0" smtClean="0">
                <a:solidFill>
                  <a:srgbClr val="FFFF00"/>
                </a:solidFill>
              </a:rPr>
              <a:t> del </a:t>
            </a:r>
            <a:r>
              <a:rPr lang="en-US" dirty="0" err="1" smtClean="0">
                <a:solidFill>
                  <a:srgbClr val="FFFF00"/>
                </a:solidFill>
              </a:rPr>
              <a:t>contexto</a:t>
            </a:r>
            <a:r>
              <a:rPr lang="en-US" dirty="0" smtClean="0">
                <a:solidFill>
                  <a:srgbClr val="FFFF00"/>
                </a:solidFill>
              </a:rPr>
              <a:t>)</a:t>
            </a:r>
            <a:endParaRPr lang="en-US" dirty="0">
              <a:solidFill>
                <a:srgbClr val="FFFF00"/>
              </a:solidFill>
            </a:endParaRPr>
          </a:p>
          <a:p>
            <a:pPr>
              <a:spcBef>
                <a:spcPct val="50000"/>
              </a:spcBef>
            </a:pPr>
            <a:endParaRPr lang="en-US" dirty="0">
              <a:solidFill>
                <a:srgbClr val="FFFF00"/>
              </a:solidFill>
            </a:endParaRPr>
          </a:p>
          <a:p>
            <a:pPr>
              <a:spcBef>
                <a:spcPct val="50000"/>
              </a:spcBef>
            </a:pPr>
            <a:r>
              <a:rPr lang="en-US" dirty="0" err="1" smtClean="0"/>
              <a:t>Indicio</a:t>
            </a:r>
            <a:r>
              <a:rPr lang="en-US" dirty="0" smtClean="0"/>
              <a:t>:  Si los </a:t>
            </a:r>
            <a:r>
              <a:rPr lang="en-US" dirty="0" err="1" smtClean="0"/>
              <a:t>Judíos</a:t>
            </a:r>
            <a:r>
              <a:rPr lang="en-US" dirty="0" smtClean="0"/>
              <a:t> </a:t>
            </a:r>
            <a:r>
              <a:rPr lang="en-US" dirty="0" err="1" smtClean="0"/>
              <a:t>reconocieron</a:t>
            </a:r>
            <a:r>
              <a:rPr lang="en-US" dirty="0" smtClean="0"/>
              <a:t> </a:t>
            </a:r>
            <a:r>
              <a:rPr lang="en-US" dirty="0" err="1" smtClean="0"/>
              <a:t>ellos</a:t>
            </a:r>
            <a:r>
              <a:rPr lang="en-US" dirty="0" smtClean="0"/>
              <a:t> </a:t>
            </a:r>
            <a:r>
              <a:rPr lang="en-US" dirty="0" err="1" smtClean="0"/>
              <a:t>mismos</a:t>
            </a:r>
            <a:r>
              <a:rPr lang="en-US" dirty="0" smtClean="0"/>
              <a:t> ser </a:t>
            </a:r>
            <a:r>
              <a:rPr lang="en-US" dirty="0" err="1" smtClean="0"/>
              <a:t>mesiánicos</a:t>
            </a:r>
            <a:r>
              <a:rPr lang="en-US" dirty="0" smtClean="0"/>
              <a:t>, </a:t>
            </a:r>
            <a:r>
              <a:rPr lang="en-US" dirty="0" err="1" smtClean="0"/>
              <a:t>esta</a:t>
            </a:r>
            <a:r>
              <a:rPr lang="en-US" dirty="0" smtClean="0"/>
              <a:t> </a:t>
            </a:r>
            <a:r>
              <a:rPr lang="en-US" dirty="0" err="1" smtClean="0"/>
              <a:t>es</a:t>
            </a:r>
            <a:r>
              <a:rPr lang="en-US" dirty="0" smtClean="0"/>
              <a:t> </a:t>
            </a:r>
            <a:r>
              <a:rPr lang="en-US" dirty="0" err="1" smtClean="0"/>
              <a:t>una</a:t>
            </a:r>
            <a:r>
              <a:rPr lang="en-US" dirty="0" smtClean="0"/>
              <a:t> </a:t>
            </a:r>
            <a:r>
              <a:rPr lang="en-US" dirty="0" err="1" smtClean="0"/>
              <a:t>evidencia</a:t>
            </a:r>
            <a:r>
              <a:rPr lang="en-US" dirty="0" smtClean="0"/>
              <a:t> </a:t>
            </a:r>
            <a:r>
              <a:rPr lang="en-US" dirty="0" err="1" smtClean="0"/>
              <a:t>muy</a:t>
            </a:r>
            <a:r>
              <a:rPr lang="en-US" dirty="0" smtClean="0"/>
              <a:t> </a:t>
            </a:r>
            <a:r>
              <a:rPr lang="en-US" dirty="0" err="1" smtClean="0"/>
              <a:t>sólida</a:t>
            </a:r>
            <a:r>
              <a:rPr lang="en-US" dirty="0" smtClean="0"/>
              <a: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956</TotalTime>
  <Words>1344</Words>
  <Application>Microsoft Office PowerPoint</Application>
  <PresentationFormat>Presentación en pantalla (4:3)</PresentationFormat>
  <Paragraphs>191</Paragraphs>
  <Slides>35</Slides>
  <Notes>35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Arial</vt:lpstr>
      <vt:lpstr>Rockwell</vt:lpstr>
      <vt:lpstr>Wingdings 2</vt:lpstr>
      <vt:lpstr>Times New Roman</vt:lpstr>
      <vt:lpstr>Book Antiqua</vt:lpstr>
      <vt:lpstr>Foundry</vt:lpstr>
      <vt:lpstr>Diapositiva 1</vt:lpstr>
      <vt:lpstr>Diapositiva 2</vt:lpstr>
      <vt:lpstr>Diapositiva 3</vt:lpstr>
      <vt:lpstr>Pregunta #1:  ¿Cómo se que estas profecías realmente se escribieron cientos de años antes de que esto sucediera?</vt:lpstr>
      <vt:lpstr>Diapositiva 5</vt:lpstr>
      <vt:lpstr>Diapositiva 6</vt:lpstr>
      <vt:lpstr>Pregunta #2:  ¿Cómo se que estas cosas realmente pasaron?</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De acuerdo al Antiguo Testamento, el Mesías debe:</vt:lpstr>
      <vt:lpstr>Pero hay más…..Mucho más!</vt:lpstr>
      <vt:lpstr>Prefiguras del Mesías</vt:lpstr>
      <vt:lpstr>Prefiguras del Mesías</vt:lpstr>
      <vt:lpstr>Diapositiva 27</vt:lpstr>
      <vt:lpstr>Jesús: El Hacedor de Milagros</vt:lpstr>
      <vt:lpstr>Jesús: El Hacedor de Milagros</vt:lpstr>
      <vt:lpstr>Jesús,  El Hacedor de Milagros</vt:lpstr>
      <vt:lpstr>Jesús, El Hacedor de Milagros</vt:lpstr>
      <vt:lpstr>Diapositiva 32</vt:lpstr>
      <vt:lpstr>¿Cuál es tu Respuesta?</vt:lpstr>
      <vt:lpstr>The Resurreción de Jesús</vt:lpstr>
      <vt:lpstr>¿Preguntas?</vt:lpstr>
    </vt:vector>
  </TitlesOfParts>
  <Company>COMPAQ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The Passion of the Christ</dc:title>
  <dc:creator>John Oakes</dc:creator>
  <cp:lastModifiedBy>Tania</cp:lastModifiedBy>
  <cp:revision>61</cp:revision>
  <dcterms:created xsi:type="dcterms:W3CDTF">2004-06-14T18:45:15Z</dcterms:created>
  <dcterms:modified xsi:type="dcterms:W3CDTF">2012-05-13T07:12:02Z</dcterms:modified>
</cp:coreProperties>
</file>